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Lst>
  <p:sldSz cy="6858000" cx="12192000"/>
  <p:notesSz cx="12192000" cy="6858000"/>
  <p:embeddedFontLst>
    <p:embeddedFont>
      <p:font typeface="Poppins"/>
      <p:regular r:id="rId147"/>
      <p:bold r:id="rId148"/>
      <p:italic r:id="rId149"/>
      <p:boldItalic r:id="rId150"/>
    </p:embeddedFont>
    <p:embeddedFont>
      <p:font typeface="Tahoma"/>
      <p:regular r:id="rId151"/>
      <p:bold r:id="rId152"/>
    </p:embeddedFont>
    <p:embeddedFont>
      <p:font typeface="Poppins Light"/>
      <p:regular r:id="rId153"/>
      <p:bold r:id="rId154"/>
      <p:italic r:id="rId155"/>
      <p:boldItalic r:id="rId156"/>
    </p:embeddedFont>
    <p:embeddedFont>
      <p:font typeface="Poppins Medium"/>
      <p:regular r:id="rId157"/>
      <p:bold r:id="rId158"/>
      <p:italic r:id="rId159"/>
      <p:boldItalic r:id="rId160"/>
    </p:embeddedFont>
    <p:embeddedFont>
      <p:font typeface="Poppins SemiBold"/>
      <p:regular r:id="rId161"/>
      <p:bold r:id="rId162"/>
      <p:italic r:id="rId163"/>
      <p:boldItalic r:id="rId1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427615-7C26-4770-9388-2DCF3ABD1930}">
  <a:tblStyle styleId="{95427615-7C26-4770-9388-2DCF3ABD193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3D42280-BFB9-4B0D-8939-DEEE7F38E8B0}"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4CEA4D6-724A-465A-B568-72122AFDF46F}" styleName="Table_2">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Poppins-boldItalic.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Poppins-italic.fntdata"/><Relationship Id="rId4" Type="http://schemas.openxmlformats.org/officeDocument/2006/relationships/tableStyles" Target="tableStyles.xml"/><Relationship Id="rId148" Type="http://schemas.openxmlformats.org/officeDocument/2006/relationships/font" Target="fonts/Poppins-bold.fntdata"/><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font" Target="fonts/Poppins-regular.fntdata"/><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164" Type="http://schemas.openxmlformats.org/officeDocument/2006/relationships/font" Target="fonts/PoppinsSemiBold-boldItalic.fntdata"/><Relationship Id="rId163" Type="http://schemas.openxmlformats.org/officeDocument/2006/relationships/font" Target="fonts/PoppinsSemiBold-italic.fntdata"/><Relationship Id="rId162" Type="http://schemas.openxmlformats.org/officeDocument/2006/relationships/font" Target="fonts/PoppinsSemiBold-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PoppinsSemiBold-regular.fntdata"/><Relationship Id="rId54" Type="http://schemas.openxmlformats.org/officeDocument/2006/relationships/slide" Target="slides/slide47.xml"/><Relationship Id="rId160" Type="http://schemas.openxmlformats.org/officeDocument/2006/relationships/font" Target="fonts/PoppinsMedium-boldItalic.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PoppinsMedium-italic.fntdata"/><Relationship Id="rId59" Type="http://schemas.openxmlformats.org/officeDocument/2006/relationships/slide" Target="slides/slide52.xml"/><Relationship Id="rId154" Type="http://schemas.openxmlformats.org/officeDocument/2006/relationships/font" Target="fonts/PoppinsLight-bold.fntdata"/><Relationship Id="rId58" Type="http://schemas.openxmlformats.org/officeDocument/2006/relationships/slide" Target="slides/slide51.xml"/><Relationship Id="rId153" Type="http://schemas.openxmlformats.org/officeDocument/2006/relationships/font" Target="fonts/PoppinsLight-regular.fntdata"/><Relationship Id="rId152" Type="http://schemas.openxmlformats.org/officeDocument/2006/relationships/font" Target="fonts/Tahoma-bold.fntdata"/><Relationship Id="rId151" Type="http://schemas.openxmlformats.org/officeDocument/2006/relationships/font" Target="fonts/Tahoma-regular.fntdata"/><Relationship Id="rId158" Type="http://schemas.openxmlformats.org/officeDocument/2006/relationships/font" Target="fonts/PoppinsMedium-bold.fntdata"/><Relationship Id="rId157" Type="http://schemas.openxmlformats.org/officeDocument/2006/relationships/font" Target="fonts/PoppinsMedium-regular.fntdata"/><Relationship Id="rId156" Type="http://schemas.openxmlformats.org/officeDocument/2006/relationships/font" Target="fonts/PoppinsLight-boldItalic.fntdata"/><Relationship Id="rId155" Type="http://schemas.openxmlformats.org/officeDocument/2006/relationships/font" Target="fonts/PoppinsLigh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29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29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2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1219200" y="3257550"/>
            <a:ext cx="9753600" cy="3086100"/>
          </a:xfrm>
          <a:prstGeom prst="rect">
            <a:avLst/>
          </a:prstGeom>
          <a:noFill/>
          <a:ln>
            <a:noFill/>
          </a:ln>
        </p:spPr>
        <p:txBody>
          <a:bodyPr anchorCtr="0" anchor="t" bIns="60925" lIns="60925" spcFirstLastPara="1" rIns="60925" wrap="square" tIns="60925">
            <a:noAutofit/>
          </a:bodyPr>
          <a:lstStyle/>
          <a:p>
            <a:pPr indent="0" lvl="0" marL="0" rtl="0" algn="l">
              <a:lnSpc>
                <a:spcPct val="100000"/>
              </a:lnSpc>
              <a:spcBef>
                <a:spcPts val="0"/>
              </a:spcBef>
              <a:spcAft>
                <a:spcPts val="0"/>
              </a:spcAft>
              <a:buSzPts val="1400"/>
              <a:buNone/>
            </a:pPr>
            <a:r>
              <a:t/>
            </a:r>
            <a:endParaRPr/>
          </a:p>
        </p:txBody>
      </p:sp>
      <p:sp>
        <p:nvSpPr>
          <p:cNvPr id="62" name="Google Shape;62;p1: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p1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p10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2" name="Google Shape;2162;p10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10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7" name="Google Shape;2187;p10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10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8" name="Google Shape;2208;p10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p10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2" name="Google Shape;2232;p10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10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9" name="Google Shape;2259;p10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p10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7" name="Google Shape;2287;p10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374c83988ed_0_1:notes"/>
          <p:cNvSpPr txBox="1"/>
          <p:nvPr>
            <p:ph idx="1" type="body"/>
          </p:nvPr>
        </p:nvSpPr>
        <p:spPr>
          <a:xfrm>
            <a:off x="812800" y="2171700"/>
            <a:ext cx="6502500" cy="2057400"/>
          </a:xfrm>
          <a:prstGeom prst="rect">
            <a:avLst/>
          </a:prstGeom>
          <a:noFill/>
          <a:ln>
            <a:noFill/>
          </a:ln>
        </p:spPr>
        <p:txBody>
          <a:bodyPr anchorCtr="0" anchor="t" bIns="40625" lIns="40625" spcFirstLastPara="1" rIns="40625" wrap="square" tIns="40625">
            <a:noAutofit/>
          </a:bodyPr>
          <a:lstStyle/>
          <a:p>
            <a:pPr indent="-152400" lvl="0" marL="304800" rtl="0" algn="l">
              <a:lnSpc>
                <a:spcPct val="100000"/>
              </a:lnSpc>
              <a:spcBef>
                <a:spcPts val="0"/>
              </a:spcBef>
              <a:spcAft>
                <a:spcPts val="0"/>
              </a:spcAft>
              <a:buSzPts val="700"/>
              <a:buNone/>
            </a:pPr>
            <a:r>
              <a:t/>
            </a:r>
            <a:endParaRPr/>
          </a:p>
        </p:txBody>
      </p:sp>
      <p:sp>
        <p:nvSpPr>
          <p:cNvPr id="2303" name="Google Shape;2303;g374c83988ed_0_1:notes"/>
          <p:cNvSpPr/>
          <p:nvPr>
            <p:ph idx="2" type="sldImg"/>
          </p:nvPr>
        </p:nvSpPr>
        <p:spPr>
          <a:xfrm>
            <a:off x="2540000" y="342900"/>
            <a:ext cx="3048900" cy="17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374c83988ed_0_1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13" name="Google Shape;2313;g374c83988ed_0_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g374c83988ed_0_2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2" name="Google Shape;2332;g374c83988ed_0_2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374c83988ed_0_6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8" name="Google Shape;2368;g374c83988ed_0_6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1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374c83988ed_0_10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08" name="Google Shape;2408;g374c83988ed_0_10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374c83988ed_0_10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6" name="Google Shape;2416;g374c83988ed_0_10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374c83988ed_0_116:notes"/>
          <p:cNvSpPr txBox="1"/>
          <p:nvPr>
            <p:ph idx="1" type="body"/>
          </p:nvPr>
        </p:nvSpPr>
        <p:spPr>
          <a:xfrm>
            <a:off x="812800" y="2171700"/>
            <a:ext cx="6502500" cy="2057400"/>
          </a:xfrm>
          <a:prstGeom prst="rect">
            <a:avLst/>
          </a:prstGeom>
          <a:noFill/>
          <a:ln>
            <a:noFill/>
          </a:ln>
        </p:spPr>
        <p:txBody>
          <a:bodyPr anchorCtr="0" anchor="t" bIns="40625" lIns="40625" spcFirstLastPara="1" rIns="40625" wrap="square" tIns="40625">
            <a:noAutofit/>
          </a:bodyPr>
          <a:lstStyle/>
          <a:p>
            <a:pPr indent="-152400" lvl="0" marL="304800" rtl="0" algn="l">
              <a:lnSpc>
                <a:spcPct val="100000"/>
              </a:lnSpc>
              <a:spcBef>
                <a:spcPts val="0"/>
              </a:spcBef>
              <a:spcAft>
                <a:spcPts val="0"/>
              </a:spcAft>
              <a:buSzPts val="700"/>
              <a:buNone/>
            </a:pPr>
            <a:r>
              <a:t/>
            </a:r>
            <a:endParaRPr/>
          </a:p>
        </p:txBody>
      </p:sp>
      <p:sp>
        <p:nvSpPr>
          <p:cNvPr id="2424" name="Google Shape;2424;g374c83988ed_0_116:notes"/>
          <p:cNvSpPr/>
          <p:nvPr>
            <p:ph idx="2" type="sldImg"/>
          </p:nvPr>
        </p:nvSpPr>
        <p:spPr>
          <a:xfrm>
            <a:off x="2540000" y="342900"/>
            <a:ext cx="3048900" cy="17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374c83988ed_0_12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4" name="Google Shape;2434;g374c83988ed_0_12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374c83988ed_0_13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8" name="Google Shape;2448;g374c83988ed_0_13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374c83988ed_0_15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3" name="Google Shape;2463;g374c83988ed_0_15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374c83988ed_0_17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0" name="Google Shape;2490;g374c83988ed_0_17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374c83988ed_0_21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3" name="Google Shape;2523;g374c83988ed_0_2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374c83988ed_0_22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9" name="Google Shape;2539;g374c83988ed_0_22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374c83988ed_0_24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8" name="Google Shape;2558;g374c83988ed_0_24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6" name="Shape 2576"/>
        <p:cNvGrpSpPr/>
        <p:nvPr/>
      </p:nvGrpSpPr>
      <p:grpSpPr>
        <a:xfrm>
          <a:off x="0" y="0"/>
          <a:ext cx="0" cy="0"/>
          <a:chOff x="0" y="0"/>
          <a:chExt cx="0" cy="0"/>
        </a:xfrm>
      </p:grpSpPr>
      <p:sp>
        <p:nvSpPr>
          <p:cNvPr id="2577" name="Google Shape;2577;g374c83988ed_0_26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8" name="Google Shape;2578;g374c83988ed_0_26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374c83988ed_0_29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3" name="Google Shape;2613;g374c83988ed_0_29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374c83988ed_0_31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0" name="Google Shape;2630;g374c83988ed_0_31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374c83988ed_0_337:notes"/>
          <p:cNvSpPr txBox="1"/>
          <p:nvPr>
            <p:ph idx="1" type="body"/>
          </p:nvPr>
        </p:nvSpPr>
        <p:spPr>
          <a:xfrm>
            <a:off x="812800" y="2171700"/>
            <a:ext cx="6502500" cy="2057400"/>
          </a:xfrm>
          <a:prstGeom prst="rect">
            <a:avLst/>
          </a:prstGeom>
          <a:noFill/>
          <a:ln>
            <a:noFill/>
          </a:ln>
        </p:spPr>
        <p:txBody>
          <a:bodyPr anchorCtr="0" anchor="t" bIns="40625" lIns="40625" spcFirstLastPara="1" rIns="40625" wrap="square" tIns="40625">
            <a:noAutofit/>
          </a:bodyPr>
          <a:lstStyle/>
          <a:p>
            <a:pPr indent="-152400" lvl="0" marL="304800" rtl="0" algn="l">
              <a:lnSpc>
                <a:spcPct val="100000"/>
              </a:lnSpc>
              <a:spcBef>
                <a:spcPts val="0"/>
              </a:spcBef>
              <a:spcAft>
                <a:spcPts val="0"/>
              </a:spcAft>
              <a:buSzPts val="700"/>
              <a:buNone/>
            </a:pPr>
            <a:r>
              <a:t/>
            </a:r>
            <a:endParaRPr/>
          </a:p>
        </p:txBody>
      </p:sp>
      <p:sp>
        <p:nvSpPr>
          <p:cNvPr id="2656" name="Google Shape;2656;g374c83988ed_0_337:notes"/>
          <p:cNvSpPr/>
          <p:nvPr>
            <p:ph idx="2" type="sldImg"/>
          </p:nvPr>
        </p:nvSpPr>
        <p:spPr>
          <a:xfrm>
            <a:off x="2540000" y="342900"/>
            <a:ext cx="3048900" cy="17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374c83988ed_0_34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6" name="Google Shape;2666;g374c83988ed_0_34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374c83988ed_0_35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6" name="Google Shape;2676;g374c83988ed_0_35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9" name="Shape 2699"/>
        <p:cNvGrpSpPr/>
        <p:nvPr/>
      </p:nvGrpSpPr>
      <p:grpSpPr>
        <a:xfrm>
          <a:off x="0" y="0"/>
          <a:ext cx="0" cy="0"/>
          <a:chOff x="0" y="0"/>
          <a:chExt cx="0" cy="0"/>
        </a:xfrm>
      </p:grpSpPr>
      <p:sp>
        <p:nvSpPr>
          <p:cNvPr id="2700" name="Google Shape;2700;g374c83988ed_0_37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1" name="Google Shape;2701;g374c83988ed_0_37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374c83988ed_0_40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5" name="Google Shape;2725;g374c83988ed_0_40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0" name="Shape 2750"/>
        <p:cNvGrpSpPr/>
        <p:nvPr/>
      </p:nvGrpSpPr>
      <p:grpSpPr>
        <a:xfrm>
          <a:off x="0" y="0"/>
          <a:ext cx="0" cy="0"/>
          <a:chOff x="0" y="0"/>
          <a:chExt cx="0" cy="0"/>
        </a:xfrm>
      </p:grpSpPr>
      <p:sp>
        <p:nvSpPr>
          <p:cNvPr id="2751" name="Google Shape;2751;g374c83988ed_0_42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2" name="Google Shape;2752;g374c83988ed_0_42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374c83988ed_0_44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3" name="Google Shape;2773;g374c83988ed_0_44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9" name="Google Shape;199;p1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374c83988ed_0_46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6" name="Google Shape;2786;g374c83988ed_0_46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3" name="Shape 2803"/>
        <p:cNvGrpSpPr/>
        <p:nvPr/>
      </p:nvGrpSpPr>
      <p:grpSpPr>
        <a:xfrm>
          <a:off x="0" y="0"/>
          <a:ext cx="0" cy="0"/>
          <a:chOff x="0" y="0"/>
          <a:chExt cx="0" cy="0"/>
        </a:xfrm>
      </p:grpSpPr>
      <p:sp>
        <p:nvSpPr>
          <p:cNvPr id="2804" name="Google Shape;2804;g374c83988ed_0_47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5" name="Google Shape;2805;g374c83988ed_0_47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374c83988ed_0_49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6" name="Google Shape;2826;g374c83988ed_0_49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74c83988ed_0_51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2" name="Google Shape;2842;g374c83988ed_0_51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374c83988ed_0_53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0" name="Google Shape;2860;g374c83988ed_0_53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374c83988ed_0_55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6" name="Google Shape;2886;g374c83988ed_0_55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374c83988ed_0_56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8" name="Google Shape;2898;g374c83988ed_0_56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374c83988ed_0_57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2" name="Google Shape;2912;g374c83988ed_0_57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7" name="Shape 2937"/>
        <p:cNvGrpSpPr/>
        <p:nvPr/>
      </p:nvGrpSpPr>
      <p:grpSpPr>
        <a:xfrm>
          <a:off x="0" y="0"/>
          <a:ext cx="0" cy="0"/>
          <a:chOff x="0" y="0"/>
          <a:chExt cx="0" cy="0"/>
        </a:xfrm>
      </p:grpSpPr>
      <p:sp>
        <p:nvSpPr>
          <p:cNvPr id="2938" name="Google Shape;2938;g374c83988ed_0_60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9" name="Google Shape;2939;g374c83988ed_0_60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p106:notes"/>
          <p:cNvSpPr txBox="1"/>
          <p:nvPr>
            <p:ph idx="1" type="body"/>
          </p:nvPr>
        </p:nvSpPr>
        <p:spPr>
          <a:xfrm>
            <a:off x="1219200" y="3257550"/>
            <a:ext cx="9753600" cy="3086200"/>
          </a:xfrm>
          <a:prstGeom prst="rect">
            <a:avLst/>
          </a:prstGeom>
          <a:noFill/>
          <a:ln>
            <a:noFill/>
          </a:ln>
        </p:spPr>
        <p:txBody>
          <a:bodyPr anchorCtr="0" anchor="t" bIns="60925" lIns="60925" spcFirstLastPara="1" rIns="60925" wrap="square" tIns="60925">
            <a:noAutofit/>
          </a:bodyPr>
          <a:lstStyle/>
          <a:p>
            <a:pPr indent="0" lvl="0" marL="0" rtl="0" algn="l">
              <a:lnSpc>
                <a:spcPct val="100000"/>
              </a:lnSpc>
              <a:spcBef>
                <a:spcPts val="0"/>
              </a:spcBef>
              <a:spcAft>
                <a:spcPts val="0"/>
              </a:spcAft>
              <a:buSzPts val="1400"/>
              <a:buNone/>
            </a:pPr>
            <a:r>
              <a:t/>
            </a:r>
            <a:endParaRPr/>
          </a:p>
        </p:txBody>
      </p:sp>
      <p:sp>
        <p:nvSpPr>
          <p:cNvPr id="2951" name="Google Shape;2951;p106: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15: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1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1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2:notes"/>
          <p:cNvSpPr txBox="1"/>
          <p:nvPr>
            <p:ph idx="1" type="body"/>
          </p:nvPr>
        </p:nvSpPr>
        <p:spPr>
          <a:xfrm>
            <a:off x="1219200" y="3257550"/>
            <a:ext cx="9753600" cy="3086100"/>
          </a:xfrm>
          <a:prstGeom prst="rect">
            <a:avLst/>
          </a:prstGeom>
          <a:noFill/>
          <a:ln>
            <a:noFill/>
          </a:ln>
        </p:spPr>
        <p:txBody>
          <a:bodyPr anchorCtr="0" anchor="t" bIns="60925" lIns="60925" spcFirstLastPara="1" rIns="60925" wrap="square" tIns="60925">
            <a:noAutofit/>
          </a:bodyPr>
          <a:lstStyle/>
          <a:p>
            <a:pPr indent="0" lvl="0" marL="0" rtl="0" algn="l">
              <a:lnSpc>
                <a:spcPct val="100000"/>
              </a:lnSpc>
              <a:spcBef>
                <a:spcPts val="0"/>
              </a:spcBef>
              <a:spcAft>
                <a:spcPts val="0"/>
              </a:spcAft>
              <a:buSzPts val="1400"/>
              <a:buNone/>
            </a:pPr>
            <a:r>
              <a:t/>
            </a:r>
            <a:endParaRPr/>
          </a:p>
        </p:txBody>
      </p:sp>
      <p:sp>
        <p:nvSpPr>
          <p:cNvPr id="72" name="Google Shape;72;p2: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2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1" name="Google Shape;421;p2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2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p2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6" name="Google Shape;496;p2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9" name="Google Shape;519;p2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p2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4" name="Google Shape;554;p2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p2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2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8" name="Google Shape;598;p2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8" name="Google Shape;618;p2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1219200" y="3257550"/>
            <a:ext cx="9753600" cy="3086100"/>
          </a:xfrm>
          <a:prstGeom prst="rect">
            <a:avLst/>
          </a:prstGeom>
          <a:noFill/>
          <a:ln>
            <a:noFill/>
          </a:ln>
        </p:spPr>
        <p:txBody>
          <a:bodyPr anchorCtr="0" anchor="t" bIns="60925" lIns="60925" spcFirstLastPara="1" rIns="60925" wrap="square" tIns="60925">
            <a:noAutofit/>
          </a:bodyPr>
          <a:lstStyle/>
          <a:p>
            <a:pPr indent="0" lvl="0" marL="0" rtl="0" algn="l">
              <a:lnSpc>
                <a:spcPct val="100000"/>
              </a:lnSpc>
              <a:spcBef>
                <a:spcPts val="0"/>
              </a:spcBef>
              <a:spcAft>
                <a:spcPts val="0"/>
              </a:spcAft>
              <a:buSzPts val="1400"/>
              <a:buNone/>
            </a:pPr>
            <a:r>
              <a:t/>
            </a:r>
            <a:endParaRPr/>
          </a:p>
        </p:txBody>
      </p:sp>
      <p:sp>
        <p:nvSpPr>
          <p:cNvPr id="82" name="Google Shape;82;p3: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3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2" name="Google Shape;642;p30: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1:notes"/>
          <p:cNvSpPr txBox="1"/>
          <p:nvPr>
            <p:ph idx="1" type="body"/>
          </p:nvPr>
        </p:nvSpPr>
        <p:spPr>
          <a:xfrm>
            <a:off x="1219200" y="3257550"/>
            <a:ext cx="9753600" cy="3086200"/>
          </a:xfrm>
          <a:prstGeom prst="rect">
            <a:avLst/>
          </a:prstGeom>
          <a:noFill/>
          <a:ln>
            <a:noFill/>
          </a:ln>
        </p:spPr>
        <p:txBody>
          <a:bodyPr anchorCtr="0" anchor="t" bIns="60925" lIns="60925" spcFirstLastPara="1" rIns="60925" wrap="square" tIns="60925">
            <a:noAutofit/>
          </a:bodyPr>
          <a:lstStyle/>
          <a:p>
            <a:pPr indent="0" lvl="0" marL="0" rtl="0" algn="l">
              <a:lnSpc>
                <a:spcPct val="100000"/>
              </a:lnSpc>
              <a:spcBef>
                <a:spcPts val="0"/>
              </a:spcBef>
              <a:spcAft>
                <a:spcPts val="0"/>
              </a:spcAft>
              <a:buSzPts val="1400"/>
              <a:buNone/>
            </a:pPr>
            <a:r>
              <a:t/>
            </a:r>
            <a:endParaRPr/>
          </a:p>
        </p:txBody>
      </p:sp>
      <p:sp>
        <p:nvSpPr>
          <p:cNvPr id="648" name="Google Shape;648;p31: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p3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3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p3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9" name="Google Shape;689;p3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6" name="Google Shape;716;p3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3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6" name="Google Shape;746;p3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5" name="Google Shape;775;p37: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3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1" name="Google Shape;781;p38: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3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7" name="Google Shape;787;p3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4:notes"/>
          <p:cNvSpPr txBox="1"/>
          <p:nvPr>
            <p:ph idx="1" type="body"/>
          </p:nvPr>
        </p:nvSpPr>
        <p:spPr>
          <a:xfrm>
            <a:off x="1219200" y="3257550"/>
            <a:ext cx="9753600" cy="3086200"/>
          </a:xfrm>
          <a:prstGeom prst="rect">
            <a:avLst/>
          </a:prstGeom>
          <a:noFill/>
          <a:ln>
            <a:noFill/>
          </a:ln>
        </p:spPr>
        <p:txBody>
          <a:bodyPr anchorCtr="0" anchor="t" bIns="60925" lIns="60925" spcFirstLastPara="1" rIns="60925" wrap="square" tIns="60925">
            <a:noAutofit/>
          </a:bodyPr>
          <a:lstStyle/>
          <a:p>
            <a:pPr indent="0" lvl="0" marL="0" rtl="0" algn="l">
              <a:lnSpc>
                <a:spcPct val="100000"/>
              </a:lnSpc>
              <a:spcBef>
                <a:spcPts val="0"/>
              </a:spcBef>
              <a:spcAft>
                <a:spcPts val="0"/>
              </a:spcAft>
              <a:buSzPts val="1400"/>
              <a:buNone/>
            </a:pPr>
            <a:r>
              <a:t/>
            </a:r>
            <a:endParaRPr/>
          </a:p>
        </p:txBody>
      </p:sp>
      <p:sp>
        <p:nvSpPr>
          <p:cNvPr id="90" name="Google Shape;90;p4:notes"/>
          <p:cNvSpPr/>
          <p:nvPr>
            <p:ph idx="2" type="sldImg"/>
          </p:nvPr>
        </p:nvSpPr>
        <p:spPr>
          <a:xfrm>
            <a:off x="3810000" y="514350"/>
            <a:ext cx="4573588"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4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4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4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6" name="Google Shape;816;p4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p4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7" name="Google Shape;847;p4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4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p4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p4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0" name="Google Shape;910;p4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4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2" name="Google Shape;952;p4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4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8" name="Google Shape;988;p4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4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3" name="Google Shape;1013;p4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p4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8" name="Google Shape;1038;p48: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4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3" name="Google Shape;1043;p4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5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0" name="Google Shape;1060;p5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5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8" name="Google Shape;1088;p5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5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2" name="Google Shape;1102;p5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5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p53: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5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9" name="Google Shape;1149;p54: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5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p55: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5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1" name="Google Shape;1161;p56: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5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6" name="Google Shape;1166;p57: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p5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1" name="Google Shape;1171;p5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5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1" name="Google Shape;1201;p5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6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5" name="Google Shape;1225;p6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p6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0" name="Google Shape;1250;p6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6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6" name="Google Shape;1276;p6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6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0" name="Google Shape;1300;p6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6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1" name="Google Shape;1321;p6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p6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1" name="Google Shape;1341;p6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p6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1" name="Google Shape;1361;p6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p6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3" name="Google Shape;1383;p6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6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6" name="Google Shape;1406;p6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6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p6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7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0" name="Google Shape;1450;p7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7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71" name="Google Shape;1471;p7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7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6" name="Google Shape;1516;p7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7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6" name="Google Shape;1556;p73: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p7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1" name="Google Shape;1561;p74:notes"/>
          <p:cNvSpPr/>
          <p:nvPr>
            <p:ph idx="2" type="sldImg"/>
          </p:nvPr>
        </p:nvSpPr>
        <p:spPr>
          <a:xfrm>
            <a:off x="677644" y="514350"/>
            <a:ext cx="10838100" cy="2571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p7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6" name="Google Shape;1566;p7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p7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6" name="Google Shape;1586;p7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7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3" name="Google Shape;1603;p7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7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3" name="Google Shape;1623;p7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7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7" name="Google Shape;1647;p7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8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66" name="Google Shape;1666;p8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8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4" name="Google Shape;1684;p8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8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2" name="Google Shape;1702;p8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8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1" name="Google Shape;1731;p8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8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2" name="Google Shape;1752;p8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8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0" name="Google Shape;1790;p8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p8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6" name="Google Shape;1836;p8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p8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1" name="Google Shape;1851;p8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8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4" name="Google Shape;1894;p8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8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3" name="Google Shape;1913;p8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p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p90: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36" name="Google Shape;1936;p90: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p91: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7" name="Google Shape;1957;p91: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p92: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9" name="Google Shape;1979;p92: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p93: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0" name="Google Shape;2000;p93: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p94: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26" name="Google Shape;2026;p94: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p95: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9" name="Google Shape;2049;p95: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p96: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6" name="Google Shape;2076;p96: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97: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6" name="Google Shape;2096;p97: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98: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0" name="Google Shape;2120;p98: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1" name="Shape 2141"/>
        <p:cNvGrpSpPr/>
        <p:nvPr/>
      </p:nvGrpSpPr>
      <p:grpSpPr>
        <a:xfrm>
          <a:off x="0" y="0"/>
          <a:ext cx="0" cy="0"/>
          <a:chOff x="0" y="0"/>
          <a:chExt cx="0" cy="0"/>
        </a:xfrm>
      </p:grpSpPr>
      <p:sp>
        <p:nvSpPr>
          <p:cNvPr id="2142" name="Google Shape;2142;p99:notes"/>
          <p:cNvSpPr txBox="1"/>
          <p:nvPr>
            <p:ph idx="1" type="body"/>
          </p:nvPr>
        </p:nvSpPr>
        <p:spPr>
          <a:xfrm>
            <a:off x="1219200" y="3257550"/>
            <a:ext cx="9753600" cy="308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3" name="Google Shape;2143;p99:notes"/>
          <p:cNvSpPr/>
          <p:nvPr>
            <p:ph idx="2" type="sldImg"/>
          </p:nvPr>
        </p:nvSpPr>
        <p:spPr>
          <a:xfrm>
            <a:off x="3810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2"/>
          <p:cNvSpPr txBox="1"/>
          <p:nvPr>
            <p:ph type="ctrTitle"/>
          </p:nvPr>
        </p:nvSpPr>
        <p:spPr>
          <a:xfrm>
            <a:off x="2173287" y="254509"/>
            <a:ext cx="7845425" cy="5130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200">
                <a:solidFill>
                  <a:srgbClr val="3F3F3F"/>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1" type="ftr"/>
          </p:nvPr>
        </p:nvSpPr>
        <p:spPr>
          <a:xfrm>
            <a:off x="11081054" y="6708738"/>
            <a:ext cx="1032509" cy="9233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600">
                <a:solidFill>
                  <a:srgbClr val="7F7F7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1_Blank">
    <p:spTree>
      <p:nvGrpSpPr>
        <p:cNvPr id="21" name="Shape 21"/>
        <p:cNvGrpSpPr/>
        <p:nvPr/>
      </p:nvGrpSpPr>
      <p:grpSpPr>
        <a:xfrm>
          <a:off x="0" y="0"/>
          <a:ext cx="0" cy="0"/>
          <a:chOff x="0" y="0"/>
          <a:chExt cx="0" cy="0"/>
        </a:xfrm>
      </p:grpSpPr>
      <p:sp>
        <p:nvSpPr>
          <p:cNvPr id="22" name="Google Shape;22;p3"/>
          <p:cNvSpPr txBox="1"/>
          <p:nvPr>
            <p:ph idx="11" type="ftr"/>
          </p:nvPr>
        </p:nvSpPr>
        <p:spPr>
          <a:xfrm>
            <a:off x="4145280" y="6377940"/>
            <a:ext cx="3901440" cy="92333"/>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Clr>
                <a:srgbClr val="888888"/>
              </a:buClr>
              <a:buSzPts val="1400"/>
              <a:buFont typeface="Calibri"/>
              <a:buNone/>
              <a:defRPr>
                <a:solidFill>
                  <a:srgbClr val="888888"/>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3" name="Google Shape;23;p3"/>
          <p:cNvSpPr txBox="1"/>
          <p:nvPr>
            <p:ph idx="10" type="dt"/>
          </p:nvPr>
        </p:nvSpPr>
        <p:spPr>
          <a:xfrm>
            <a:off x="609600" y="6377940"/>
            <a:ext cx="2804160" cy="27699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rgbClr val="888888"/>
              </a:buClr>
              <a:buSzPts val="1400"/>
              <a:buFont typeface="Calibri"/>
              <a:buNone/>
              <a:defRPr>
                <a:solidFill>
                  <a:srgbClr val="888888"/>
                </a:solidFill>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p:txBody>
      </p:sp>
      <p:sp>
        <p:nvSpPr>
          <p:cNvPr id="24" name="Google Shape;24;p3"/>
          <p:cNvSpPr txBox="1"/>
          <p:nvPr>
            <p:ph idx="12" type="sldNum"/>
          </p:nvPr>
        </p:nvSpPr>
        <p:spPr>
          <a:xfrm>
            <a:off x="8778241" y="6377940"/>
            <a:ext cx="2804160" cy="184666"/>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25" name="Shape 2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0" y="2770632"/>
            <a:ext cx="12188952" cy="1316736"/>
          </a:xfrm>
          <a:prstGeom prst="rect">
            <a:avLst/>
          </a:prstGeom>
          <a:noFill/>
          <a:ln>
            <a:noFill/>
          </a:ln>
        </p:spPr>
      </p:pic>
      <p:sp>
        <p:nvSpPr>
          <p:cNvPr id="28" name="Google Shape;28;p5"/>
          <p:cNvSpPr/>
          <p:nvPr/>
        </p:nvSpPr>
        <p:spPr>
          <a:xfrm>
            <a:off x="0" y="2771673"/>
            <a:ext cx="12192000" cy="1313815"/>
          </a:xfrm>
          <a:custGeom>
            <a:rect b="b" l="l" r="r" t="t"/>
            <a:pathLst>
              <a:path extrusionOk="0" h="1313814" w="12192000">
                <a:moveTo>
                  <a:pt x="12192000" y="0"/>
                </a:moveTo>
                <a:lnTo>
                  <a:pt x="0" y="0"/>
                </a:lnTo>
                <a:lnTo>
                  <a:pt x="0" y="1313637"/>
                </a:lnTo>
                <a:lnTo>
                  <a:pt x="12192000" y="1313637"/>
                </a:lnTo>
                <a:lnTo>
                  <a:pt x="12192000" y="0"/>
                </a:lnTo>
                <a:close/>
              </a:path>
            </a:pathLst>
          </a:custGeom>
          <a:solidFill>
            <a:srgbClr val="3F3F3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 name="Google Shape;29;p5"/>
          <p:cNvSpPr txBox="1"/>
          <p:nvPr>
            <p:ph idx="11" type="ftr"/>
          </p:nvPr>
        </p:nvSpPr>
        <p:spPr>
          <a:xfrm>
            <a:off x="11081054" y="6708738"/>
            <a:ext cx="1032509" cy="9233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600">
                <a:solidFill>
                  <a:srgbClr val="7F7F7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 name="Shape 32"/>
        <p:cNvGrpSpPr/>
        <p:nvPr/>
      </p:nvGrpSpPr>
      <p:grpSpPr>
        <a:xfrm>
          <a:off x="0" y="0"/>
          <a:ext cx="0" cy="0"/>
          <a:chOff x="0" y="0"/>
          <a:chExt cx="0" cy="0"/>
        </a:xfrm>
      </p:grpSpPr>
      <p:sp>
        <p:nvSpPr>
          <p:cNvPr id="33" name="Google Shape;33;p6"/>
          <p:cNvSpPr txBox="1"/>
          <p:nvPr>
            <p:ph type="title"/>
          </p:nvPr>
        </p:nvSpPr>
        <p:spPr>
          <a:xfrm>
            <a:off x="4418330" y="254509"/>
            <a:ext cx="3355340" cy="5130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200">
                <a:solidFill>
                  <a:srgbClr val="3F3F3F"/>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6"/>
          <p:cNvSpPr txBox="1"/>
          <p:nvPr>
            <p:ph idx="1" type="body"/>
          </p:nvPr>
        </p:nvSpPr>
        <p:spPr>
          <a:xfrm>
            <a:off x="2718346" y="2661513"/>
            <a:ext cx="8632190" cy="168910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5" name="Google Shape;35;p6"/>
          <p:cNvSpPr txBox="1"/>
          <p:nvPr>
            <p:ph idx="11" type="ftr"/>
          </p:nvPr>
        </p:nvSpPr>
        <p:spPr>
          <a:xfrm>
            <a:off x="11081054" y="6708738"/>
            <a:ext cx="1032509" cy="9233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600">
                <a:solidFill>
                  <a:srgbClr val="7F7F7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8" name="Shape 38"/>
        <p:cNvGrpSpPr/>
        <p:nvPr/>
      </p:nvGrpSpPr>
      <p:grpSpPr>
        <a:xfrm>
          <a:off x="0" y="0"/>
          <a:ext cx="0" cy="0"/>
          <a:chOff x="0" y="0"/>
          <a:chExt cx="0" cy="0"/>
        </a:xfrm>
      </p:grpSpPr>
      <p:sp>
        <p:nvSpPr>
          <p:cNvPr id="39" name="Google Shape;39;p7"/>
          <p:cNvSpPr txBox="1"/>
          <p:nvPr>
            <p:ph type="ctrTitle"/>
          </p:nvPr>
        </p:nvSpPr>
        <p:spPr>
          <a:xfrm>
            <a:off x="2173287" y="254509"/>
            <a:ext cx="7845300" cy="4923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b="0" i="0" sz="3200">
                <a:solidFill>
                  <a:srgbClr val="3F3F3F"/>
                </a:solidFill>
                <a:latin typeface="Tahoma"/>
                <a:ea typeface="Tahoma"/>
                <a:cs typeface="Tahoma"/>
                <a:sym typeface="Tahoma"/>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40" name="Google Shape;40;p7"/>
          <p:cNvSpPr txBox="1"/>
          <p:nvPr>
            <p:ph idx="1" type="subTitle"/>
          </p:nvPr>
        </p:nvSpPr>
        <p:spPr>
          <a:xfrm>
            <a:off x="1828800" y="3840480"/>
            <a:ext cx="8534400" cy="984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41" name="Google Shape;41;p7"/>
          <p:cNvSpPr txBox="1"/>
          <p:nvPr>
            <p:ph idx="11" type="ftr"/>
          </p:nvPr>
        </p:nvSpPr>
        <p:spPr>
          <a:xfrm>
            <a:off x="6217920" y="9566911"/>
            <a:ext cx="5852100" cy="1008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900"/>
              <a:buNone/>
              <a:defRPr b="0" i="1" sz="600">
                <a:solidFill>
                  <a:srgbClr val="7F7F7F"/>
                </a:solidFill>
                <a:latin typeface="Calibri"/>
                <a:ea typeface="Calibri"/>
                <a:cs typeface="Calibri"/>
                <a:sym typeface="Calibri"/>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42" name="Google Shape;42;p7"/>
          <p:cNvSpPr txBox="1"/>
          <p:nvPr>
            <p:ph idx="10" type="dt"/>
          </p:nvPr>
        </p:nvSpPr>
        <p:spPr>
          <a:xfrm>
            <a:off x="609600" y="6377940"/>
            <a:ext cx="2804100" cy="18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900"/>
              <a:buNone/>
              <a:defRPr>
                <a:solidFill>
                  <a:srgbClr val="888888"/>
                </a:solidFill>
              </a:defRPr>
            </a:lvl1pPr>
            <a:lvl2pPr lvl="1" algn="l">
              <a:lnSpc>
                <a:spcPct val="100000"/>
              </a:lnSpc>
              <a:spcBef>
                <a:spcPts val="0"/>
              </a:spcBef>
              <a:spcAft>
                <a:spcPts val="0"/>
              </a:spcAft>
              <a:buSzPts val="900"/>
              <a:buNone/>
              <a:defRPr/>
            </a:lvl2pPr>
            <a:lvl3pPr lvl="2" algn="l">
              <a:lnSpc>
                <a:spcPct val="100000"/>
              </a:lnSpc>
              <a:spcBef>
                <a:spcPts val="0"/>
              </a:spcBef>
              <a:spcAft>
                <a:spcPts val="0"/>
              </a:spcAft>
              <a:buSzPts val="900"/>
              <a:buNone/>
              <a:defRPr/>
            </a:lvl3pPr>
            <a:lvl4pPr lvl="3" algn="l">
              <a:lnSpc>
                <a:spcPct val="100000"/>
              </a:lnSpc>
              <a:spcBef>
                <a:spcPts val="0"/>
              </a:spcBef>
              <a:spcAft>
                <a:spcPts val="0"/>
              </a:spcAft>
              <a:buSzPts val="900"/>
              <a:buNone/>
              <a:defRPr/>
            </a:lvl4pPr>
            <a:lvl5pPr lvl="4" algn="l">
              <a:lnSpc>
                <a:spcPct val="100000"/>
              </a:lnSpc>
              <a:spcBef>
                <a:spcPts val="0"/>
              </a:spcBef>
              <a:spcAft>
                <a:spcPts val="0"/>
              </a:spcAft>
              <a:buSzPts val="900"/>
              <a:buNone/>
              <a:defRPr/>
            </a:lvl5pPr>
            <a:lvl6pPr lvl="5" algn="l">
              <a:lnSpc>
                <a:spcPct val="100000"/>
              </a:lnSpc>
              <a:spcBef>
                <a:spcPts val="0"/>
              </a:spcBef>
              <a:spcAft>
                <a:spcPts val="0"/>
              </a:spcAft>
              <a:buSzPts val="900"/>
              <a:buNone/>
              <a:defRPr/>
            </a:lvl6pPr>
            <a:lvl7pPr lvl="6" algn="l">
              <a:lnSpc>
                <a:spcPct val="100000"/>
              </a:lnSpc>
              <a:spcBef>
                <a:spcPts val="0"/>
              </a:spcBef>
              <a:spcAft>
                <a:spcPts val="0"/>
              </a:spcAft>
              <a:buSzPts val="900"/>
              <a:buNone/>
              <a:defRPr/>
            </a:lvl7pPr>
            <a:lvl8pPr lvl="7" algn="l">
              <a:lnSpc>
                <a:spcPct val="100000"/>
              </a:lnSpc>
              <a:spcBef>
                <a:spcPts val="0"/>
              </a:spcBef>
              <a:spcAft>
                <a:spcPts val="0"/>
              </a:spcAft>
              <a:buSzPts val="900"/>
              <a:buNone/>
              <a:defRPr/>
            </a:lvl8pPr>
            <a:lvl9pPr lvl="8" algn="l">
              <a:lnSpc>
                <a:spcPct val="100000"/>
              </a:lnSpc>
              <a:spcBef>
                <a:spcPts val="0"/>
              </a:spcBef>
              <a:spcAft>
                <a:spcPts val="0"/>
              </a:spcAft>
              <a:buSzPts val="900"/>
              <a:buNone/>
              <a:defRPr/>
            </a:lvl9pPr>
          </a:lstStyle>
          <a:p/>
        </p:txBody>
      </p:sp>
      <p:sp>
        <p:nvSpPr>
          <p:cNvPr id="43" name="Google Shape;43;p7"/>
          <p:cNvSpPr txBox="1"/>
          <p:nvPr>
            <p:ph idx="12" type="sldNum"/>
          </p:nvPr>
        </p:nvSpPr>
        <p:spPr>
          <a:xfrm>
            <a:off x="8778241" y="6377940"/>
            <a:ext cx="2804100" cy="2772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200">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44" name="Shape 44"/>
        <p:cNvGrpSpPr/>
        <p:nvPr/>
      </p:nvGrpSpPr>
      <p:grpSpPr>
        <a:xfrm>
          <a:off x="0" y="0"/>
          <a:ext cx="0" cy="0"/>
          <a:chOff x="0" y="0"/>
          <a:chExt cx="0" cy="0"/>
        </a:xfrm>
      </p:grpSpPr>
      <p:pic>
        <p:nvPicPr>
          <p:cNvPr id="45" name="Google Shape;45;p8"/>
          <p:cNvPicPr preferRelativeResize="0"/>
          <p:nvPr/>
        </p:nvPicPr>
        <p:blipFill rotWithShape="1">
          <a:blip r:embed="rId2">
            <a:alphaModFix/>
          </a:blip>
          <a:srcRect b="0" l="0" r="0" t="0"/>
          <a:stretch/>
        </p:blipFill>
        <p:spPr>
          <a:xfrm>
            <a:off x="527304" y="1511808"/>
            <a:ext cx="5462016" cy="5148072"/>
          </a:xfrm>
          <a:prstGeom prst="rect">
            <a:avLst/>
          </a:prstGeom>
          <a:noFill/>
          <a:ln>
            <a:noFill/>
          </a:ln>
        </p:spPr>
      </p:pic>
      <p:sp>
        <p:nvSpPr>
          <p:cNvPr id="46" name="Google Shape;46;p8"/>
          <p:cNvSpPr/>
          <p:nvPr/>
        </p:nvSpPr>
        <p:spPr>
          <a:xfrm>
            <a:off x="592766" y="1538338"/>
            <a:ext cx="5332095" cy="5019675"/>
          </a:xfrm>
          <a:custGeom>
            <a:rect b="b" l="l" r="r" t="t"/>
            <a:pathLst>
              <a:path extrusionOk="0" h="5019675" w="5332095">
                <a:moveTo>
                  <a:pt x="5331783" y="0"/>
                </a:moveTo>
                <a:lnTo>
                  <a:pt x="0" y="0"/>
                </a:lnTo>
                <a:lnTo>
                  <a:pt x="0" y="5019673"/>
                </a:lnTo>
                <a:lnTo>
                  <a:pt x="5331783" y="5019673"/>
                </a:lnTo>
                <a:lnTo>
                  <a:pt x="533178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 name="Google Shape;47;p8"/>
          <p:cNvSpPr txBox="1"/>
          <p:nvPr>
            <p:ph type="title"/>
          </p:nvPr>
        </p:nvSpPr>
        <p:spPr>
          <a:xfrm>
            <a:off x="4418330" y="254509"/>
            <a:ext cx="3355340" cy="5130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200">
                <a:solidFill>
                  <a:srgbClr val="3F3F3F"/>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8"/>
          <p:cNvSpPr txBox="1"/>
          <p:nvPr>
            <p:ph idx="1" type="body"/>
          </p:nvPr>
        </p:nvSpPr>
        <p:spPr>
          <a:xfrm>
            <a:off x="970580" y="1782571"/>
            <a:ext cx="4641215" cy="378904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2400">
                <a:solidFill>
                  <a:srgbClr val="404040"/>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9" name="Google Shape;49;p8"/>
          <p:cNvSpPr txBox="1"/>
          <p:nvPr>
            <p:ph idx="2" type="body"/>
          </p:nvPr>
        </p:nvSpPr>
        <p:spPr>
          <a:xfrm>
            <a:off x="6607733" y="1782571"/>
            <a:ext cx="4501515" cy="3789045"/>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1" i="0" sz="2400">
                <a:solidFill>
                  <a:srgbClr val="404040"/>
                </a:solidFill>
                <a:latin typeface="Tahoma"/>
                <a:ea typeface="Tahoma"/>
                <a:cs typeface="Tahoma"/>
                <a:sym typeface="Tahom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0" name="Google Shape;50;p8"/>
          <p:cNvSpPr txBox="1"/>
          <p:nvPr>
            <p:ph idx="11" type="ftr"/>
          </p:nvPr>
        </p:nvSpPr>
        <p:spPr>
          <a:xfrm>
            <a:off x="11081054" y="6708738"/>
            <a:ext cx="1032509" cy="9233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600">
                <a:solidFill>
                  <a:srgbClr val="7F7F7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3" name="Shape 53"/>
        <p:cNvGrpSpPr/>
        <p:nvPr/>
      </p:nvGrpSpPr>
      <p:grpSpPr>
        <a:xfrm>
          <a:off x="0" y="0"/>
          <a:ext cx="0" cy="0"/>
          <a:chOff x="0" y="0"/>
          <a:chExt cx="0" cy="0"/>
        </a:xfrm>
      </p:grpSpPr>
      <p:sp>
        <p:nvSpPr>
          <p:cNvPr id="54" name="Google Shape;54;p9"/>
          <p:cNvSpPr txBox="1"/>
          <p:nvPr>
            <p:ph type="title"/>
          </p:nvPr>
        </p:nvSpPr>
        <p:spPr>
          <a:xfrm>
            <a:off x="4418330" y="254509"/>
            <a:ext cx="3355340" cy="51308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3200">
                <a:solidFill>
                  <a:srgbClr val="3F3F3F"/>
                </a:solidFill>
                <a:latin typeface="Tahoma"/>
                <a:ea typeface="Tahoma"/>
                <a:cs typeface="Tahoma"/>
                <a:sym typeface="Tahom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9"/>
          <p:cNvSpPr txBox="1"/>
          <p:nvPr>
            <p:ph idx="11" type="ftr"/>
          </p:nvPr>
        </p:nvSpPr>
        <p:spPr>
          <a:xfrm>
            <a:off x="11081054" y="6708738"/>
            <a:ext cx="1032509" cy="92333"/>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1" sz="600">
                <a:solidFill>
                  <a:srgbClr val="7F7F7F"/>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59" name="Shape 5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18330" y="254509"/>
            <a:ext cx="3355340" cy="51308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rgbClr val="3F3F3F"/>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2718346" y="2661513"/>
            <a:ext cx="8632190" cy="168910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1"/>
          <p:cNvSpPr txBox="1"/>
          <p:nvPr>
            <p:ph idx="11" type="ftr"/>
          </p:nvPr>
        </p:nvSpPr>
        <p:spPr>
          <a:xfrm>
            <a:off x="11081054" y="6708738"/>
            <a:ext cx="1032509" cy="92333"/>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1" sz="600" u="none" cap="none" strike="noStrike">
                <a:solidFill>
                  <a:srgbClr val="7F7F7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8" name="Shape 58"/>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drive.google.com/file/d/1Rr3GPfY304T3Lx2Zq9p9B1GIqxDAR9p6/view?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55.jpg"/><Relationship Id="rId8" Type="http://schemas.openxmlformats.org/officeDocument/2006/relationships/image" Target="../media/image3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414.png"/><Relationship Id="rId8" Type="http://schemas.openxmlformats.org/officeDocument/2006/relationships/image" Target="../media/image343.jpg"/></Relationships>
</file>

<file path=ppt/slides/_rels/slide102.xml.rels><?xml version="1.0" encoding="UTF-8" standalone="yes"?><Relationships xmlns="http://schemas.openxmlformats.org/package/2006/relationships"><Relationship Id="rId10" Type="http://schemas.openxmlformats.org/officeDocument/2006/relationships/image" Target="../media/image356.png"/><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60.png"/><Relationship Id="rId4" Type="http://schemas.openxmlformats.org/officeDocument/2006/relationships/image" Target="../media/image354.jpg"/><Relationship Id="rId9" Type="http://schemas.openxmlformats.org/officeDocument/2006/relationships/image" Target="../media/image332.png"/><Relationship Id="rId5" Type="http://schemas.openxmlformats.org/officeDocument/2006/relationships/image" Target="../media/image344.png"/><Relationship Id="rId6" Type="http://schemas.openxmlformats.org/officeDocument/2006/relationships/image" Target="../media/image10.png"/><Relationship Id="rId7" Type="http://schemas.openxmlformats.org/officeDocument/2006/relationships/image" Target="../media/image325.png"/><Relationship Id="rId8" Type="http://schemas.openxmlformats.org/officeDocument/2006/relationships/image" Target="../media/image320.png"/></Relationships>
</file>

<file path=ppt/slides/_rels/slide103.xml.rels><?xml version="1.0" encoding="UTF-8" standalone="yes"?><Relationships xmlns="http://schemas.openxmlformats.org/package/2006/relationships"><Relationship Id="rId10" Type="http://schemas.openxmlformats.org/officeDocument/2006/relationships/image" Target="../media/image369.png"/><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10.png"/><Relationship Id="rId4" Type="http://schemas.openxmlformats.org/officeDocument/2006/relationships/image" Target="../media/image325.png"/><Relationship Id="rId9" Type="http://schemas.openxmlformats.org/officeDocument/2006/relationships/image" Target="../media/image366.jp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33.png"/><Relationship Id="rId8" Type="http://schemas.openxmlformats.org/officeDocument/2006/relationships/image" Target="../media/image35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361.png"/><Relationship Id="rId4" Type="http://schemas.openxmlformats.org/officeDocument/2006/relationships/image" Target="../media/image368.png"/><Relationship Id="rId9" Type="http://schemas.openxmlformats.org/officeDocument/2006/relationships/image" Target="../media/image367.jpg"/><Relationship Id="rId5" Type="http://schemas.openxmlformats.org/officeDocument/2006/relationships/image" Target="../media/image10.png"/><Relationship Id="rId6" Type="http://schemas.openxmlformats.org/officeDocument/2006/relationships/image" Target="../media/image325.png"/><Relationship Id="rId7" Type="http://schemas.openxmlformats.org/officeDocument/2006/relationships/image" Target="../media/image320.png"/><Relationship Id="rId8" Type="http://schemas.openxmlformats.org/officeDocument/2006/relationships/image" Target="../media/image3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7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2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353.jpg"/><Relationship Id="rId4" Type="http://schemas.openxmlformats.org/officeDocument/2006/relationships/image" Target="../media/image377.png"/><Relationship Id="rId5" Type="http://schemas.openxmlformats.org/officeDocument/2006/relationships/image" Target="../media/image357.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390.png"/><Relationship Id="rId4" Type="http://schemas.openxmlformats.org/officeDocument/2006/relationships/image" Target="../media/image364.png"/><Relationship Id="rId5" Type="http://schemas.openxmlformats.org/officeDocument/2006/relationships/image" Target="../media/image365.png"/><Relationship Id="rId6" Type="http://schemas.openxmlformats.org/officeDocument/2006/relationships/image" Target="../media/image43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409.png"/><Relationship Id="rId4" Type="http://schemas.openxmlformats.org/officeDocument/2006/relationships/image" Target="../media/image381.png"/><Relationship Id="rId5" Type="http://schemas.openxmlformats.org/officeDocument/2006/relationships/image" Target="../media/image363.png"/><Relationship Id="rId6" Type="http://schemas.openxmlformats.org/officeDocument/2006/relationships/image" Target="../media/image370.png"/><Relationship Id="rId7" Type="http://schemas.openxmlformats.org/officeDocument/2006/relationships/image" Target="../media/image376.png"/><Relationship Id="rId8" Type="http://schemas.openxmlformats.org/officeDocument/2006/relationships/image" Target="../media/image404.png"/></Relationships>
</file>

<file path=ppt/slides/_rels/slide1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22.png"/><Relationship Id="rId13" Type="http://schemas.openxmlformats.org/officeDocument/2006/relationships/image" Target="../media/image12.png"/><Relationship Id="rId12"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5.png"/><Relationship Id="rId15" Type="http://schemas.openxmlformats.org/officeDocument/2006/relationships/image" Target="../media/image31.png"/><Relationship Id="rId14" Type="http://schemas.openxmlformats.org/officeDocument/2006/relationships/image" Target="../media/image43.png"/><Relationship Id="rId17" Type="http://schemas.openxmlformats.org/officeDocument/2006/relationships/image" Target="../media/image18.jpg"/><Relationship Id="rId16"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image" Target="../media/image20.png"/><Relationship Id="rId18" Type="http://schemas.openxmlformats.org/officeDocument/2006/relationships/image" Target="../media/image21.png"/><Relationship Id="rId7" Type="http://schemas.openxmlformats.org/officeDocument/2006/relationships/image" Target="../media/image46.jpg"/><Relationship Id="rId8"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37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392.jpg"/><Relationship Id="rId4" Type="http://schemas.openxmlformats.org/officeDocument/2006/relationships/image" Target="../media/image400.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374.png"/><Relationship Id="rId4" Type="http://schemas.openxmlformats.org/officeDocument/2006/relationships/image" Target="../media/image3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image" Target="../media/image385.png"/><Relationship Id="rId4" Type="http://schemas.openxmlformats.org/officeDocument/2006/relationships/image" Target="../media/image382.png"/><Relationship Id="rId9" Type="http://schemas.openxmlformats.org/officeDocument/2006/relationships/image" Target="../media/image389.png"/><Relationship Id="rId5" Type="http://schemas.openxmlformats.org/officeDocument/2006/relationships/image" Target="../media/image386.png"/><Relationship Id="rId6" Type="http://schemas.openxmlformats.org/officeDocument/2006/relationships/image" Target="../media/image380.png"/><Relationship Id="rId7" Type="http://schemas.openxmlformats.org/officeDocument/2006/relationships/image" Target="../media/image379.png"/><Relationship Id="rId8" Type="http://schemas.openxmlformats.org/officeDocument/2006/relationships/image" Target="../media/image3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388.png"/><Relationship Id="rId4" Type="http://schemas.openxmlformats.org/officeDocument/2006/relationships/image" Target="../media/image387.png"/><Relationship Id="rId5" Type="http://schemas.openxmlformats.org/officeDocument/2006/relationships/image" Target="../media/image393.jpg"/><Relationship Id="rId6" Type="http://schemas.openxmlformats.org/officeDocument/2006/relationships/image" Target="../media/image391.jpg"/><Relationship Id="rId7" Type="http://schemas.openxmlformats.org/officeDocument/2006/relationships/image" Target="../media/image403.png"/><Relationship Id="rId8" Type="http://schemas.openxmlformats.org/officeDocument/2006/relationships/image" Target="../media/image38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398.png"/><Relationship Id="rId4" Type="http://schemas.openxmlformats.org/officeDocument/2006/relationships/image" Target="../media/image379.png"/><Relationship Id="rId5" Type="http://schemas.openxmlformats.org/officeDocument/2006/relationships/image" Target="../media/image405.png"/><Relationship Id="rId6" Type="http://schemas.openxmlformats.org/officeDocument/2006/relationships/image" Target="../media/image394.png"/><Relationship Id="rId7" Type="http://schemas.openxmlformats.org/officeDocument/2006/relationships/image" Target="../media/image410.png"/><Relationship Id="rId8" Type="http://schemas.openxmlformats.org/officeDocument/2006/relationships/image" Target="../media/image39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401.png"/><Relationship Id="rId4" Type="http://schemas.openxmlformats.org/officeDocument/2006/relationships/image" Target="../media/image395.png"/><Relationship Id="rId5" Type="http://schemas.openxmlformats.org/officeDocument/2006/relationships/image" Target="../media/image399.png"/><Relationship Id="rId6" Type="http://schemas.openxmlformats.org/officeDocument/2006/relationships/image" Target="../media/image417.png"/><Relationship Id="rId7" Type="http://schemas.openxmlformats.org/officeDocument/2006/relationships/image" Target="../media/image408.png"/></Relationships>
</file>

<file path=ppt/slides/_rels/slide12.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26.jpg"/><Relationship Id="rId13"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image" Target="../media/image22.png"/><Relationship Id="rId15" Type="http://schemas.openxmlformats.org/officeDocument/2006/relationships/image" Target="../media/image37.png"/><Relationship Id="rId14" Type="http://schemas.openxmlformats.org/officeDocument/2006/relationships/image" Target="../media/image35.png"/><Relationship Id="rId17" Type="http://schemas.openxmlformats.org/officeDocument/2006/relationships/image" Target="../media/image34.png"/><Relationship Id="rId16" Type="http://schemas.openxmlformats.org/officeDocument/2006/relationships/image" Target="../media/image40.png"/><Relationship Id="rId5" Type="http://schemas.openxmlformats.org/officeDocument/2006/relationships/image" Target="../media/image30.jpg"/><Relationship Id="rId19" Type="http://schemas.openxmlformats.org/officeDocument/2006/relationships/image" Target="../media/image21.png"/><Relationship Id="rId6" Type="http://schemas.openxmlformats.org/officeDocument/2006/relationships/image" Target="../media/image8.jpg"/><Relationship Id="rId18" Type="http://schemas.openxmlformats.org/officeDocument/2006/relationships/image" Target="../media/image55.png"/><Relationship Id="rId7" Type="http://schemas.openxmlformats.org/officeDocument/2006/relationships/image" Target="../media/image10.png"/><Relationship Id="rId8" Type="http://schemas.openxmlformats.org/officeDocument/2006/relationships/image" Target="../media/image5.png"/></Relationships>
</file>

<file path=ppt/slides/_rels/slide120.xml.rels><?xml version="1.0" encoding="UTF-8" standalone="yes"?><Relationships xmlns="http://schemas.openxmlformats.org/package/2006/relationships"><Relationship Id="rId11" Type="http://schemas.openxmlformats.org/officeDocument/2006/relationships/image" Target="../media/image421.png"/><Relationship Id="rId10" Type="http://schemas.openxmlformats.org/officeDocument/2006/relationships/image" Target="../media/image426.png"/><Relationship Id="rId13" Type="http://schemas.openxmlformats.org/officeDocument/2006/relationships/image" Target="../media/image427.png"/><Relationship Id="rId12" Type="http://schemas.openxmlformats.org/officeDocument/2006/relationships/image" Target="../media/image407.png"/><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406.png"/><Relationship Id="rId4" Type="http://schemas.openxmlformats.org/officeDocument/2006/relationships/image" Target="../media/image411.png"/><Relationship Id="rId9" Type="http://schemas.openxmlformats.org/officeDocument/2006/relationships/image" Target="../media/image429.png"/><Relationship Id="rId14" Type="http://schemas.openxmlformats.org/officeDocument/2006/relationships/image" Target="../media/image423.png"/><Relationship Id="rId5" Type="http://schemas.openxmlformats.org/officeDocument/2006/relationships/image" Target="../media/image434.png"/><Relationship Id="rId6" Type="http://schemas.openxmlformats.org/officeDocument/2006/relationships/image" Target="../media/image402.png"/><Relationship Id="rId7" Type="http://schemas.openxmlformats.org/officeDocument/2006/relationships/image" Target="../media/image420.png"/><Relationship Id="rId8" Type="http://schemas.openxmlformats.org/officeDocument/2006/relationships/image" Target="../media/image39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1" Type="http://schemas.openxmlformats.org/officeDocument/2006/relationships/image" Target="../media/image421.png"/><Relationship Id="rId10" Type="http://schemas.openxmlformats.org/officeDocument/2006/relationships/image" Target="../media/image424.png"/><Relationship Id="rId12" Type="http://schemas.openxmlformats.org/officeDocument/2006/relationships/image" Target="../media/image407.png"/><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418.png"/><Relationship Id="rId4" Type="http://schemas.openxmlformats.org/officeDocument/2006/relationships/image" Target="../media/image416.png"/><Relationship Id="rId9" Type="http://schemas.openxmlformats.org/officeDocument/2006/relationships/image" Target="../media/image433.png"/><Relationship Id="rId5" Type="http://schemas.openxmlformats.org/officeDocument/2006/relationships/image" Target="../media/image412.png"/><Relationship Id="rId6" Type="http://schemas.openxmlformats.org/officeDocument/2006/relationships/image" Target="../media/image419.png"/><Relationship Id="rId7" Type="http://schemas.openxmlformats.org/officeDocument/2006/relationships/image" Target="../media/image415.png"/><Relationship Id="rId8" Type="http://schemas.openxmlformats.org/officeDocument/2006/relationships/image" Target="../media/image42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 Id="rId3" Type="http://schemas.openxmlformats.org/officeDocument/2006/relationships/image" Target="../media/image2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438.png"/><Relationship Id="rId4" Type="http://schemas.openxmlformats.org/officeDocument/2006/relationships/image" Target="../media/image444.png"/><Relationship Id="rId5" Type="http://schemas.openxmlformats.org/officeDocument/2006/relationships/image" Target="../media/image430.png"/><Relationship Id="rId6" Type="http://schemas.openxmlformats.org/officeDocument/2006/relationships/image" Target="../media/image449.png"/><Relationship Id="rId7" Type="http://schemas.openxmlformats.org/officeDocument/2006/relationships/image" Target="../media/image431.png"/><Relationship Id="rId8" Type="http://schemas.openxmlformats.org/officeDocument/2006/relationships/image" Target="../media/image42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432.png"/><Relationship Id="rId4" Type="http://schemas.openxmlformats.org/officeDocument/2006/relationships/image" Target="../media/image463.png"/><Relationship Id="rId5" Type="http://schemas.openxmlformats.org/officeDocument/2006/relationships/image" Target="../media/image452.png"/><Relationship Id="rId6" Type="http://schemas.openxmlformats.org/officeDocument/2006/relationships/image" Target="../media/image425.png"/><Relationship Id="rId7" Type="http://schemas.openxmlformats.org/officeDocument/2006/relationships/image" Target="../media/image440.png"/></Relationships>
</file>

<file path=ppt/slides/_rels/slide127.xml.rels><?xml version="1.0" encoding="UTF-8" standalone="yes"?><Relationships xmlns="http://schemas.openxmlformats.org/package/2006/relationships"><Relationship Id="rId11" Type="http://schemas.openxmlformats.org/officeDocument/2006/relationships/image" Target="../media/image450.png"/><Relationship Id="rId10" Type="http://schemas.openxmlformats.org/officeDocument/2006/relationships/image" Target="../media/image441.png"/><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439.png"/><Relationship Id="rId4" Type="http://schemas.openxmlformats.org/officeDocument/2006/relationships/image" Target="../media/image447.png"/><Relationship Id="rId9" Type="http://schemas.openxmlformats.org/officeDocument/2006/relationships/image" Target="../media/image443.png"/><Relationship Id="rId5" Type="http://schemas.openxmlformats.org/officeDocument/2006/relationships/image" Target="../media/image459.png"/><Relationship Id="rId6" Type="http://schemas.openxmlformats.org/officeDocument/2006/relationships/image" Target="../media/image476.png"/><Relationship Id="rId7" Type="http://schemas.openxmlformats.org/officeDocument/2006/relationships/image" Target="../media/image466.png"/><Relationship Id="rId8" Type="http://schemas.openxmlformats.org/officeDocument/2006/relationships/image" Target="../media/image44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448.png"/><Relationship Id="rId4" Type="http://schemas.openxmlformats.org/officeDocument/2006/relationships/image" Target="../media/image47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446.png"/><Relationship Id="rId4" Type="http://schemas.openxmlformats.org/officeDocument/2006/relationships/image" Target="../media/image48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21.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22.png"/><Relationship Id="rId8" Type="http://schemas.openxmlformats.org/officeDocument/2006/relationships/image" Target="../media/image52.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455.png"/><Relationship Id="rId4" Type="http://schemas.openxmlformats.org/officeDocument/2006/relationships/image" Target="../media/image453.png"/><Relationship Id="rId5" Type="http://schemas.openxmlformats.org/officeDocument/2006/relationships/image" Target="../media/image456.png"/><Relationship Id="rId6" Type="http://schemas.openxmlformats.org/officeDocument/2006/relationships/image" Target="../media/image46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457.png"/><Relationship Id="rId4" Type="http://schemas.openxmlformats.org/officeDocument/2006/relationships/image" Target="../media/image458.png"/><Relationship Id="rId5" Type="http://schemas.openxmlformats.org/officeDocument/2006/relationships/image" Target="../media/image445.png"/><Relationship Id="rId6" Type="http://schemas.openxmlformats.org/officeDocument/2006/relationships/image" Target="../media/image451.png"/><Relationship Id="rId7" Type="http://schemas.openxmlformats.org/officeDocument/2006/relationships/image" Target="../media/image483.png"/><Relationship Id="rId8" Type="http://schemas.openxmlformats.org/officeDocument/2006/relationships/image" Target="../media/image45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475.png"/><Relationship Id="rId4" Type="http://schemas.openxmlformats.org/officeDocument/2006/relationships/image" Target="../media/image462.png"/><Relationship Id="rId5" Type="http://schemas.openxmlformats.org/officeDocument/2006/relationships/image" Target="../media/image47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464.png"/></Relationships>
</file>

<file path=ppt/slides/_rels/slide134.xml.rels><?xml version="1.0" encoding="UTF-8" standalone="yes"?><Relationships xmlns="http://schemas.openxmlformats.org/package/2006/relationships"><Relationship Id="rId11" Type="http://schemas.openxmlformats.org/officeDocument/2006/relationships/image" Target="../media/image472.png"/><Relationship Id="rId10" Type="http://schemas.openxmlformats.org/officeDocument/2006/relationships/image" Target="../media/image487.jpg"/><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image" Target="../media/image467.png"/><Relationship Id="rId4" Type="http://schemas.openxmlformats.org/officeDocument/2006/relationships/image" Target="../media/image470.jpg"/><Relationship Id="rId9" Type="http://schemas.openxmlformats.org/officeDocument/2006/relationships/image" Target="../media/image488.jpg"/><Relationship Id="rId5" Type="http://schemas.openxmlformats.org/officeDocument/2006/relationships/image" Target="../media/image473.png"/><Relationship Id="rId6" Type="http://schemas.openxmlformats.org/officeDocument/2006/relationships/image" Target="../media/image460.png"/><Relationship Id="rId7" Type="http://schemas.openxmlformats.org/officeDocument/2006/relationships/image" Target="../media/image474.png"/><Relationship Id="rId8" Type="http://schemas.openxmlformats.org/officeDocument/2006/relationships/image" Target="../media/image4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468.png"/><Relationship Id="rId4" Type="http://schemas.openxmlformats.org/officeDocument/2006/relationships/image" Target="../media/image47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481.png"/><Relationship Id="rId4" Type="http://schemas.openxmlformats.org/officeDocument/2006/relationships/image" Target="../media/image48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469.png"/><Relationship Id="rId4" Type="http://schemas.openxmlformats.org/officeDocument/2006/relationships/image" Target="../media/image480.png"/><Relationship Id="rId5" Type="http://schemas.openxmlformats.org/officeDocument/2006/relationships/image" Target="../media/image47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489.png"/><Relationship Id="rId4" Type="http://schemas.openxmlformats.org/officeDocument/2006/relationships/image" Target="../media/image47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1" Type="http://schemas.openxmlformats.org/officeDocument/2006/relationships/image" Target="../media/image38.jpg"/><Relationship Id="rId10" Type="http://schemas.openxmlformats.org/officeDocument/2006/relationships/image" Target="../media/image54.png"/><Relationship Id="rId13" Type="http://schemas.openxmlformats.org/officeDocument/2006/relationships/image" Target="../media/image81.png"/><Relationship Id="rId12"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2.png"/><Relationship Id="rId9" Type="http://schemas.openxmlformats.org/officeDocument/2006/relationships/image" Target="../media/image74.png"/><Relationship Id="rId15" Type="http://schemas.openxmlformats.org/officeDocument/2006/relationships/image" Target="../media/image48.png"/><Relationship Id="rId14" Type="http://schemas.openxmlformats.org/officeDocument/2006/relationships/image" Target="../media/image42.jpg"/><Relationship Id="rId17" Type="http://schemas.openxmlformats.org/officeDocument/2006/relationships/image" Target="../media/image62.jpg"/><Relationship Id="rId16" Type="http://schemas.openxmlformats.org/officeDocument/2006/relationships/image" Target="../media/image44.png"/><Relationship Id="rId5" Type="http://schemas.openxmlformats.org/officeDocument/2006/relationships/image" Target="../media/image5.png"/><Relationship Id="rId6" Type="http://schemas.openxmlformats.org/officeDocument/2006/relationships/image" Target="../media/image45.png"/><Relationship Id="rId18" Type="http://schemas.openxmlformats.org/officeDocument/2006/relationships/image" Target="../media/image21.png"/><Relationship Id="rId7" Type="http://schemas.openxmlformats.org/officeDocument/2006/relationships/image" Target="../media/image36.png"/><Relationship Id="rId8" Type="http://schemas.openxmlformats.org/officeDocument/2006/relationships/image" Target="../media/image5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56.png"/><Relationship Id="rId7" Type="http://schemas.openxmlformats.org/officeDocument/2006/relationships/image" Target="../media/image49.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65.png"/><Relationship Id="rId13" Type="http://schemas.openxmlformats.org/officeDocument/2006/relationships/image" Target="../media/image57.png"/><Relationship Id="rId12" Type="http://schemas.openxmlformats.org/officeDocument/2006/relationships/image" Target="../media/image53.png"/><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59.png"/><Relationship Id="rId15" Type="http://schemas.openxmlformats.org/officeDocument/2006/relationships/image" Target="../media/image77.png"/><Relationship Id="rId14" Type="http://schemas.openxmlformats.org/officeDocument/2006/relationships/image" Target="../media/image73.png"/><Relationship Id="rId17" Type="http://schemas.openxmlformats.org/officeDocument/2006/relationships/image" Target="../media/image21.png"/><Relationship Id="rId16" Type="http://schemas.openxmlformats.org/officeDocument/2006/relationships/image" Target="../media/image99.jpg"/><Relationship Id="rId5" Type="http://schemas.openxmlformats.org/officeDocument/2006/relationships/image" Target="../media/image22.png"/><Relationship Id="rId6" Type="http://schemas.openxmlformats.org/officeDocument/2006/relationships/image" Target="../media/image64.png"/><Relationship Id="rId7" Type="http://schemas.openxmlformats.org/officeDocument/2006/relationships/image" Target="../media/image51.png"/><Relationship Id="rId8" Type="http://schemas.openxmlformats.org/officeDocument/2006/relationships/image" Target="../media/image60.png"/></Relationships>
</file>

<file path=ppt/slides/_rels/slide18.xml.rels><?xml version="1.0" encoding="UTF-8" standalone="yes"?><Relationships xmlns="http://schemas.openxmlformats.org/package/2006/relationships"><Relationship Id="rId11" Type="http://schemas.openxmlformats.org/officeDocument/2006/relationships/image" Target="../media/image70.png"/><Relationship Id="rId10" Type="http://schemas.openxmlformats.org/officeDocument/2006/relationships/image" Target="../media/image131.png"/><Relationship Id="rId13" Type="http://schemas.openxmlformats.org/officeDocument/2006/relationships/image" Target="../media/image67.png"/><Relationship Id="rId12" Type="http://schemas.openxmlformats.org/officeDocument/2006/relationships/image" Target="../media/image82.png"/><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71.png"/><Relationship Id="rId15" Type="http://schemas.openxmlformats.org/officeDocument/2006/relationships/image" Target="../media/image87.png"/><Relationship Id="rId14" Type="http://schemas.openxmlformats.org/officeDocument/2006/relationships/image" Target="../media/image68.png"/><Relationship Id="rId17" Type="http://schemas.openxmlformats.org/officeDocument/2006/relationships/image" Target="../media/image75.png"/><Relationship Id="rId16" Type="http://schemas.openxmlformats.org/officeDocument/2006/relationships/image" Target="../media/image69.png"/><Relationship Id="rId5" Type="http://schemas.openxmlformats.org/officeDocument/2006/relationships/image" Target="../media/image22.png"/><Relationship Id="rId6" Type="http://schemas.openxmlformats.org/officeDocument/2006/relationships/image" Target="../media/image66.png"/><Relationship Id="rId18" Type="http://schemas.openxmlformats.org/officeDocument/2006/relationships/image" Target="../media/image21.png"/><Relationship Id="rId7" Type="http://schemas.openxmlformats.org/officeDocument/2006/relationships/image" Target="../media/image76.png"/><Relationship Id="rId8"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79.png"/><Relationship Id="rId7" Type="http://schemas.openxmlformats.org/officeDocument/2006/relationships/image" Target="../media/image78.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5.jpg"/><Relationship Id="rId4" Type="http://schemas.openxmlformats.org/officeDocument/2006/relationships/image" Target="../media/image10.png"/><Relationship Id="rId9"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91.png"/><Relationship Id="rId8" Type="http://schemas.openxmlformats.org/officeDocument/2006/relationships/image" Target="../media/image86.jpg"/></Relationships>
</file>

<file path=ppt/slides/_rels/slide21.xml.rels><?xml version="1.0" encoding="UTF-8" standalone="yes"?><Relationships xmlns="http://schemas.openxmlformats.org/package/2006/relationships"><Relationship Id="rId11" Type="http://schemas.openxmlformats.org/officeDocument/2006/relationships/image" Target="../media/image103.jpg"/><Relationship Id="rId10" Type="http://schemas.openxmlformats.org/officeDocument/2006/relationships/image" Target="../media/image102.png"/><Relationship Id="rId12"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8.png"/><Relationship Id="rId5" Type="http://schemas.openxmlformats.org/officeDocument/2006/relationships/image" Target="../media/image22.png"/><Relationship Id="rId6" Type="http://schemas.openxmlformats.org/officeDocument/2006/relationships/image" Target="../media/image84.png"/><Relationship Id="rId7" Type="http://schemas.openxmlformats.org/officeDocument/2006/relationships/image" Target="../media/image88.png"/><Relationship Id="rId8" Type="http://schemas.openxmlformats.org/officeDocument/2006/relationships/image" Target="../media/image93.jpg"/></Relationships>
</file>

<file path=ppt/slides/_rels/slide22.xml.rels><?xml version="1.0" encoding="UTF-8" standalone="yes"?><Relationships xmlns="http://schemas.openxmlformats.org/package/2006/relationships"><Relationship Id="rId11" Type="http://schemas.openxmlformats.org/officeDocument/2006/relationships/image" Target="../media/image104.png"/><Relationship Id="rId10" Type="http://schemas.openxmlformats.org/officeDocument/2006/relationships/image" Target="../media/image89.png"/><Relationship Id="rId13" Type="http://schemas.openxmlformats.org/officeDocument/2006/relationships/image" Target="../media/image90.png"/><Relationship Id="rId12" Type="http://schemas.openxmlformats.org/officeDocument/2006/relationships/image" Target="../media/image101.png"/><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0.png"/><Relationship Id="rId4" Type="http://schemas.openxmlformats.org/officeDocument/2006/relationships/image" Target="../media/image80.png"/><Relationship Id="rId9" Type="http://schemas.openxmlformats.org/officeDocument/2006/relationships/image" Target="../media/image96.png"/><Relationship Id="rId15" Type="http://schemas.openxmlformats.org/officeDocument/2006/relationships/image" Target="../media/image21.png"/><Relationship Id="rId14" Type="http://schemas.openxmlformats.org/officeDocument/2006/relationships/image" Target="../media/image92.png"/><Relationship Id="rId5" Type="http://schemas.openxmlformats.org/officeDocument/2006/relationships/image" Target="../media/image83.png"/><Relationship Id="rId6" Type="http://schemas.openxmlformats.org/officeDocument/2006/relationships/image" Target="../media/image10.png"/><Relationship Id="rId7" Type="http://schemas.openxmlformats.org/officeDocument/2006/relationships/image" Target="../media/image5.png"/><Relationship Id="rId8" Type="http://schemas.openxmlformats.org/officeDocument/2006/relationships/image" Target="../media/image22.png"/></Relationships>
</file>

<file path=ppt/slides/_rels/slide23.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13.png"/><Relationship Id="rId5" Type="http://schemas.openxmlformats.org/officeDocument/2006/relationships/image" Target="../media/image22.png"/><Relationship Id="rId6" Type="http://schemas.openxmlformats.org/officeDocument/2006/relationships/image" Target="../media/image112.jpg"/><Relationship Id="rId7" Type="http://schemas.openxmlformats.org/officeDocument/2006/relationships/image" Target="../media/image94.png"/><Relationship Id="rId8" Type="http://schemas.openxmlformats.org/officeDocument/2006/relationships/image" Target="../media/image9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97.jpg"/><Relationship Id="rId7" Type="http://schemas.openxmlformats.org/officeDocument/2006/relationships/image" Target="../media/image121.jpg"/><Relationship Id="rId8" Type="http://schemas.openxmlformats.org/officeDocument/2006/relationships/image" Target="../media/image10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00.jpg"/><Relationship Id="rId7"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5.png"/><Relationship Id="rId5" Type="http://schemas.openxmlformats.org/officeDocument/2006/relationships/image" Target="../media/image22.png"/><Relationship Id="rId6" Type="http://schemas.openxmlformats.org/officeDocument/2006/relationships/image" Target="../media/image133.jpg"/><Relationship Id="rId7" Type="http://schemas.openxmlformats.org/officeDocument/2006/relationships/image" Target="../media/image21.png"/></Relationships>
</file>

<file path=ppt/slides/_rels/slide27.xml.rels><?xml version="1.0" encoding="UTF-8" standalone="yes"?><Relationships xmlns="http://schemas.openxmlformats.org/package/2006/relationships"><Relationship Id="rId11" Type="http://schemas.openxmlformats.org/officeDocument/2006/relationships/image" Target="../media/image118.jpg"/><Relationship Id="rId10" Type="http://schemas.openxmlformats.org/officeDocument/2006/relationships/image" Target="../media/image154.png"/><Relationship Id="rId12"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09.png"/><Relationship Id="rId5" Type="http://schemas.openxmlformats.org/officeDocument/2006/relationships/image" Target="../media/image22.png"/><Relationship Id="rId6" Type="http://schemas.openxmlformats.org/officeDocument/2006/relationships/image" Target="../media/image107.png"/><Relationship Id="rId7" Type="http://schemas.openxmlformats.org/officeDocument/2006/relationships/image" Target="../media/image105.png"/><Relationship Id="rId8" Type="http://schemas.openxmlformats.org/officeDocument/2006/relationships/image" Target="../media/image1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32.png"/><Relationship Id="rId5" Type="http://schemas.openxmlformats.org/officeDocument/2006/relationships/image" Target="../media/image119.png"/><Relationship Id="rId6" Type="http://schemas.openxmlformats.org/officeDocument/2006/relationships/image" Target="../media/image117.jpg"/><Relationship Id="rId7" Type="http://schemas.openxmlformats.org/officeDocument/2006/relationships/image" Target="../media/image106.png"/></Relationships>
</file>

<file path=ppt/slides/_rels/slide29.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22.png"/><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128.png"/><Relationship Id="rId5" Type="http://schemas.openxmlformats.org/officeDocument/2006/relationships/image" Target="../media/image22.png"/><Relationship Id="rId6" Type="http://schemas.openxmlformats.org/officeDocument/2006/relationships/image" Target="../media/image149.png"/><Relationship Id="rId7" Type="http://schemas.openxmlformats.org/officeDocument/2006/relationships/image" Target="../media/image111.png"/><Relationship Id="rId8" Type="http://schemas.openxmlformats.org/officeDocument/2006/relationships/image" Target="../media/image1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4.png"/></Relationships>
</file>

<file path=ppt/slides/_rels/slide33.xml.rels><?xml version="1.0" encoding="UTF-8" standalone="yes"?><Relationships xmlns="http://schemas.openxmlformats.org/package/2006/relationships"><Relationship Id="rId11" Type="http://schemas.openxmlformats.org/officeDocument/2006/relationships/image" Target="../media/image134.png"/><Relationship Id="rId10" Type="http://schemas.openxmlformats.org/officeDocument/2006/relationships/image" Target="../media/image130.png"/><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120.png"/><Relationship Id="rId9" Type="http://schemas.openxmlformats.org/officeDocument/2006/relationships/image" Target="../media/image196.png"/><Relationship Id="rId5" Type="http://schemas.openxmlformats.org/officeDocument/2006/relationships/image" Target="../media/image144.png"/><Relationship Id="rId6" Type="http://schemas.openxmlformats.org/officeDocument/2006/relationships/image" Target="../media/image115.png"/><Relationship Id="rId7" Type="http://schemas.openxmlformats.org/officeDocument/2006/relationships/image" Target="../media/image137.png"/><Relationship Id="rId8" Type="http://schemas.openxmlformats.org/officeDocument/2006/relationships/image" Target="../media/image125.png"/></Relationships>
</file>

<file path=ppt/slides/_rels/slide34.xml.rels><?xml version="1.0" encoding="UTF-8" standalone="yes"?><Relationships xmlns="http://schemas.openxmlformats.org/package/2006/relationships"><Relationship Id="rId11" Type="http://schemas.openxmlformats.org/officeDocument/2006/relationships/image" Target="../media/image142.png"/><Relationship Id="rId10" Type="http://schemas.openxmlformats.org/officeDocument/2006/relationships/image" Target="../media/image136.png"/><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image" Target="../media/image120.png"/><Relationship Id="rId9" Type="http://schemas.openxmlformats.org/officeDocument/2006/relationships/image" Target="../media/image145.png"/><Relationship Id="rId5" Type="http://schemas.openxmlformats.org/officeDocument/2006/relationships/image" Target="../media/image129.png"/><Relationship Id="rId6" Type="http://schemas.openxmlformats.org/officeDocument/2006/relationships/image" Target="../media/image143.png"/><Relationship Id="rId7" Type="http://schemas.openxmlformats.org/officeDocument/2006/relationships/image" Target="../media/image168.png"/><Relationship Id="rId8" Type="http://schemas.openxmlformats.org/officeDocument/2006/relationships/image" Target="../media/image127.png"/></Relationships>
</file>

<file path=ppt/slides/_rels/slide35.xml.rels><?xml version="1.0" encoding="UTF-8" standalone="yes"?><Relationships xmlns="http://schemas.openxmlformats.org/package/2006/relationships"><Relationship Id="rId11" Type="http://schemas.openxmlformats.org/officeDocument/2006/relationships/image" Target="../media/image150.png"/><Relationship Id="rId10" Type="http://schemas.openxmlformats.org/officeDocument/2006/relationships/image" Target="../media/image135.png"/><Relationship Id="rId13" Type="http://schemas.openxmlformats.org/officeDocument/2006/relationships/image" Target="../media/image146.png"/><Relationship Id="rId12" Type="http://schemas.openxmlformats.org/officeDocument/2006/relationships/image" Target="../media/image167.jpg"/><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120.png"/><Relationship Id="rId9" Type="http://schemas.openxmlformats.org/officeDocument/2006/relationships/image" Target="../media/image153.jpg"/><Relationship Id="rId15" Type="http://schemas.openxmlformats.org/officeDocument/2006/relationships/image" Target="../media/image172.png"/><Relationship Id="rId14" Type="http://schemas.openxmlformats.org/officeDocument/2006/relationships/image" Target="../media/image148.jpg"/><Relationship Id="rId16" Type="http://schemas.openxmlformats.org/officeDocument/2006/relationships/image" Target="../media/image157.png"/><Relationship Id="rId5" Type="http://schemas.openxmlformats.org/officeDocument/2006/relationships/image" Target="../media/image140.png"/><Relationship Id="rId6" Type="http://schemas.openxmlformats.org/officeDocument/2006/relationships/image" Target="../media/image139.png"/><Relationship Id="rId7" Type="http://schemas.openxmlformats.org/officeDocument/2006/relationships/image" Target="../media/image138.png"/><Relationship Id="rId8" Type="http://schemas.openxmlformats.org/officeDocument/2006/relationships/image" Target="../media/image141.jpg"/></Relationships>
</file>

<file path=ppt/slides/_rels/slide36.xml.rels><?xml version="1.0" encoding="UTF-8" standalone="yes"?><Relationships xmlns="http://schemas.openxmlformats.org/package/2006/relationships"><Relationship Id="rId10" Type="http://schemas.openxmlformats.org/officeDocument/2006/relationships/image" Target="../media/image147.png"/><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120.png"/><Relationship Id="rId9" Type="http://schemas.openxmlformats.org/officeDocument/2006/relationships/image" Target="../media/image156.jpg"/><Relationship Id="rId5" Type="http://schemas.openxmlformats.org/officeDocument/2006/relationships/image" Target="../media/image158.png"/><Relationship Id="rId6" Type="http://schemas.openxmlformats.org/officeDocument/2006/relationships/image" Target="../media/image155.jpg"/><Relationship Id="rId7" Type="http://schemas.openxmlformats.org/officeDocument/2006/relationships/image" Target="../media/image159.jpg"/><Relationship Id="rId8" Type="http://schemas.openxmlformats.org/officeDocument/2006/relationships/image" Target="../media/image1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10.png"/><Relationship Id="rId4" Type="http://schemas.openxmlformats.org/officeDocument/2006/relationships/image" Target="../media/image165.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80.png"/></Relationships>
</file>

<file path=ppt/slides/_rels/slide41.xml.rels><?xml version="1.0" encoding="UTF-8" standalone="yes"?><Relationships xmlns="http://schemas.openxmlformats.org/package/2006/relationships"><Relationship Id="rId11" Type="http://schemas.openxmlformats.org/officeDocument/2006/relationships/image" Target="../media/image162.jpg"/><Relationship Id="rId10" Type="http://schemas.openxmlformats.org/officeDocument/2006/relationships/image" Target="../media/image164.png"/><Relationship Id="rId12" Type="http://schemas.openxmlformats.org/officeDocument/2006/relationships/image" Target="../media/image181.png"/><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177.png"/><Relationship Id="rId4" Type="http://schemas.openxmlformats.org/officeDocument/2006/relationships/image" Target="../media/image173.png"/><Relationship Id="rId9" Type="http://schemas.openxmlformats.org/officeDocument/2006/relationships/image" Target="../media/image163.png"/><Relationship Id="rId5" Type="http://schemas.openxmlformats.org/officeDocument/2006/relationships/image" Target="../media/image160.jpg"/><Relationship Id="rId6" Type="http://schemas.openxmlformats.org/officeDocument/2006/relationships/image" Target="../media/image183.png"/><Relationship Id="rId7" Type="http://schemas.openxmlformats.org/officeDocument/2006/relationships/image" Target="../media/image10.png"/><Relationship Id="rId8" Type="http://schemas.openxmlformats.org/officeDocument/2006/relationships/image" Target="../media/image1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10.png"/><Relationship Id="rId4" Type="http://schemas.openxmlformats.org/officeDocument/2006/relationships/image" Target="../media/image165.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92.png"/><Relationship Id="rId8" Type="http://schemas.openxmlformats.org/officeDocument/2006/relationships/image" Target="../media/image186.png"/></Relationships>
</file>

<file path=ppt/slides/_rels/slide43.xml.rels><?xml version="1.0" encoding="UTF-8" standalone="yes"?><Relationships xmlns="http://schemas.openxmlformats.org/package/2006/relationships"><Relationship Id="rId10" Type="http://schemas.openxmlformats.org/officeDocument/2006/relationships/image" Target="../media/image182.png"/><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76.png"/><Relationship Id="rId4" Type="http://schemas.openxmlformats.org/officeDocument/2006/relationships/image" Target="../media/image10.png"/><Relationship Id="rId9" Type="http://schemas.openxmlformats.org/officeDocument/2006/relationships/image" Target="../media/image179.jpg"/><Relationship Id="rId5" Type="http://schemas.openxmlformats.org/officeDocument/2006/relationships/image" Target="../media/image165.png"/><Relationship Id="rId6" Type="http://schemas.openxmlformats.org/officeDocument/2006/relationships/image" Target="../media/image163.png"/><Relationship Id="rId7" Type="http://schemas.openxmlformats.org/officeDocument/2006/relationships/image" Target="../media/image164.png"/><Relationship Id="rId8" Type="http://schemas.openxmlformats.org/officeDocument/2006/relationships/image" Target="../media/image174.png"/></Relationships>
</file>

<file path=ppt/slides/_rels/slide44.xml.rels><?xml version="1.0" encoding="UTF-8" standalone="yes"?><Relationships xmlns="http://schemas.openxmlformats.org/package/2006/relationships"><Relationship Id="rId10" Type="http://schemas.openxmlformats.org/officeDocument/2006/relationships/image" Target="../media/image174.png"/><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06.jpg"/><Relationship Id="rId4" Type="http://schemas.openxmlformats.org/officeDocument/2006/relationships/image" Target="../media/image194.png"/><Relationship Id="rId9" Type="http://schemas.openxmlformats.org/officeDocument/2006/relationships/image" Target="../media/image164.png"/><Relationship Id="rId5" Type="http://schemas.openxmlformats.org/officeDocument/2006/relationships/image" Target="../media/image176.png"/><Relationship Id="rId6" Type="http://schemas.openxmlformats.org/officeDocument/2006/relationships/image" Target="../media/image10.png"/><Relationship Id="rId7" Type="http://schemas.openxmlformats.org/officeDocument/2006/relationships/image" Target="../media/image165.png"/><Relationship Id="rId8" Type="http://schemas.openxmlformats.org/officeDocument/2006/relationships/image" Target="../media/image1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0.png"/><Relationship Id="rId4" Type="http://schemas.openxmlformats.org/officeDocument/2006/relationships/image" Target="../media/image165.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201.png"/></Relationships>
</file>

<file path=ppt/slides/_rels/slide46.xml.rels><?xml version="1.0" encoding="UTF-8" standalone="yes"?><Relationships xmlns="http://schemas.openxmlformats.org/package/2006/relationships"><Relationship Id="rId10" Type="http://schemas.openxmlformats.org/officeDocument/2006/relationships/image" Target="../media/image199.png"/><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0.png"/><Relationship Id="rId4" Type="http://schemas.openxmlformats.org/officeDocument/2006/relationships/image" Target="../media/image165.png"/><Relationship Id="rId9" Type="http://schemas.openxmlformats.org/officeDocument/2006/relationships/image" Target="../media/image207.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89.png"/><Relationship Id="rId8" Type="http://schemas.openxmlformats.org/officeDocument/2006/relationships/image" Target="../media/image178.png"/></Relationships>
</file>

<file path=ppt/slides/_rels/slide47.xml.rels><?xml version="1.0" encoding="UTF-8" standalone="yes"?><Relationships xmlns="http://schemas.openxmlformats.org/package/2006/relationships"><Relationship Id="rId10" Type="http://schemas.openxmlformats.org/officeDocument/2006/relationships/image" Target="../media/image193.png"/><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165.png"/><Relationship Id="rId9" Type="http://schemas.openxmlformats.org/officeDocument/2006/relationships/image" Target="../media/image208.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88.png"/><Relationship Id="rId8" Type="http://schemas.openxmlformats.org/officeDocument/2006/relationships/image" Target="../media/image1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0.png"/><Relationship Id="rId4" Type="http://schemas.openxmlformats.org/officeDocument/2006/relationships/image" Target="../media/image184.png"/><Relationship Id="rId5" Type="http://schemas.openxmlformats.org/officeDocument/2006/relationships/image" Target="../media/image19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1" Type="http://schemas.openxmlformats.org/officeDocument/2006/relationships/image" Target="../media/image204.jpg"/><Relationship Id="rId10" Type="http://schemas.openxmlformats.org/officeDocument/2006/relationships/image" Target="../media/image198.png"/><Relationship Id="rId12" Type="http://schemas.openxmlformats.org/officeDocument/2006/relationships/image" Target="../media/image217.png"/><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0.png"/><Relationship Id="rId4" Type="http://schemas.openxmlformats.org/officeDocument/2006/relationships/image" Target="../media/image184.png"/><Relationship Id="rId9" Type="http://schemas.openxmlformats.org/officeDocument/2006/relationships/image" Target="../media/image205.png"/><Relationship Id="rId5" Type="http://schemas.openxmlformats.org/officeDocument/2006/relationships/image" Target="../media/image200.png"/><Relationship Id="rId6" Type="http://schemas.openxmlformats.org/officeDocument/2006/relationships/image" Target="../media/image197.png"/><Relationship Id="rId7" Type="http://schemas.openxmlformats.org/officeDocument/2006/relationships/image" Target="../media/image202.png"/><Relationship Id="rId8" Type="http://schemas.openxmlformats.org/officeDocument/2006/relationships/image" Target="../media/image2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0.png"/><Relationship Id="rId4" Type="http://schemas.openxmlformats.org/officeDocument/2006/relationships/image" Target="../media/image184.png"/></Relationships>
</file>

<file path=ppt/slides/_rels/slide52.xml.rels><?xml version="1.0" encoding="UTF-8" standalone="yes"?><Relationships xmlns="http://schemas.openxmlformats.org/package/2006/relationships"><Relationship Id="rId11" Type="http://schemas.openxmlformats.org/officeDocument/2006/relationships/image" Target="../media/image231.png"/><Relationship Id="rId10" Type="http://schemas.openxmlformats.org/officeDocument/2006/relationships/image" Target="../media/image227.png"/><Relationship Id="rId12" Type="http://schemas.openxmlformats.org/officeDocument/2006/relationships/image" Target="../media/image220.png"/><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95.png"/><Relationship Id="rId4" Type="http://schemas.openxmlformats.org/officeDocument/2006/relationships/image" Target="../media/image211.png"/><Relationship Id="rId9" Type="http://schemas.openxmlformats.org/officeDocument/2006/relationships/image" Target="../media/image184.png"/><Relationship Id="rId5" Type="http://schemas.openxmlformats.org/officeDocument/2006/relationships/image" Target="../media/image203.png"/><Relationship Id="rId6" Type="http://schemas.openxmlformats.org/officeDocument/2006/relationships/image" Target="../media/image221.jpg"/><Relationship Id="rId7" Type="http://schemas.openxmlformats.org/officeDocument/2006/relationships/image" Target="../media/image237.png"/><Relationship Id="rId8"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2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209.png"/></Relationships>
</file>

<file path=ppt/slides/_rels/slide58.xml.rels><?xml version="1.0" encoding="UTF-8" standalone="yes"?><Relationships xmlns="http://schemas.openxmlformats.org/package/2006/relationships"><Relationship Id="rId11" Type="http://schemas.openxmlformats.org/officeDocument/2006/relationships/image" Target="../media/image216.png"/><Relationship Id="rId10" Type="http://schemas.openxmlformats.org/officeDocument/2006/relationships/image" Target="../media/image242.png"/><Relationship Id="rId13" Type="http://schemas.openxmlformats.org/officeDocument/2006/relationships/image" Target="../media/image218.png"/><Relationship Id="rId12" Type="http://schemas.openxmlformats.org/officeDocument/2006/relationships/image" Target="../media/image230.jpg"/><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0.png"/><Relationship Id="rId4" Type="http://schemas.openxmlformats.org/officeDocument/2006/relationships/image" Target="../media/image132.png"/><Relationship Id="rId9" Type="http://schemas.openxmlformats.org/officeDocument/2006/relationships/image" Target="../media/image213.png"/><Relationship Id="rId14" Type="http://schemas.openxmlformats.org/officeDocument/2006/relationships/image" Target="../media/image226.png"/><Relationship Id="rId5" Type="http://schemas.openxmlformats.org/officeDocument/2006/relationships/image" Target="../media/image210.png"/><Relationship Id="rId6" Type="http://schemas.openxmlformats.org/officeDocument/2006/relationships/image" Target="../media/image222.png"/><Relationship Id="rId7" Type="http://schemas.openxmlformats.org/officeDocument/2006/relationships/image" Target="../media/image258.png"/><Relationship Id="rId8" Type="http://schemas.openxmlformats.org/officeDocument/2006/relationships/image" Target="../media/image2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0.png"/><Relationship Id="rId4" Type="http://schemas.openxmlformats.org/officeDocument/2006/relationships/image" Target="../media/image132.png"/><Relationship Id="rId5" Type="http://schemas.openxmlformats.org/officeDocument/2006/relationships/image" Target="../media/image232.png"/><Relationship Id="rId6" Type="http://schemas.openxmlformats.org/officeDocument/2006/relationships/image" Target="../media/image225.png"/><Relationship Id="rId7" Type="http://schemas.openxmlformats.org/officeDocument/2006/relationships/image" Target="../media/image2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1" Type="http://schemas.openxmlformats.org/officeDocument/2006/relationships/image" Target="../media/image270.png"/><Relationship Id="rId10" Type="http://schemas.openxmlformats.org/officeDocument/2006/relationships/image" Target="../media/image240.jpg"/><Relationship Id="rId12" Type="http://schemas.openxmlformats.org/officeDocument/2006/relationships/image" Target="../media/image234.png"/><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0.png"/><Relationship Id="rId4" Type="http://schemas.openxmlformats.org/officeDocument/2006/relationships/image" Target="../media/image132.png"/><Relationship Id="rId9" Type="http://schemas.openxmlformats.org/officeDocument/2006/relationships/image" Target="../media/image251.png"/><Relationship Id="rId5" Type="http://schemas.openxmlformats.org/officeDocument/2006/relationships/image" Target="../media/image241.png"/><Relationship Id="rId6" Type="http://schemas.openxmlformats.org/officeDocument/2006/relationships/image" Target="../media/image253.jpg"/><Relationship Id="rId7" Type="http://schemas.openxmlformats.org/officeDocument/2006/relationships/image" Target="../media/image229.png"/><Relationship Id="rId8" Type="http://schemas.openxmlformats.org/officeDocument/2006/relationships/image" Target="../media/image248.jpg"/></Relationships>
</file>

<file path=ppt/slides/_rels/slide61.xml.rels><?xml version="1.0" encoding="UTF-8" standalone="yes"?><Relationships xmlns="http://schemas.openxmlformats.org/package/2006/relationships"><Relationship Id="rId11" Type="http://schemas.openxmlformats.org/officeDocument/2006/relationships/image" Target="../media/image238.jpg"/><Relationship Id="rId10" Type="http://schemas.openxmlformats.org/officeDocument/2006/relationships/image" Target="../media/image235.jpg"/><Relationship Id="rId12" Type="http://schemas.openxmlformats.org/officeDocument/2006/relationships/image" Target="../media/image246.png"/><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33.png"/><Relationship Id="rId4" Type="http://schemas.openxmlformats.org/officeDocument/2006/relationships/image" Target="../media/image239.jpg"/><Relationship Id="rId9" Type="http://schemas.openxmlformats.org/officeDocument/2006/relationships/image" Target="../media/image247.png"/><Relationship Id="rId5" Type="http://schemas.openxmlformats.org/officeDocument/2006/relationships/image" Target="../media/image10.png"/><Relationship Id="rId6" Type="http://schemas.openxmlformats.org/officeDocument/2006/relationships/image" Target="../media/image132.png"/><Relationship Id="rId7" Type="http://schemas.openxmlformats.org/officeDocument/2006/relationships/image" Target="../media/image253.jpg"/><Relationship Id="rId8" Type="http://schemas.openxmlformats.org/officeDocument/2006/relationships/image" Target="../media/image2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0.png"/><Relationship Id="rId4" Type="http://schemas.openxmlformats.org/officeDocument/2006/relationships/image" Target="../media/image132.png"/><Relationship Id="rId5" Type="http://schemas.openxmlformats.org/officeDocument/2006/relationships/image" Target="../media/image25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 Id="rId3" Type="http://schemas.openxmlformats.org/officeDocument/2006/relationships/image" Target="../media/image262.png"/><Relationship Id="rId4" Type="http://schemas.openxmlformats.org/officeDocument/2006/relationships/image" Target="../media/image10.png"/><Relationship Id="rId5" Type="http://schemas.openxmlformats.org/officeDocument/2006/relationships/image" Target="../media/image132.png"/><Relationship Id="rId6" Type="http://schemas.openxmlformats.org/officeDocument/2006/relationships/image" Target="../media/image24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286.png"/><Relationship Id="rId4" Type="http://schemas.openxmlformats.org/officeDocument/2006/relationships/image" Target="../media/image10.png"/><Relationship Id="rId5" Type="http://schemas.openxmlformats.org/officeDocument/2006/relationships/image" Target="../media/image132.png"/><Relationship Id="rId6" Type="http://schemas.openxmlformats.org/officeDocument/2006/relationships/image" Target="../media/image2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261.png"/><Relationship Id="rId4" Type="http://schemas.openxmlformats.org/officeDocument/2006/relationships/image" Target="../media/image10.png"/><Relationship Id="rId5" Type="http://schemas.openxmlformats.org/officeDocument/2006/relationships/image" Target="../media/image132.png"/><Relationship Id="rId6" Type="http://schemas.openxmlformats.org/officeDocument/2006/relationships/image" Target="../media/image2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0.png"/><Relationship Id="rId4" Type="http://schemas.openxmlformats.org/officeDocument/2006/relationships/image" Target="../media/image132.png"/><Relationship Id="rId5" Type="http://schemas.openxmlformats.org/officeDocument/2006/relationships/image" Target="../media/image244.png"/><Relationship Id="rId6" Type="http://schemas.openxmlformats.org/officeDocument/2006/relationships/image" Target="../media/image2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297.jpg"/><Relationship Id="rId4" Type="http://schemas.openxmlformats.org/officeDocument/2006/relationships/image" Target="../media/image267.png"/><Relationship Id="rId5" Type="http://schemas.openxmlformats.org/officeDocument/2006/relationships/image" Target="../media/image10.png"/><Relationship Id="rId6" Type="http://schemas.openxmlformats.org/officeDocument/2006/relationships/image" Target="../media/image132.png"/><Relationship Id="rId7" Type="http://schemas.openxmlformats.org/officeDocument/2006/relationships/image" Target="../media/image2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49.png"/><Relationship Id="rId4" Type="http://schemas.openxmlformats.org/officeDocument/2006/relationships/image" Target="../media/image10.png"/><Relationship Id="rId5" Type="http://schemas.openxmlformats.org/officeDocument/2006/relationships/image" Target="../media/image132.png"/><Relationship Id="rId6" Type="http://schemas.openxmlformats.org/officeDocument/2006/relationships/image" Target="../media/image2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0.png"/><Relationship Id="rId4" Type="http://schemas.openxmlformats.org/officeDocument/2006/relationships/image" Target="../media/image132.png"/><Relationship Id="rId5" Type="http://schemas.openxmlformats.org/officeDocument/2006/relationships/image" Target="../media/image284.jpg"/><Relationship Id="rId6" Type="http://schemas.openxmlformats.org/officeDocument/2006/relationships/image" Target="../media/image257.png"/><Relationship Id="rId7" Type="http://schemas.openxmlformats.org/officeDocument/2006/relationships/image" Target="../media/image263.jpg"/><Relationship Id="rId8" Type="http://schemas.openxmlformats.org/officeDocument/2006/relationships/image" Target="../media/image2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10.png"/><Relationship Id="rId4" Type="http://schemas.openxmlformats.org/officeDocument/2006/relationships/image" Target="../media/image132.png"/><Relationship Id="rId5" Type="http://schemas.openxmlformats.org/officeDocument/2006/relationships/image" Target="../media/image265.jpg"/><Relationship Id="rId6" Type="http://schemas.openxmlformats.org/officeDocument/2006/relationships/image" Target="../media/image255.png"/><Relationship Id="rId7" Type="http://schemas.openxmlformats.org/officeDocument/2006/relationships/image" Target="../media/image266.png"/><Relationship Id="rId8" Type="http://schemas.openxmlformats.org/officeDocument/2006/relationships/image" Target="../media/image256.jpg"/></Relationships>
</file>

<file path=ppt/slides/_rels/slide71.xml.rels><?xml version="1.0" encoding="UTF-8" standalone="yes"?><Relationships xmlns="http://schemas.openxmlformats.org/package/2006/relationships"><Relationship Id="rId11" Type="http://schemas.openxmlformats.org/officeDocument/2006/relationships/image" Target="../media/image275.png"/><Relationship Id="rId10" Type="http://schemas.openxmlformats.org/officeDocument/2006/relationships/image" Target="../media/image281.png"/><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0.png"/><Relationship Id="rId4" Type="http://schemas.openxmlformats.org/officeDocument/2006/relationships/image" Target="../media/image132.png"/><Relationship Id="rId9" Type="http://schemas.openxmlformats.org/officeDocument/2006/relationships/image" Target="../media/image274.png"/><Relationship Id="rId5" Type="http://schemas.openxmlformats.org/officeDocument/2006/relationships/image" Target="../media/image285.png"/><Relationship Id="rId6" Type="http://schemas.openxmlformats.org/officeDocument/2006/relationships/image" Target="../media/image264.png"/><Relationship Id="rId7" Type="http://schemas.openxmlformats.org/officeDocument/2006/relationships/image" Target="../media/image269.png"/><Relationship Id="rId8" Type="http://schemas.openxmlformats.org/officeDocument/2006/relationships/image" Target="../media/image279.png"/></Relationships>
</file>

<file path=ppt/slides/_rels/slide72.xml.rels><?xml version="1.0" encoding="UTF-8" standalone="yes"?><Relationships xmlns="http://schemas.openxmlformats.org/package/2006/relationships"><Relationship Id="rId11" Type="http://schemas.openxmlformats.org/officeDocument/2006/relationships/image" Target="../media/image278.png"/><Relationship Id="rId10" Type="http://schemas.openxmlformats.org/officeDocument/2006/relationships/image" Target="../media/image291.jpg"/><Relationship Id="rId13" Type="http://schemas.openxmlformats.org/officeDocument/2006/relationships/image" Target="../media/image307.png"/><Relationship Id="rId12" Type="http://schemas.openxmlformats.org/officeDocument/2006/relationships/image" Target="../media/image277.jpg"/><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272.jpg"/><Relationship Id="rId4" Type="http://schemas.openxmlformats.org/officeDocument/2006/relationships/image" Target="../media/image268.jpg"/><Relationship Id="rId9" Type="http://schemas.openxmlformats.org/officeDocument/2006/relationships/image" Target="../media/image280.jpg"/><Relationship Id="rId15" Type="http://schemas.openxmlformats.org/officeDocument/2006/relationships/image" Target="../media/image276.png"/><Relationship Id="rId14" Type="http://schemas.openxmlformats.org/officeDocument/2006/relationships/image" Target="../media/image273.jpg"/><Relationship Id="rId5" Type="http://schemas.openxmlformats.org/officeDocument/2006/relationships/image" Target="../media/image287.jpg"/><Relationship Id="rId6" Type="http://schemas.openxmlformats.org/officeDocument/2006/relationships/image" Target="../media/image10.png"/><Relationship Id="rId7" Type="http://schemas.openxmlformats.org/officeDocument/2006/relationships/image" Target="../media/image132.png"/><Relationship Id="rId8" Type="http://schemas.openxmlformats.org/officeDocument/2006/relationships/image" Target="../media/image27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29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2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10.png"/><Relationship Id="rId4" Type="http://schemas.openxmlformats.org/officeDocument/2006/relationships/image" Target="../media/image289.png"/><Relationship Id="rId9" Type="http://schemas.openxmlformats.org/officeDocument/2006/relationships/image" Target="../media/image290.png"/><Relationship Id="rId5" Type="http://schemas.openxmlformats.org/officeDocument/2006/relationships/image" Target="../media/image288.jpg"/><Relationship Id="rId6" Type="http://schemas.openxmlformats.org/officeDocument/2006/relationships/image" Target="../media/image282.png"/><Relationship Id="rId7" Type="http://schemas.openxmlformats.org/officeDocument/2006/relationships/image" Target="../media/image296.png"/><Relationship Id="rId8" Type="http://schemas.openxmlformats.org/officeDocument/2006/relationships/image" Target="../media/image29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10.png"/><Relationship Id="rId4" Type="http://schemas.openxmlformats.org/officeDocument/2006/relationships/image" Target="../media/image2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10.png"/><Relationship Id="rId4" Type="http://schemas.openxmlformats.org/officeDocument/2006/relationships/image" Target="../media/image289.png"/><Relationship Id="rId5" Type="http://schemas.openxmlformats.org/officeDocument/2006/relationships/image" Target="../media/image283.jpg"/><Relationship Id="rId6" Type="http://schemas.openxmlformats.org/officeDocument/2006/relationships/image" Target="../media/image292.jpg"/><Relationship Id="rId7" Type="http://schemas.openxmlformats.org/officeDocument/2006/relationships/image" Target="../media/image31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10.png"/><Relationship Id="rId4" Type="http://schemas.openxmlformats.org/officeDocument/2006/relationships/image" Target="../media/image289.png"/><Relationship Id="rId9" Type="http://schemas.openxmlformats.org/officeDocument/2006/relationships/image" Target="../media/image305.png"/><Relationship Id="rId5" Type="http://schemas.openxmlformats.org/officeDocument/2006/relationships/image" Target="../media/image312.png"/><Relationship Id="rId6" Type="http://schemas.openxmlformats.org/officeDocument/2006/relationships/image" Target="../media/image303.png"/><Relationship Id="rId7" Type="http://schemas.openxmlformats.org/officeDocument/2006/relationships/image" Target="../media/image309.png"/><Relationship Id="rId8" Type="http://schemas.openxmlformats.org/officeDocument/2006/relationships/image" Target="../media/image31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10.png"/><Relationship Id="rId4" Type="http://schemas.openxmlformats.org/officeDocument/2006/relationships/image" Target="../media/image289.png"/><Relationship Id="rId5" Type="http://schemas.openxmlformats.org/officeDocument/2006/relationships/image" Target="../media/image2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0.png"/><Relationship Id="rId4" Type="http://schemas.openxmlformats.org/officeDocument/2006/relationships/image" Target="../media/image2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png"/><Relationship Id="rId4" Type="http://schemas.openxmlformats.org/officeDocument/2006/relationships/image" Target="../media/image2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10.png"/><Relationship Id="rId4" Type="http://schemas.openxmlformats.org/officeDocument/2006/relationships/image" Target="../media/image289.png"/><Relationship Id="rId5" Type="http://schemas.openxmlformats.org/officeDocument/2006/relationships/image" Target="../media/image300.png"/><Relationship Id="rId6" Type="http://schemas.openxmlformats.org/officeDocument/2006/relationships/image" Target="../media/image302.png"/><Relationship Id="rId7" Type="http://schemas.openxmlformats.org/officeDocument/2006/relationships/image" Target="../media/image3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0.png"/><Relationship Id="rId4" Type="http://schemas.openxmlformats.org/officeDocument/2006/relationships/image" Target="../media/image289.png"/><Relationship Id="rId5" Type="http://schemas.openxmlformats.org/officeDocument/2006/relationships/image" Target="../media/image330.png"/></Relationships>
</file>

<file path=ppt/slides/_rels/slide84.xml.rels><?xml version="1.0" encoding="UTF-8" standalone="yes"?><Relationships xmlns="http://schemas.openxmlformats.org/package/2006/relationships"><Relationship Id="rId11" Type="http://schemas.openxmlformats.org/officeDocument/2006/relationships/image" Target="../media/image313.png"/><Relationship Id="rId10" Type="http://schemas.openxmlformats.org/officeDocument/2006/relationships/image" Target="../media/image301.jpg"/><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289.png"/><Relationship Id="rId9" Type="http://schemas.openxmlformats.org/officeDocument/2006/relationships/image" Target="../media/image304.png"/><Relationship Id="rId5" Type="http://schemas.openxmlformats.org/officeDocument/2006/relationships/image" Target="../media/image310.png"/><Relationship Id="rId6" Type="http://schemas.openxmlformats.org/officeDocument/2006/relationships/image" Target="../media/image311.png"/><Relationship Id="rId7" Type="http://schemas.openxmlformats.org/officeDocument/2006/relationships/image" Target="../media/image306.jpg"/><Relationship Id="rId8" Type="http://schemas.openxmlformats.org/officeDocument/2006/relationships/image" Target="../media/image321.jpg"/></Relationships>
</file>

<file path=ppt/slides/_rels/slide85.xml.rels><?xml version="1.0" encoding="UTF-8" standalone="yes"?><Relationships xmlns="http://schemas.openxmlformats.org/package/2006/relationships"><Relationship Id="rId10" Type="http://schemas.openxmlformats.org/officeDocument/2006/relationships/image" Target="../media/image336.png"/><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image" Target="../media/image289.png"/><Relationship Id="rId9" Type="http://schemas.openxmlformats.org/officeDocument/2006/relationships/image" Target="../media/image328.png"/><Relationship Id="rId5" Type="http://schemas.openxmlformats.org/officeDocument/2006/relationships/image" Target="../media/image308.png"/><Relationship Id="rId6" Type="http://schemas.openxmlformats.org/officeDocument/2006/relationships/image" Target="../media/image311.png"/><Relationship Id="rId7" Type="http://schemas.openxmlformats.org/officeDocument/2006/relationships/image" Target="../media/image323.png"/><Relationship Id="rId8" Type="http://schemas.openxmlformats.org/officeDocument/2006/relationships/image" Target="../media/image3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png"/><Relationship Id="rId4" Type="http://schemas.openxmlformats.org/officeDocument/2006/relationships/image" Target="../media/image289.png"/><Relationship Id="rId5" Type="http://schemas.openxmlformats.org/officeDocument/2006/relationships/image" Target="../media/image3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0.png"/><Relationship Id="rId4" Type="http://schemas.openxmlformats.org/officeDocument/2006/relationships/image" Target="../media/image289.png"/><Relationship Id="rId5" Type="http://schemas.openxmlformats.org/officeDocument/2006/relationships/image" Target="../media/image329.png"/><Relationship Id="rId6" Type="http://schemas.openxmlformats.org/officeDocument/2006/relationships/image" Target="../media/image314.png"/><Relationship Id="rId7" Type="http://schemas.openxmlformats.org/officeDocument/2006/relationships/image" Target="../media/image3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324.png"/><Relationship Id="rId4" Type="http://schemas.openxmlformats.org/officeDocument/2006/relationships/image" Target="../media/image10.png"/><Relationship Id="rId5" Type="http://schemas.openxmlformats.org/officeDocument/2006/relationships/image" Target="../media/image325.png"/><Relationship Id="rId6" Type="http://schemas.openxmlformats.org/officeDocument/2006/relationships/image" Target="../media/image320.png"/><Relationship Id="rId7" Type="http://schemas.openxmlformats.org/officeDocument/2006/relationships/image" Target="../media/image332.png"/><Relationship Id="rId8" Type="http://schemas.openxmlformats.org/officeDocument/2006/relationships/image" Target="../media/image37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33.png"/><Relationship Id="rId8" Type="http://schemas.openxmlformats.org/officeDocument/2006/relationships/image" Target="../media/image349.png"/></Relationships>
</file>

<file path=ppt/slides/_rels/slide93.xml.rels><?xml version="1.0" encoding="UTF-8" standalone="yes"?><Relationships xmlns="http://schemas.openxmlformats.org/package/2006/relationships"><Relationship Id="rId10" Type="http://schemas.openxmlformats.org/officeDocument/2006/relationships/image" Target="../media/image324.png"/><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42.png"/><Relationship Id="rId4" Type="http://schemas.openxmlformats.org/officeDocument/2006/relationships/image" Target="../media/image10.png"/><Relationship Id="rId9" Type="http://schemas.openxmlformats.org/officeDocument/2006/relationships/image" Target="../media/image358.png"/><Relationship Id="rId5" Type="http://schemas.openxmlformats.org/officeDocument/2006/relationships/image" Target="../media/image325.png"/><Relationship Id="rId6" Type="http://schemas.openxmlformats.org/officeDocument/2006/relationships/image" Target="../media/image320.png"/><Relationship Id="rId7" Type="http://schemas.openxmlformats.org/officeDocument/2006/relationships/image" Target="../media/image332.png"/><Relationship Id="rId8" Type="http://schemas.openxmlformats.org/officeDocument/2006/relationships/image" Target="../media/image35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0.png"/><Relationship Id="rId4" Type="http://schemas.openxmlformats.org/officeDocument/2006/relationships/image" Target="../media/image325.png"/><Relationship Id="rId9" Type="http://schemas.openxmlformats.org/officeDocument/2006/relationships/image" Target="../media/image349.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37.png"/><Relationship Id="rId8" Type="http://schemas.openxmlformats.org/officeDocument/2006/relationships/image" Target="../media/image3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339.png"/><Relationship Id="rId4" Type="http://schemas.openxmlformats.org/officeDocument/2006/relationships/image" Target="../media/image10.png"/><Relationship Id="rId9" Type="http://schemas.openxmlformats.org/officeDocument/2006/relationships/image" Target="../media/image338.png"/><Relationship Id="rId5" Type="http://schemas.openxmlformats.org/officeDocument/2006/relationships/image" Target="../media/image325.png"/><Relationship Id="rId6" Type="http://schemas.openxmlformats.org/officeDocument/2006/relationships/image" Target="../media/image320.png"/><Relationship Id="rId7" Type="http://schemas.openxmlformats.org/officeDocument/2006/relationships/image" Target="../media/image332.png"/><Relationship Id="rId8" Type="http://schemas.openxmlformats.org/officeDocument/2006/relationships/image" Target="../media/image3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71.png"/></Relationships>
</file>

<file path=ppt/slides/_rels/slide97.xml.rels><?xml version="1.0" encoding="UTF-8" standalone="yes"?><Relationships xmlns="http://schemas.openxmlformats.org/package/2006/relationships"><Relationship Id="rId10" Type="http://schemas.openxmlformats.org/officeDocument/2006/relationships/image" Target="../media/image346.png"/><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image" Target="../media/image10.png"/><Relationship Id="rId4" Type="http://schemas.openxmlformats.org/officeDocument/2006/relationships/image" Target="../media/image325.png"/><Relationship Id="rId9" Type="http://schemas.openxmlformats.org/officeDocument/2006/relationships/image" Target="../media/image350.png"/><Relationship Id="rId5" Type="http://schemas.openxmlformats.org/officeDocument/2006/relationships/image" Target="../media/image320.png"/><Relationship Id="rId6" Type="http://schemas.openxmlformats.org/officeDocument/2006/relationships/image" Target="../media/image332.png"/><Relationship Id="rId7" Type="http://schemas.openxmlformats.org/officeDocument/2006/relationships/image" Target="../media/image340.png"/><Relationship Id="rId8" Type="http://schemas.openxmlformats.org/officeDocument/2006/relationships/image" Target="../media/image3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 Id="rId3" Type="http://schemas.openxmlformats.org/officeDocument/2006/relationships/image" Target="../media/image10.png"/><Relationship Id="rId4" Type="http://schemas.openxmlformats.org/officeDocument/2006/relationships/image" Target="../media/image325.png"/><Relationship Id="rId5" Type="http://schemas.openxmlformats.org/officeDocument/2006/relationships/image" Target="../media/image320.png"/><Relationship Id="rId6" Type="http://schemas.openxmlformats.org/officeDocument/2006/relationships/image" Target="../media/image3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grpSp>
        <p:nvGrpSpPr>
          <p:cNvPr id="64" name="Google Shape;64;p12"/>
          <p:cNvGrpSpPr/>
          <p:nvPr/>
        </p:nvGrpSpPr>
        <p:grpSpPr>
          <a:xfrm>
            <a:off x="0" y="0"/>
            <a:ext cx="5156200" cy="6858000"/>
            <a:chOff x="0" y="0"/>
            <a:chExt cx="7734300" cy="10287000"/>
          </a:xfrm>
        </p:grpSpPr>
        <p:sp>
          <p:nvSpPr>
            <p:cNvPr id="65" name="Google Shape;65;p12"/>
            <p:cNvSpPr/>
            <p:nvPr/>
          </p:nvSpPr>
          <p:spPr>
            <a:xfrm>
              <a:off x="0" y="0"/>
              <a:ext cx="7734300" cy="10287000"/>
            </a:xfrm>
            <a:custGeom>
              <a:rect b="b" l="l" r="r" t="t"/>
              <a:pathLst>
                <a:path extrusionOk="0" h="10287000" w="7734300">
                  <a:moveTo>
                    <a:pt x="0" y="10287000"/>
                  </a:moveTo>
                  <a:lnTo>
                    <a:pt x="0" y="0"/>
                  </a:lnTo>
                  <a:lnTo>
                    <a:pt x="7734300" y="0"/>
                  </a:lnTo>
                  <a:lnTo>
                    <a:pt x="7734300" y="10287000"/>
                  </a:lnTo>
                  <a:lnTo>
                    <a:pt x="0" y="10287000"/>
                  </a:lnTo>
                  <a:close/>
                </a:path>
              </a:pathLst>
            </a:custGeom>
            <a:solidFill>
              <a:srgbClr val="F08B3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6" name="Google Shape;66;p12"/>
            <p:cNvSpPr/>
            <p:nvPr/>
          </p:nvSpPr>
          <p:spPr>
            <a:xfrm>
              <a:off x="0" y="360200"/>
              <a:ext cx="7734300" cy="9918700"/>
            </a:xfrm>
            <a:custGeom>
              <a:rect b="b" l="l" r="r" t="t"/>
              <a:pathLst>
                <a:path extrusionOk="0" h="9918700" w="7734300">
                  <a:moveTo>
                    <a:pt x="2039334" y="9918699"/>
                  </a:moveTo>
                  <a:lnTo>
                    <a:pt x="0" y="9918699"/>
                  </a:lnTo>
                  <a:lnTo>
                    <a:pt x="0" y="3492499"/>
                  </a:lnTo>
                  <a:lnTo>
                    <a:pt x="27364" y="3467099"/>
                  </a:lnTo>
                  <a:lnTo>
                    <a:pt x="79941" y="3403599"/>
                  </a:lnTo>
                  <a:lnTo>
                    <a:pt x="132963" y="3352799"/>
                  </a:lnTo>
                  <a:lnTo>
                    <a:pt x="186426" y="3289299"/>
                  </a:lnTo>
                  <a:lnTo>
                    <a:pt x="240329" y="3238499"/>
                  </a:lnTo>
                  <a:lnTo>
                    <a:pt x="294669" y="3174999"/>
                  </a:lnTo>
                  <a:lnTo>
                    <a:pt x="349443" y="3124199"/>
                  </a:lnTo>
                  <a:lnTo>
                    <a:pt x="404648" y="3060699"/>
                  </a:lnTo>
                  <a:lnTo>
                    <a:pt x="460282" y="3009899"/>
                  </a:lnTo>
                  <a:lnTo>
                    <a:pt x="516342" y="2946399"/>
                  </a:lnTo>
                  <a:lnTo>
                    <a:pt x="629729" y="2844799"/>
                  </a:lnTo>
                  <a:lnTo>
                    <a:pt x="687051" y="2781299"/>
                  </a:lnTo>
                  <a:lnTo>
                    <a:pt x="802940" y="2679699"/>
                  </a:lnTo>
                  <a:lnTo>
                    <a:pt x="979843" y="2527299"/>
                  </a:lnTo>
                  <a:lnTo>
                    <a:pt x="1039619" y="2463799"/>
                  </a:lnTo>
                  <a:lnTo>
                    <a:pt x="1221333" y="2311399"/>
                  </a:lnTo>
                  <a:lnTo>
                    <a:pt x="1282692" y="2273299"/>
                  </a:lnTo>
                  <a:lnTo>
                    <a:pt x="1344439" y="2222499"/>
                  </a:lnTo>
                  <a:lnTo>
                    <a:pt x="1595266" y="2019299"/>
                  </a:lnTo>
                  <a:lnTo>
                    <a:pt x="1658919" y="1981199"/>
                  </a:lnTo>
                  <a:lnTo>
                    <a:pt x="1787342" y="1879599"/>
                  </a:lnTo>
                  <a:lnTo>
                    <a:pt x="1852106" y="1841499"/>
                  </a:lnTo>
                  <a:lnTo>
                    <a:pt x="1917236" y="1790699"/>
                  </a:lnTo>
                  <a:lnTo>
                    <a:pt x="1982728" y="1752599"/>
                  </a:lnTo>
                  <a:lnTo>
                    <a:pt x="2048580" y="1701799"/>
                  </a:lnTo>
                  <a:lnTo>
                    <a:pt x="2181353" y="1625599"/>
                  </a:lnTo>
                  <a:lnTo>
                    <a:pt x="2248269" y="1574799"/>
                  </a:lnTo>
                  <a:lnTo>
                    <a:pt x="2383147" y="1498599"/>
                  </a:lnTo>
                  <a:lnTo>
                    <a:pt x="2451103" y="1447799"/>
                  </a:lnTo>
                  <a:lnTo>
                    <a:pt x="2726314" y="1295399"/>
                  </a:lnTo>
                  <a:lnTo>
                    <a:pt x="3220568" y="1028699"/>
                  </a:lnTo>
                  <a:lnTo>
                    <a:pt x="3292446" y="1003299"/>
                  </a:lnTo>
                  <a:lnTo>
                    <a:pt x="3437128" y="927099"/>
                  </a:lnTo>
                  <a:lnTo>
                    <a:pt x="3509927" y="901699"/>
                  </a:lnTo>
                  <a:lnTo>
                    <a:pt x="3583028" y="863599"/>
                  </a:lnTo>
                  <a:lnTo>
                    <a:pt x="3656427" y="838199"/>
                  </a:lnTo>
                  <a:lnTo>
                    <a:pt x="3730123" y="800099"/>
                  </a:lnTo>
                  <a:lnTo>
                    <a:pt x="3804113" y="774699"/>
                  </a:lnTo>
                  <a:lnTo>
                    <a:pt x="3878394" y="736599"/>
                  </a:lnTo>
                  <a:lnTo>
                    <a:pt x="4027818" y="685799"/>
                  </a:lnTo>
                  <a:lnTo>
                    <a:pt x="4102956" y="647699"/>
                  </a:lnTo>
                  <a:lnTo>
                    <a:pt x="4869328" y="393699"/>
                  </a:lnTo>
                  <a:lnTo>
                    <a:pt x="4947406" y="380999"/>
                  </a:lnTo>
                  <a:lnTo>
                    <a:pt x="5104314" y="330199"/>
                  </a:lnTo>
                  <a:lnTo>
                    <a:pt x="5183138" y="317499"/>
                  </a:lnTo>
                  <a:lnTo>
                    <a:pt x="5262205" y="292099"/>
                  </a:lnTo>
                  <a:lnTo>
                    <a:pt x="5341514" y="279399"/>
                  </a:lnTo>
                  <a:lnTo>
                    <a:pt x="5421060" y="253999"/>
                  </a:lnTo>
                  <a:lnTo>
                    <a:pt x="5500842" y="241299"/>
                  </a:lnTo>
                  <a:lnTo>
                    <a:pt x="5580857" y="215899"/>
                  </a:lnTo>
                  <a:lnTo>
                    <a:pt x="5741575" y="190499"/>
                  </a:lnTo>
                  <a:lnTo>
                    <a:pt x="5822273" y="165099"/>
                  </a:lnTo>
                  <a:lnTo>
                    <a:pt x="6393230" y="76199"/>
                  </a:lnTo>
                  <a:lnTo>
                    <a:pt x="6475632" y="76199"/>
                  </a:lnTo>
                  <a:lnTo>
                    <a:pt x="6724032" y="38099"/>
                  </a:lnTo>
                  <a:lnTo>
                    <a:pt x="6807222" y="38099"/>
                  </a:lnTo>
                  <a:lnTo>
                    <a:pt x="6890602" y="25399"/>
                  </a:lnTo>
                  <a:lnTo>
                    <a:pt x="6974170" y="25399"/>
                  </a:lnTo>
                  <a:lnTo>
                    <a:pt x="7057924" y="12699"/>
                  </a:lnTo>
                  <a:lnTo>
                    <a:pt x="7141860" y="12699"/>
                  </a:lnTo>
                  <a:lnTo>
                    <a:pt x="7225975" y="0"/>
                  </a:lnTo>
                  <a:lnTo>
                    <a:pt x="7734299" y="0"/>
                  </a:lnTo>
                  <a:lnTo>
                    <a:pt x="7734299" y="4571999"/>
                  </a:lnTo>
                  <a:lnTo>
                    <a:pt x="7541136" y="4571999"/>
                  </a:lnTo>
                  <a:lnTo>
                    <a:pt x="7493093" y="4584699"/>
                  </a:lnTo>
                  <a:lnTo>
                    <a:pt x="7301955" y="4584699"/>
                  </a:lnTo>
                  <a:lnTo>
                    <a:pt x="7254437" y="4597399"/>
                  </a:lnTo>
                  <a:lnTo>
                    <a:pt x="7159734" y="4597399"/>
                  </a:lnTo>
                  <a:lnTo>
                    <a:pt x="7112551" y="4610099"/>
                  </a:lnTo>
                  <a:lnTo>
                    <a:pt x="7065483" y="4610099"/>
                  </a:lnTo>
                  <a:lnTo>
                    <a:pt x="7018531" y="4622799"/>
                  </a:lnTo>
                  <a:lnTo>
                    <a:pt x="6971697" y="4622799"/>
                  </a:lnTo>
                  <a:lnTo>
                    <a:pt x="6924983" y="4635499"/>
                  </a:lnTo>
                  <a:lnTo>
                    <a:pt x="6878390" y="4635499"/>
                  </a:lnTo>
                  <a:lnTo>
                    <a:pt x="6831919" y="4648199"/>
                  </a:lnTo>
                  <a:lnTo>
                    <a:pt x="6785573" y="4648199"/>
                  </a:lnTo>
                  <a:lnTo>
                    <a:pt x="6693260" y="4673599"/>
                  </a:lnTo>
                  <a:lnTo>
                    <a:pt x="6647296" y="4673599"/>
                  </a:lnTo>
                  <a:lnTo>
                    <a:pt x="6510194" y="4711699"/>
                  </a:lnTo>
                  <a:lnTo>
                    <a:pt x="6464761" y="4711699"/>
                  </a:lnTo>
                  <a:lnTo>
                    <a:pt x="5843809" y="4889499"/>
                  </a:lnTo>
                  <a:lnTo>
                    <a:pt x="5800598" y="4914899"/>
                  </a:lnTo>
                  <a:lnTo>
                    <a:pt x="5671932" y="4952999"/>
                  </a:lnTo>
                  <a:lnTo>
                    <a:pt x="5629373" y="4978399"/>
                  </a:lnTo>
                  <a:lnTo>
                    <a:pt x="5544756" y="5003799"/>
                  </a:lnTo>
                  <a:lnTo>
                    <a:pt x="5502703" y="5029199"/>
                  </a:lnTo>
                  <a:lnTo>
                    <a:pt x="5460821" y="5041899"/>
                  </a:lnTo>
                  <a:lnTo>
                    <a:pt x="5419112" y="5067299"/>
                  </a:lnTo>
                  <a:lnTo>
                    <a:pt x="5377578" y="5079999"/>
                  </a:lnTo>
                  <a:lnTo>
                    <a:pt x="5336221" y="5105399"/>
                  </a:lnTo>
                  <a:lnTo>
                    <a:pt x="5295042" y="5118099"/>
                  </a:lnTo>
                  <a:lnTo>
                    <a:pt x="5254043" y="5143499"/>
                  </a:lnTo>
                  <a:lnTo>
                    <a:pt x="5213225" y="5156199"/>
                  </a:lnTo>
                  <a:lnTo>
                    <a:pt x="5132139" y="5206999"/>
                  </a:lnTo>
                  <a:lnTo>
                    <a:pt x="5091875" y="5219699"/>
                  </a:lnTo>
                  <a:lnTo>
                    <a:pt x="5011910" y="5270499"/>
                  </a:lnTo>
                  <a:lnTo>
                    <a:pt x="4972213" y="5283199"/>
                  </a:lnTo>
                  <a:lnTo>
                    <a:pt x="4854283" y="5359399"/>
                  </a:lnTo>
                  <a:lnTo>
                    <a:pt x="4815365" y="5372099"/>
                  </a:lnTo>
                  <a:lnTo>
                    <a:pt x="4623788" y="5499099"/>
                  </a:lnTo>
                  <a:lnTo>
                    <a:pt x="4437377" y="5626099"/>
                  </a:lnTo>
                  <a:lnTo>
                    <a:pt x="4292101" y="5727699"/>
                  </a:lnTo>
                  <a:lnTo>
                    <a:pt x="4220782" y="5778499"/>
                  </a:lnTo>
                  <a:lnTo>
                    <a:pt x="4185458" y="5816599"/>
                  </a:lnTo>
                  <a:lnTo>
                    <a:pt x="4080845" y="5892799"/>
                  </a:lnTo>
                  <a:lnTo>
                    <a:pt x="4046433" y="5930899"/>
                  </a:lnTo>
                  <a:lnTo>
                    <a:pt x="3978307" y="5981699"/>
                  </a:lnTo>
                  <a:lnTo>
                    <a:pt x="3944596" y="6019799"/>
                  </a:lnTo>
                  <a:lnTo>
                    <a:pt x="3877885" y="6070599"/>
                  </a:lnTo>
                  <a:lnTo>
                    <a:pt x="3844889" y="6108699"/>
                  </a:lnTo>
                  <a:lnTo>
                    <a:pt x="3812134" y="6134099"/>
                  </a:lnTo>
                  <a:lnTo>
                    <a:pt x="3779622" y="6172199"/>
                  </a:lnTo>
                  <a:lnTo>
                    <a:pt x="3747355" y="6197599"/>
                  </a:lnTo>
                  <a:lnTo>
                    <a:pt x="3715334" y="6235699"/>
                  </a:lnTo>
                  <a:lnTo>
                    <a:pt x="3683562" y="6261099"/>
                  </a:lnTo>
                  <a:lnTo>
                    <a:pt x="3652038" y="6299199"/>
                  </a:lnTo>
                  <a:lnTo>
                    <a:pt x="3620766" y="6324599"/>
                  </a:lnTo>
                  <a:lnTo>
                    <a:pt x="3589746" y="6362699"/>
                  </a:lnTo>
                  <a:lnTo>
                    <a:pt x="3558980" y="6388099"/>
                  </a:lnTo>
                  <a:lnTo>
                    <a:pt x="3528470" y="6426199"/>
                  </a:lnTo>
                  <a:lnTo>
                    <a:pt x="3498217" y="6451599"/>
                  </a:lnTo>
                  <a:lnTo>
                    <a:pt x="3468224" y="6489699"/>
                  </a:lnTo>
                  <a:lnTo>
                    <a:pt x="3438491" y="6527799"/>
                  </a:lnTo>
                  <a:lnTo>
                    <a:pt x="3409020" y="6553199"/>
                  </a:lnTo>
                  <a:lnTo>
                    <a:pt x="3379812" y="6591299"/>
                  </a:lnTo>
                  <a:lnTo>
                    <a:pt x="3350870" y="6629399"/>
                  </a:lnTo>
                  <a:lnTo>
                    <a:pt x="3322195" y="6667499"/>
                  </a:lnTo>
                  <a:lnTo>
                    <a:pt x="3293788" y="6692899"/>
                  </a:lnTo>
                  <a:lnTo>
                    <a:pt x="3265651" y="6730999"/>
                  </a:lnTo>
                  <a:lnTo>
                    <a:pt x="3237786" y="6769099"/>
                  </a:lnTo>
                  <a:lnTo>
                    <a:pt x="3210194" y="6807199"/>
                  </a:lnTo>
                  <a:lnTo>
                    <a:pt x="3182877" y="6832599"/>
                  </a:lnTo>
                  <a:lnTo>
                    <a:pt x="3155836" y="6870699"/>
                  </a:lnTo>
                  <a:lnTo>
                    <a:pt x="3129073" y="6908799"/>
                  </a:lnTo>
                  <a:lnTo>
                    <a:pt x="3102590" y="6946899"/>
                  </a:lnTo>
                  <a:lnTo>
                    <a:pt x="3076388" y="6984999"/>
                  </a:lnTo>
                  <a:lnTo>
                    <a:pt x="3050468" y="7023099"/>
                  </a:lnTo>
                  <a:lnTo>
                    <a:pt x="3024833" y="7061199"/>
                  </a:lnTo>
                  <a:lnTo>
                    <a:pt x="2999483" y="7099299"/>
                  </a:lnTo>
                  <a:lnTo>
                    <a:pt x="2974421" y="7137399"/>
                  </a:lnTo>
                  <a:lnTo>
                    <a:pt x="2949649" y="7175499"/>
                  </a:lnTo>
                  <a:lnTo>
                    <a:pt x="2925166" y="7213599"/>
                  </a:lnTo>
                  <a:lnTo>
                    <a:pt x="2900976" y="7251699"/>
                  </a:lnTo>
                  <a:lnTo>
                    <a:pt x="2877080" y="7289799"/>
                  </a:lnTo>
                  <a:lnTo>
                    <a:pt x="2853479" y="7327899"/>
                  </a:lnTo>
                  <a:lnTo>
                    <a:pt x="2830175" y="7365999"/>
                  </a:lnTo>
                  <a:lnTo>
                    <a:pt x="2807170" y="7404099"/>
                  </a:lnTo>
                  <a:lnTo>
                    <a:pt x="2784464" y="7442199"/>
                  </a:lnTo>
                  <a:lnTo>
                    <a:pt x="2762061" y="7480299"/>
                  </a:lnTo>
                  <a:lnTo>
                    <a:pt x="2739961" y="7518399"/>
                  </a:lnTo>
                  <a:lnTo>
                    <a:pt x="2718165" y="7556499"/>
                  </a:lnTo>
                  <a:lnTo>
                    <a:pt x="2696676" y="7594599"/>
                  </a:lnTo>
                  <a:lnTo>
                    <a:pt x="2675495" y="7632699"/>
                  </a:lnTo>
                  <a:lnTo>
                    <a:pt x="2654624" y="7683499"/>
                  </a:lnTo>
                  <a:lnTo>
                    <a:pt x="2634064" y="7721599"/>
                  </a:lnTo>
                  <a:lnTo>
                    <a:pt x="2613817" y="7759699"/>
                  </a:lnTo>
                  <a:lnTo>
                    <a:pt x="2593884" y="7797799"/>
                  </a:lnTo>
                  <a:lnTo>
                    <a:pt x="2574267" y="7835899"/>
                  </a:lnTo>
                  <a:lnTo>
                    <a:pt x="2554968" y="7886699"/>
                  </a:lnTo>
                  <a:lnTo>
                    <a:pt x="2535988" y="7924799"/>
                  </a:lnTo>
                  <a:lnTo>
                    <a:pt x="2517328" y="7962899"/>
                  </a:lnTo>
                  <a:lnTo>
                    <a:pt x="2498991" y="8000999"/>
                  </a:lnTo>
                  <a:lnTo>
                    <a:pt x="2480978" y="8051799"/>
                  </a:lnTo>
                  <a:lnTo>
                    <a:pt x="2463290" y="8089899"/>
                  </a:lnTo>
                  <a:lnTo>
                    <a:pt x="2445930" y="8127999"/>
                  </a:lnTo>
                  <a:lnTo>
                    <a:pt x="2428898" y="8178799"/>
                  </a:lnTo>
                  <a:lnTo>
                    <a:pt x="2412196" y="8216899"/>
                  </a:lnTo>
                  <a:lnTo>
                    <a:pt x="2395826" y="8254999"/>
                  </a:lnTo>
                  <a:lnTo>
                    <a:pt x="2379789" y="8305799"/>
                  </a:lnTo>
                  <a:lnTo>
                    <a:pt x="2364088" y="8343899"/>
                  </a:lnTo>
                  <a:lnTo>
                    <a:pt x="2348723" y="8394699"/>
                  </a:lnTo>
                  <a:lnTo>
                    <a:pt x="2333696" y="8432799"/>
                  </a:lnTo>
                  <a:lnTo>
                    <a:pt x="2319009" y="8470899"/>
                  </a:lnTo>
                  <a:lnTo>
                    <a:pt x="2304663" y="8521699"/>
                  </a:lnTo>
                  <a:lnTo>
                    <a:pt x="2290660" y="8559799"/>
                  </a:lnTo>
                  <a:lnTo>
                    <a:pt x="2277002" y="8610599"/>
                  </a:lnTo>
                  <a:lnTo>
                    <a:pt x="2263690" y="8648699"/>
                  </a:lnTo>
                  <a:lnTo>
                    <a:pt x="2250725" y="8699499"/>
                  </a:lnTo>
                  <a:lnTo>
                    <a:pt x="2238110" y="8737599"/>
                  </a:lnTo>
                  <a:lnTo>
                    <a:pt x="2225845" y="8788399"/>
                  </a:lnTo>
                  <a:lnTo>
                    <a:pt x="2213933" y="8826499"/>
                  </a:lnTo>
                  <a:lnTo>
                    <a:pt x="2202375" y="8877299"/>
                  </a:lnTo>
                  <a:lnTo>
                    <a:pt x="2191172" y="8915399"/>
                  </a:lnTo>
                  <a:lnTo>
                    <a:pt x="2180327" y="8966199"/>
                  </a:lnTo>
                  <a:lnTo>
                    <a:pt x="2169840" y="9016999"/>
                  </a:lnTo>
                  <a:lnTo>
                    <a:pt x="2159714" y="9055099"/>
                  </a:lnTo>
                  <a:lnTo>
                    <a:pt x="2149950" y="9105899"/>
                  </a:lnTo>
                  <a:lnTo>
                    <a:pt x="2140549" y="9143999"/>
                  </a:lnTo>
                  <a:lnTo>
                    <a:pt x="2131513" y="9194799"/>
                  </a:lnTo>
                  <a:lnTo>
                    <a:pt x="2122844" y="9245599"/>
                  </a:lnTo>
                  <a:lnTo>
                    <a:pt x="2114543" y="9283699"/>
                  </a:lnTo>
                  <a:lnTo>
                    <a:pt x="2106612" y="9334499"/>
                  </a:lnTo>
                  <a:lnTo>
                    <a:pt x="2099053" y="9372599"/>
                  </a:lnTo>
                  <a:lnTo>
                    <a:pt x="2091866" y="9423399"/>
                  </a:lnTo>
                  <a:lnTo>
                    <a:pt x="2085054" y="9474199"/>
                  </a:lnTo>
                  <a:lnTo>
                    <a:pt x="2078619" y="9512299"/>
                  </a:lnTo>
                  <a:lnTo>
                    <a:pt x="2072561" y="9563099"/>
                  </a:lnTo>
                  <a:lnTo>
                    <a:pt x="2066882" y="9613899"/>
                  </a:lnTo>
                  <a:lnTo>
                    <a:pt x="2061584" y="9664699"/>
                  </a:lnTo>
                  <a:lnTo>
                    <a:pt x="2056669" y="9702799"/>
                  </a:lnTo>
                  <a:lnTo>
                    <a:pt x="2052138" y="9753599"/>
                  </a:lnTo>
                  <a:lnTo>
                    <a:pt x="2047993" y="9804399"/>
                  </a:lnTo>
                  <a:lnTo>
                    <a:pt x="2044235" y="9842499"/>
                  </a:lnTo>
                  <a:lnTo>
                    <a:pt x="2040865" y="9893299"/>
                  </a:lnTo>
                  <a:lnTo>
                    <a:pt x="2039334" y="9918699"/>
                  </a:lnTo>
                  <a:close/>
                </a:path>
              </a:pathLst>
            </a:custGeom>
            <a:solidFill>
              <a:srgbClr val="FFBD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7" name="Google Shape;67;p12"/>
            <p:cNvSpPr/>
            <p:nvPr/>
          </p:nvSpPr>
          <p:spPr>
            <a:xfrm>
              <a:off x="1181100" y="3733799"/>
              <a:ext cx="6553200" cy="6553200"/>
            </a:xfrm>
            <a:custGeom>
              <a:rect b="b" l="l" r="r" t="t"/>
              <a:pathLst>
                <a:path extrusionOk="0" h="6553200" w="6553200">
                  <a:moveTo>
                    <a:pt x="2918139" y="6553183"/>
                  </a:moveTo>
                  <a:lnTo>
                    <a:pt x="0" y="6553183"/>
                  </a:lnTo>
                  <a:lnTo>
                    <a:pt x="219" y="6498946"/>
                  </a:lnTo>
                  <a:lnTo>
                    <a:pt x="877" y="6444813"/>
                  </a:lnTo>
                  <a:lnTo>
                    <a:pt x="1972" y="6390787"/>
                  </a:lnTo>
                  <a:lnTo>
                    <a:pt x="3502" y="6336868"/>
                  </a:lnTo>
                  <a:lnTo>
                    <a:pt x="5466" y="6283059"/>
                  </a:lnTo>
                  <a:lnTo>
                    <a:pt x="7860" y="6229361"/>
                  </a:lnTo>
                  <a:lnTo>
                    <a:pt x="10685" y="6175777"/>
                  </a:lnTo>
                  <a:lnTo>
                    <a:pt x="13939" y="6122306"/>
                  </a:lnTo>
                  <a:lnTo>
                    <a:pt x="17618" y="6068952"/>
                  </a:lnTo>
                  <a:lnTo>
                    <a:pt x="21723" y="6015716"/>
                  </a:lnTo>
                  <a:lnTo>
                    <a:pt x="26251" y="5962600"/>
                  </a:lnTo>
                  <a:lnTo>
                    <a:pt x="31200" y="5909605"/>
                  </a:lnTo>
                  <a:lnTo>
                    <a:pt x="36570" y="5856733"/>
                  </a:lnTo>
                  <a:lnTo>
                    <a:pt x="42357" y="5803986"/>
                  </a:lnTo>
                  <a:lnTo>
                    <a:pt x="48561" y="5751365"/>
                  </a:lnTo>
                  <a:lnTo>
                    <a:pt x="55180" y="5698872"/>
                  </a:lnTo>
                  <a:lnTo>
                    <a:pt x="62212" y="5646509"/>
                  </a:lnTo>
                  <a:lnTo>
                    <a:pt x="69655" y="5594278"/>
                  </a:lnTo>
                  <a:lnTo>
                    <a:pt x="77508" y="5542179"/>
                  </a:lnTo>
                  <a:lnTo>
                    <a:pt x="85769" y="5490216"/>
                  </a:lnTo>
                  <a:lnTo>
                    <a:pt x="94437" y="5438389"/>
                  </a:lnTo>
                  <a:lnTo>
                    <a:pt x="103509" y="5386700"/>
                  </a:lnTo>
                  <a:lnTo>
                    <a:pt x="112984" y="5335151"/>
                  </a:lnTo>
                  <a:lnTo>
                    <a:pt x="122860" y="5283744"/>
                  </a:lnTo>
                  <a:lnTo>
                    <a:pt x="133136" y="5232480"/>
                  </a:lnTo>
                  <a:lnTo>
                    <a:pt x="143810" y="5181361"/>
                  </a:lnTo>
                  <a:lnTo>
                    <a:pt x="154881" y="5130389"/>
                  </a:lnTo>
                  <a:lnTo>
                    <a:pt x="166345" y="5079565"/>
                  </a:lnTo>
                  <a:lnTo>
                    <a:pt x="178203" y="5028891"/>
                  </a:lnTo>
                  <a:lnTo>
                    <a:pt x="190452" y="4978368"/>
                  </a:lnTo>
                  <a:lnTo>
                    <a:pt x="203090" y="4927999"/>
                  </a:lnTo>
                  <a:lnTo>
                    <a:pt x="216116" y="4877785"/>
                  </a:lnTo>
                  <a:lnTo>
                    <a:pt x="229529" y="4827728"/>
                  </a:lnTo>
                  <a:lnTo>
                    <a:pt x="243325" y="4777830"/>
                  </a:lnTo>
                  <a:lnTo>
                    <a:pt x="257505" y="4728091"/>
                  </a:lnTo>
                  <a:lnTo>
                    <a:pt x="272065" y="4678515"/>
                  </a:lnTo>
                  <a:lnTo>
                    <a:pt x="287005" y="4629101"/>
                  </a:lnTo>
                  <a:lnTo>
                    <a:pt x="302323" y="4579853"/>
                  </a:lnTo>
                  <a:lnTo>
                    <a:pt x="318016" y="4530772"/>
                  </a:lnTo>
                  <a:lnTo>
                    <a:pt x="334084" y="4481860"/>
                  </a:lnTo>
                  <a:lnTo>
                    <a:pt x="350525" y="4433117"/>
                  </a:lnTo>
                  <a:lnTo>
                    <a:pt x="367336" y="4384547"/>
                  </a:lnTo>
                  <a:lnTo>
                    <a:pt x="384517" y="4336150"/>
                  </a:lnTo>
                  <a:lnTo>
                    <a:pt x="402065" y="4287929"/>
                  </a:lnTo>
                  <a:lnTo>
                    <a:pt x="419980" y="4239885"/>
                  </a:lnTo>
                  <a:lnTo>
                    <a:pt x="438258" y="4192019"/>
                  </a:lnTo>
                  <a:lnTo>
                    <a:pt x="456899" y="4144334"/>
                  </a:lnTo>
                  <a:lnTo>
                    <a:pt x="475901" y="4096830"/>
                  </a:lnTo>
                  <a:lnTo>
                    <a:pt x="495262" y="4049511"/>
                  </a:lnTo>
                  <a:lnTo>
                    <a:pt x="514980" y="4002377"/>
                  </a:lnTo>
                  <a:lnTo>
                    <a:pt x="535054" y="3955430"/>
                  </a:lnTo>
                  <a:lnTo>
                    <a:pt x="555482" y="3908672"/>
                  </a:lnTo>
                  <a:lnTo>
                    <a:pt x="576263" y="3862104"/>
                  </a:lnTo>
                  <a:lnTo>
                    <a:pt x="597394" y="3815729"/>
                  </a:lnTo>
                  <a:lnTo>
                    <a:pt x="618874" y="3769547"/>
                  </a:lnTo>
                  <a:lnTo>
                    <a:pt x="640702" y="3723561"/>
                  </a:lnTo>
                  <a:lnTo>
                    <a:pt x="662875" y="3677772"/>
                  </a:lnTo>
                  <a:lnTo>
                    <a:pt x="685393" y="3632182"/>
                  </a:lnTo>
                  <a:lnTo>
                    <a:pt x="708252" y="3586793"/>
                  </a:lnTo>
                  <a:lnTo>
                    <a:pt x="731452" y="3541606"/>
                  </a:lnTo>
                  <a:lnTo>
                    <a:pt x="754991" y="3496623"/>
                  </a:lnTo>
                  <a:lnTo>
                    <a:pt x="778868" y="3451846"/>
                  </a:lnTo>
                  <a:lnTo>
                    <a:pt x="803079" y="3407276"/>
                  </a:lnTo>
                  <a:lnTo>
                    <a:pt x="827625" y="3362915"/>
                  </a:lnTo>
                  <a:lnTo>
                    <a:pt x="852503" y="3318765"/>
                  </a:lnTo>
                  <a:lnTo>
                    <a:pt x="877711" y="3274827"/>
                  </a:lnTo>
                  <a:lnTo>
                    <a:pt x="903248" y="3231103"/>
                  </a:lnTo>
                  <a:lnTo>
                    <a:pt x="929112" y="3187595"/>
                  </a:lnTo>
                  <a:lnTo>
                    <a:pt x="955302" y="3144305"/>
                  </a:lnTo>
                  <a:lnTo>
                    <a:pt x="981815" y="3101234"/>
                  </a:lnTo>
                  <a:lnTo>
                    <a:pt x="1008650" y="3058383"/>
                  </a:lnTo>
                  <a:lnTo>
                    <a:pt x="1035806" y="3015755"/>
                  </a:lnTo>
                  <a:lnTo>
                    <a:pt x="1063280" y="2973352"/>
                  </a:lnTo>
                  <a:lnTo>
                    <a:pt x="1091072" y="2931174"/>
                  </a:lnTo>
                  <a:lnTo>
                    <a:pt x="1119178" y="2889224"/>
                  </a:lnTo>
                  <a:lnTo>
                    <a:pt x="1147599" y="2847503"/>
                  </a:lnTo>
                  <a:lnTo>
                    <a:pt x="1176331" y="2806013"/>
                  </a:lnTo>
                  <a:lnTo>
                    <a:pt x="1205373" y="2764756"/>
                  </a:lnTo>
                  <a:lnTo>
                    <a:pt x="1234724" y="2723733"/>
                  </a:lnTo>
                  <a:lnTo>
                    <a:pt x="1264382" y="2682946"/>
                  </a:lnTo>
                  <a:lnTo>
                    <a:pt x="1294345" y="2642397"/>
                  </a:lnTo>
                  <a:lnTo>
                    <a:pt x="1324611" y="2602087"/>
                  </a:lnTo>
                  <a:lnTo>
                    <a:pt x="1355179" y="2562019"/>
                  </a:lnTo>
                  <a:lnTo>
                    <a:pt x="1386048" y="2522193"/>
                  </a:lnTo>
                  <a:lnTo>
                    <a:pt x="1417214" y="2482611"/>
                  </a:lnTo>
                  <a:lnTo>
                    <a:pt x="1448678" y="2443276"/>
                  </a:lnTo>
                  <a:lnTo>
                    <a:pt x="1480437" y="2404189"/>
                  </a:lnTo>
                  <a:lnTo>
                    <a:pt x="1512488" y="2365351"/>
                  </a:lnTo>
                  <a:lnTo>
                    <a:pt x="1544832" y="2326764"/>
                  </a:lnTo>
                  <a:lnTo>
                    <a:pt x="1577466" y="2288430"/>
                  </a:lnTo>
                  <a:lnTo>
                    <a:pt x="1610388" y="2250351"/>
                  </a:lnTo>
                  <a:lnTo>
                    <a:pt x="1643596" y="2212528"/>
                  </a:lnTo>
                  <a:lnTo>
                    <a:pt x="1677090" y="2174963"/>
                  </a:lnTo>
                  <a:lnTo>
                    <a:pt x="1710866" y="2137658"/>
                  </a:lnTo>
                  <a:lnTo>
                    <a:pt x="1744925" y="2100614"/>
                  </a:lnTo>
                  <a:lnTo>
                    <a:pt x="1779263" y="2063833"/>
                  </a:lnTo>
                  <a:lnTo>
                    <a:pt x="1813879" y="2027316"/>
                  </a:lnTo>
                  <a:lnTo>
                    <a:pt x="1848772" y="1991066"/>
                  </a:lnTo>
                  <a:lnTo>
                    <a:pt x="1883940" y="1955084"/>
                  </a:lnTo>
                  <a:lnTo>
                    <a:pt x="1919381" y="1919372"/>
                  </a:lnTo>
                  <a:lnTo>
                    <a:pt x="1955093" y="1883932"/>
                  </a:lnTo>
                  <a:lnTo>
                    <a:pt x="1991075" y="1848764"/>
                  </a:lnTo>
                  <a:lnTo>
                    <a:pt x="2027325" y="1813871"/>
                  </a:lnTo>
                  <a:lnTo>
                    <a:pt x="2063841" y="1779255"/>
                  </a:lnTo>
                  <a:lnTo>
                    <a:pt x="2100622" y="1744917"/>
                  </a:lnTo>
                  <a:lnTo>
                    <a:pt x="2137667" y="1710859"/>
                  </a:lnTo>
                  <a:lnTo>
                    <a:pt x="2174972" y="1677082"/>
                  </a:lnTo>
                  <a:lnTo>
                    <a:pt x="2212537" y="1643589"/>
                  </a:lnTo>
                  <a:lnTo>
                    <a:pt x="2250360" y="1610381"/>
                  </a:lnTo>
                  <a:lnTo>
                    <a:pt x="2288440" y="1577459"/>
                  </a:lnTo>
                  <a:lnTo>
                    <a:pt x="2326774" y="1544825"/>
                  </a:lnTo>
                  <a:lnTo>
                    <a:pt x="2365360" y="1512482"/>
                  </a:lnTo>
                  <a:lnTo>
                    <a:pt x="2404199" y="1480430"/>
                  </a:lnTo>
                  <a:lnTo>
                    <a:pt x="2443286" y="1448671"/>
                  </a:lnTo>
                  <a:lnTo>
                    <a:pt x="2482621" y="1417208"/>
                  </a:lnTo>
                  <a:lnTo>
                    <a:pt x="2522203" y="1386041"/>
                  </a:lnTo>
                  <a:lnTo>
                    <a:pt x="2562029" y="1355173"/>
                  </a:lnTo>
                  <a:lnTo>
                    <a:pt x="2602098" y="1324605"/>
                  </a:lnTo>
                  <a:lnTo>
                    <a:pt x="2642408" y="1294339"/>
                  </a:lnTo>
                  <a:lnTo>
                    <a:pt x="2682957" y="1264376"/>
                  </a:lnTo>
                  <a:lnTo>
                    <a:pt x="2723744" y="1234718"/>
                  </a:lnTo>
                  <a:lnTo>
                    <a:pt x="2764767" y="1205368"/>
                  </a:lnTo>
                  <a:lnTo>
                    <a:pt x="2806024" y="1176325"/>
                  </a:lnTo>
                  <a:lnTo>
                    <a:pt x="2847514" y="1147593"/>
                  </a:lnTo>
                  <a:lnTo>
                    <a:pt x="2889235" y="1119173"/>
                  </a:lnTo>
                  <a:lnTo>
                    <a:pt x="2931185" y="1091067"/>
                  </a:lnTo>
                  <a:lnTo>
                    <a:pt x="2973363" y="1063275"/>
                  </a:lnTo>
                  <a:lnTo>
                    <a:pt x="3015767" y="1035801"/>
                  </a:lnTo>
                  <a:lnTo>
                    <a:pt x="3058395" y="1008646"/>
                  </a:lnTo>
                  <a:lnTo>
                    <a:pt x="3101245" y="981811"/>
                  </a:lnTo>
                  <a:lnTo>
                    <a:pt x="3144317" y="955297"/>
                  </a:lnTo>
                  <a:lnTo>
                    <a:pt x="3187607" y="929108"/>
                  </a:lnTo>
                  <a:lnTo>
                    <a:pt x="3231115" y="903244"/>
                  </a:lnTo>
                  <a:lnTo>
                    <a:pt x="3274839" y="877707"/>
                  </a:lnTo>
                  <a:lnTo>
                    <a:pt x="3318777" y="852499"/>
                  </a:lnTo>
                  <a:lnTo>
                    <a:pt x="3362927" y="827621"/>
                  </a:lnTo>
                  <a:lnTo>
                    <a:pt x="3407288" y="803076"/>
                  </a:lnTo>
                  <a:lnTo>
                    <a:pt x="3451858" y="778864"/>
                  </a:lnTo>
                  <a:lnTo>
                    <a:pt x="3496636" y="754988"/>
                  </a:lnTo>
                  <a:lnTo>
                    <a:pt x="3541619" y="731449"/>
                  </a:lnTo>
                  <a:lnTo>
                    <a:pt x="3586806" y="708249"/>
                  </a:lnTo>
                  <a:lnTo>
                    <a:pt x="3632195" y="685389"/>
                  </a:lnTo>
                  <a:lnTo>
                    <a:pt x="3677785" y="662872"/>
                  </a:lnTo>
                  <a:lnTo>
                    <a:pt x="3723574" y="640699"/>
                  </a:lnTo>
                  <a:lnTo>
                    <a:pt x="3769560" y="618871"/>
                  </a:lnTo>
                  <a:lnTo>
                    <a:pt x="3815742" y="597391"/>
                  </a:lnTo>
                  <a:lnTo>
                    <a:pt x="3862118" y="576260"/>
                  </a:lnTo>
                  <a:lnTo>
                    <a:pt x="3908685" y="555479"/>
                  </a:lnTo>
                  <a:lnTo>
                    <a:pt x="3955444" y="535051"/>
                  </a:lnTo>
                  <a:lnTo>
                    <a:pt x="4002391" y="514977"/>
                  </a:lnTo>
                  <a:lnTo>
                    <a:pt x="4049525" y="495259"/>
                  </a:lnTo>
                  <a:lnTo>
                    <a:pt x="4096844" y="475898"/>
                  </a:lnTo>
                  <a:lnTo>
                    <a:pt x="4144348" y="456897"/>
                  </a:lnTo>
                  <a:lnTo>
                    <a:pt x="4192033" y="438256"/>
                  </a:lnTo>
                  <a:lnTo>
                    <a:pt x="4239899" y="419977"/>
                  </a:lnTo>
                  <a:lnTo>
                    <a:pt x="4287943" y="402063"/>
                  </a:lnTo>
                  <a:lnTo>
                    <a:pt x="4336165" y="384515"/>
                  </a:lnTo>
                  <a:lnTo>
                    <a:pt x="4384562" y="367334"/>
                  </a:lnTo>
                  <a:lnTo>
                    <a:pt x="4433132" y="350523"/>
                  </a:lnTo>
                  <a:lnTo>
                    <a:pt x="4481874" y="334083"/>
                  </a:lnTo>
                  <a:lnTo>
                    <a:pt x="4530787" y="318015"/>
                  </a:lnTo>
                  <a:lnTo>
                    <a:pt x="4579868" y="302321"/>
                  </a:lnTo>
                  <a:lnTo>
                    <a:pt x="4629116" y="287004"/>
                  </a:lnTo>
                  <a:lnTo>
                    <a:pt x="4678529" y="272064"/>
                  </a:lnTo>
                  <a:lnTo>
                    <a:pt x="4728106" y="257503"/>
                  </a:lnTo>
                  <a:lnTo>
                    <a:pt x="4777845" y="243324"/>
                  </a:lnTo>
                  <a:lnTo>
                    <a:pt x="4827744" y="229527"/>
                  </a:lnTo>
                  <a:lnTo>
                    <a:pt x="4877801" y="216115"/>
                  </a:lnTo>
                  <a:lnTo>
                    <a:pt x="4928015" y="203089"/>
                  </a:lnTo>
                  <a:lnTo>
                    <a:pt x="4978384" y="190451"/>
                  </a:lnTo>
                  <a:lnTo>
                    <a:pt x="5028906" y="178202"/>
                  </a:lnTo>
                  <a:lnTo>
                    <a:pt x="5079580" y="166345"/>
                  </a:lnTo>
                  <a:lnTo>
                    <a:pt x="5130404" y="154880"/>
                  </a:lnTo>
                  <a:lnTo>
                    <a:pt x="5181377" y="143810"/>
                  </a:lnTo>
                  <a:lnTo>
                    <a:pt x="5232496" y="133136"/>
                  </a:lnTo>
                  <a:lnTo>
                    <a:pt x="5283760" y="122860"/>
                  </a:lnTo>
                  <a:lnTo>
                    <a:pt x="5335167" y="112983"/>
                  </a:lnTo>
                  <a:lnTo>
                    <a:pt x="5386716" y="103508"/>
                  </a:lnTo>
                  <a:lnTo>
                    <a:pt x="5438405" y="94436"/>
                  </a:lnTo>
                  <a:lnTo>
                    <a:pt x="5490232" y="85769"/>
                  </a:lnTo>
                  <a:lnTo>
                    <a:pt x="5542195" y="77508"/>
                  </a:lnTo>
                  <a:lnTo>
                    <a:pt x="5594294" y="69655"/>
                  </a:lnTo>
                  <a:lnTo>
                    <a:pt x="5646525" y="62212"/>
                  </a:lnTo>
                  <a:lnTo>
                    <a:pt x="5698888" y="55180"/>
                  </a:lnTo>
                  <a:lnTo>
                    <a:pt x="5751381" y="48561"/>
                  </a:lnTo>
                  <a:lnTo>
                    <a:pt x="5804002" y="42357"/>
                  </a:lnTo>
                  <a:lnTo>
                    <a:pt x="5856749" y="36570"/>
                  </a:lnTo>
                  <a:lnTo>
                    <a:pt x="5909621" y="31200"/>
                  </a:lnTo>
                  <a:lnTo>
                    <a:pt x="5962616" y="26251"/>
                  </a:lnTo>
                  <a:lnTo>
                    <a:pt x="6015733" y="21723"/>
                  </a:lnTo>
                  <a:lnTo>
                    <a:pt x="6068969" y="17618"/>
                  </a:lnTo>
                  <a:lnTo>
                    <a:pt x="6122323" y="13938"/>
                  </a:lnTo>
                  <a:lnTo>
                    <a:pt x="6175793" y="10685"/>
                  </a:lnTo>
                  <a:lnTo>
                    <a:pt x="6229378" y="7860"/>
                  </a:lnTo>
                  <a:lnTo>
                    <a:pt x="6283076" y="5465"/>
                  </a:lnTo>
                  <a:lnTo>
                    <a:pt x="6336885" y="3502"/>
                  </a:lnTo>
                  <a:lnTo>
                    <a:pt x="6390803" y="1972"/>
                  </a:lnTo>
                  <a:lnTo>
                    <a:pt x="6444830" y="877"/>
                  </a:lnTo>
                  <a:lnTo>
                    <a:pt x="6498962" y="219"/>
                  </a:lnTo>
                  <a:lnTo>
                    <a:pt x="6553199" y="0"/>
                  </a:lnTo>
                  <a:lnTo>
                    <a:pt x="6553199" y="2918107"/>
                  </a:lnTo>
                  <a:lnTo>
                    <a:pt x="6504704" y="2918423"/>
                  </a:lnTo>
                  <a:lnTo>
                    <a:pt x="6456361" y="2919372"/>
                  </a:lnTo>
                  <a:lnTo>
                    <a:pt x="6408173" y="2920947"/>
                  </a:lnTo>
                  <a:lnTo>
                    <a:pt x="6360146" y="2923145"/>
                  </a:lnTo>
                  <a:lnTo>
                    <a:pt x="6312283" y="2925963"/>
                  </a:lnTo>
                  <a:lnTo>
                    <a:pt x="6264588" y="2929397"/>
                  </a:lnTo>
                  <a:lnTo>
                    <a:pt x="6217065" y="2933442"/>
                  </a:lnTo>
                  <a:lnTo>
                    <a:pt x="6169718" y="2938094"/>
                  </a:lnTo>
                  <a:lnTo>
                    <a:pt x="6122550" y="2943350"/>
                  </a:lnTo>
                  <a:lnTo>
                    <a:pt x="6075566" y="2949206"/>
                  </a:lnTo>
                  <a:lnTo>
                    <a:pt x="6028770" y="2955658"/>
                  </a:lnTo>
                  <a:lnTo>
                    <a:pt x="5982165" y="2962702"/>
                  </a:lnTo>
                  <a:lnTo>
                    <a:pt x="5935755" y="2970333"/>
                  </a:lnTo>
                  <a:lnTo>
                    <a:pt x="5889545" y="2978549"/>
                  </a:lnTo>
                  <a:lnTo>
                    <a:pt x="5843538" y="2987345"/>
                  </a:lnTo>
                  <a:lnTo>
                    <a:pt x="5797739" y="2996717"/>
                  </a:lnTo>
                  <a:lnTo>
                    <a:pt x="5752150" y="3006661"/>
                  </a:lnTo>
                  <a:lnTo>
                    <a:pt x="5706777" y="3017173"/>
                  </a:lnTo>
                  <a:lnTo>
                    <a:pt x="5661622" y="3028250"/>
                  </a:lnTo>
                  <a:lnTo>
                    <a:pt x="5616690" y="3039888"/>
                  </a:lnTo>
                  <a:lnTo>
                    <a:pt x="5571986" y="3052082"/>
                  </a:lnTo>
                  <a:lnTo>
                    <a:pt x="5527512" y="3064829"/>
                  </a:lnTo>
                  <a:lnTo>
                    <a:pt x="5483272" y="3078124"/>
                  </a:lnTo>
                  <a:lnTo>
                    <a:pt x="5439271" y="3091964"/>
                  </a:lnTo>
                  <a:lnTo>
                    <a:pt x="5395513" y="3106345"/>
                  </a:lnTo>
                  <a:lnTo>
                    <a:pt x="5352001" y="3121263"/>
                  </a:lnTo>
                  <a:lnTo>
                    <a:pt x="5308740" y="3136714"/>
                  </a:lnTo>
                  <a:lnTo>
                    <a:pt x="5265733" y="3152694"/>
                  </a:lnTo>
                  <a:lnTo>
                    <a:pt x="5222984" y="3169200"/>
                  </a:lnTo>
                  <a:lnTo>
                    <a:pt x="5180497" y="3186226"/>
                  </a:lnTo>
                  <a:lnTo>
                    <a:pt x="5138276" y="3203770"/>
                  </a:lnTo>
                  <a:lnTo>
                    <a:pt x="5096326" y="3221827"/>
                  </a:lnTo>
                  <a:lnTo>
                    <a:pt x="5054649" y="3240394"/>
                  </a:lnTo>
                  <a:lnTo>
                    <a:pt x="5013250" y="3259466"/>
                  </a:lnTo>
                  <a:lnTo>
                    <a:pt x="4972133" y="3279040"/>
                  </a:lnTo>
                  <a:lnTo>
                    <a:pt x="4931302" y="3299112"/>
                  </a:lnTo>
                  <a:lnTo>
                    <a:pt x="4890760" y="3319677"/>
                  </a:lnTo>
                  <a:lnTo>
                    <a:pt x="4850512" y="3340732"/>
                  </a:lnTo>
                  <a:lnTo>
                    <a:pt x="4810561" y="3362273"/>
                  </a:lnTo>
                  <a:lnTo>
                    <a:pt x="4770912" y="3384296"/>
                  </a:lnTo>
                  <a:lnTo>
                    <a:pt x="4731568" y="3406797"/>
                  </a:lnTo>
                  <a:lnTo>
                    <a:pt x="4692533" y="3429772"/>
                  </a:lnTo>
                  <a:lnTo>
                    <a:pt x="4653812" y="3453218"/>
                  </a:lnTo>
                  <a:lnTo>
                    <a:pt x="4615407" y="3477129"/>
                  </a:lnTo>
                  <a:lnTo>
                    <a:pt x="4577324" y="3501503"/>
                  </a:lnTo>
                  <a:lnTo>
                    <a:pt x="4539566" y="3526336"/>
                  </a:lnTo>
                  <a:lnTo>
                    <a:pt x="4502136" y="3551623"/>
                  </a:lnTo>
                  <a:lnTo>
                    <a:pt x="4465039" y="3577360"/>
                  </a:lnTo>
                  <a:lnTo>
                    <a:pt x="4428279" y="3603545"/>
                  </a:lnTo>
                  <a:lnTo>
                    <a:pt x="4391860" y="3630171"/>
                  </a:lnTo>
                  <a:lnTo>
                    <a:pt x="4355786" y="3657237"/>
                  </a:lnTo>
                  <a:lnTo>
                    <a:pt x="4320059" y="3684738"/>
                  </a:lnTo>
                  <a:lnTo>
                    <a:pt x="4284686" y="3712669"/>
                  </a:lnTo>
                  <a:lnTo>
                    <a:pt x="4249668" y="3741028"/>
                  </a:lnTo>
                  <a:lnTo>
                    <a:pt x="4215011" y="3769810"/>
                  </a:lnTo>
                  <a:lnTo>
                    <a:pt x="4180718" y="3799011"/>
                  </a:lnTo>
                  <a:lnTo>
                    <a:pt x="4146794" y="3828627"/>
                  </a:lnTo>
                  <a:lnTo>
                    <a:pt x="4113241" y="3858654"/>
                  </a:lnTo>
                  <a:lnTo>
                    <a:pt x="4080064" y="3889089"/>
                  </a:lnTo>
                  <a:lnTo>
                    <a:pt x="4047268" y="3919927"/>
                  </a:lnTo>
                  <a:lnTo>
                    <a:pt x="4014855" y="3951165"/>
                  </a:lnTo>
                  <a:lnTo>
                    <a:pt x="3982830" y="3982799"/>
                  </a:lnTo>
                  <a:lnTo>
                    <a:pt x="3951196" y="4014824"/>
                  </a:lnTo>
                  <a:lnTo>
                    <a:pt x="3919958" y="4047237"/>
                  </a:lnTo>
                  <a:lnTo>
                    <a:pt x="3889120" y="4080034"/>
                  </a:lnTo>
                  <a:lnTo>
                    <a:pt x="3858685" y="4113211"/>
                  </a:lnTo>
                  <a:lnTo>
                    <a:pt x="3828658" y="4146763"/>
                  </a:lnTo>
                  <a:lnTo>
                    <a:pt x="3799042" y="4180688"/>
                  </a:lnTo>
                  <a:lnTo>
                    <a:pt x="3769841" y="4214981"/>
                  </a:lnTo>
                  <a:lnTo>
                    <a:pt x="3741059" y="4249638"/>
                  </a:lnTo>
                  <a:lnTo>
                    <a:pt x="3712701" y="4284656"/>
                  </a:lnTo>
                  <a:lnTo>
                    <a:pt x="3684769" y="4320030"/>
                  </a:lnTo>
                  <a:lnTo>
                    <a:pt x="3657269" y="4355756"/>
                  </a:lnTo>
                  <a:lnTo>
                    <a:pt x="3630203" y="4391831"/>
                  </a:lnTo>
                  <a:lnTo>
                    <a:pt x="3603576" y="4428250"/>
                  </a:lnTo>
                  <a:lnTo>
                    <a:pt x="3577392" y="4465010"/>
                  </a:lnTo>
                  <a:lnTo>
                    <a:pt x="3551655" y="4502107"/>
                  </a:lnTo>
                  <a:lnTo>
                    <a:pt x="3526368" y="4539537"/>
                  </a:lnTo>
                  <a:lnTo>
                    <a:pt x="3501535" y="4577295"/>
                  </a:lnTo>
                  <a:lnTo>
                    <a:pt x="3477161" y="4615379"/>
                  </a:lnTo>
                  <a:lnTo>
                    <a:pt x="3453250" y="4653784"/>
                  </a:lnTo>
                  <a:lnTo>
                    <a:pt x="3429804" y="4692505"/>
                  </a:lnTo>
                  <a:lnTo>
                    <a:pt x="3406829" y="4731540"/>
                  </a:lnTo>
                  <a:lnTo>
                    <a:pt x="3384328" y="4770884"/>
                  </a:lnTo>
                  <a:lnTo>
                    <a:pt x="3362305" y="4810534"/>
                  </a:lnTo>
                  <a:lnTo>
                    <a:pt x="3340764" y="4850485"/>
                  </a:lnTo>
                  <a:lnTo>
                    <a:pt x="3319709" y="4890733"/>
                  </a:lnTo>
                  <a:lnTo>
                    <a:pt x="3299144" y="4931275"/>
                  </a:lnTo>
                  <a:lnTo>
                    <a:pt x="3279072" y="4972106"/>
                  </a:lnTo>
                  <a:lnTo>
                    <a:pt x="3259499" y="5013224"/>
                  </a:lnTo>
                  <a:lnTo>
                    <a:pt x="3240426" y="5054623"/>
                  </a:lnTo>
                  <a:lnTo>
                    <a:pt x="3221860" y="5096300"/>
                  </a:lnTo>
                  <a:lnTo>
                    <a:pt x="3203803" y="5138251"/>
                  </a:lnTo>
                  <a:lnTo>
                    <a:pt x="3186259" y="5180471"/>
                  </a:lnTo>
                  <a:lnTo>
                    <a:pt x="3169232" y="5222958"/>
                  </a:lnTo>
                  <a:lnTo>
                    <a:pt x="3152727" y="5265708"/>
                  </a:lnTo>
                  <a:lnTo>
                    <a:pt x="3136747" y="5308715"/>
                  </a:lnTo>
                  <a:lnTo>
                    <a:pt x="3121296" y="5351977"/>
                  </a:lnTo>
                  <a:lnTo>
                    <a:pt x="3106378" y="5395489"/>
                  </a:lnTo>
                  <a:lnTo>
                    <a:pt x="3091997" y="5439247"/>
                  </a:lnTo>
                  <a:lnTo>
                    <a:pt x="3078157" y="5483248"/>
                  </a:lnTo>
                  <a:lnTo>
                    <a:pt x="3064861" y="5527488"/>
                  </a:lnTo>
                  <a:lnTo>
                    <a:pt x="3052115" y="5571962"/>
                  </a:lnTo>
                  <a:lnTo>
                    <a:pt x="3039921" y="5616667"/>
                  </a:lnTo>
                  <a:lnTo>
                    <a:pt x="3028283" y="5661599"/>
                  </a:lnTo>
                  <a:lnTo>
                    <a:pt x="3017206" y="5706754"/>
                  </a:lnTo>
                  <a:lnTo>
                    <a:pt x="3006693" y="5752128"/>
                  </a:lnTo>
                  <a:lnTo>
                    <a:pt x="2996749" y="5797717"/>
                  </a:lnTo>
                  <a:lnTo>
                    <a:pt x="2987377" y="5843517"/>
                  </a:lnTo>
                  <a:lnTo>
                    <a:pt x="2978582" y="5889524"/>
                  </a:lnTo>
                  <a:lnTo>
                    <a:pt x="2970366" y="5935734"/>
                  </a:lnTo>
                  <a:lnTo>
                    <a:pt x="2962734" y="5982144"/>
                  </a:lnTo>
                  <a:lnTo>
                    <a:pt x="2955691" y="6028749"/>
                  </a:lnTo>
                  <a:lnTo>
                    <a:pt x="2949239" y="6075546"/>
                  </a:lnTo>
                  <a:lnTo>
                    <a:pt x="2943383" y="6122531"/>
                  </a:lnTo>
                  <a:lnTo>
                    <a:pt x="2938127" y="6169699"/>
                  </a:lnTo>
                  <a:lnTo>
                    <a:pt x="2933474" y="6217046"/>
                  </a:lnTo>
                  <a:lnTo>
                    <a:pt x="2929429" y="6264570"/>
                  </a:lnTo>
                  <a:lnTo>
                    <a:pt x="2925996" y="6312265"/>
                  </a:lnTo>
                  <a:lnTo>
                    <a:pt x="2923178" y="6360129"/>
                  </a:lnTo>
                  <a:lnTo>
                    <a:pt x="2920980" y="6408156"/>
                  </a:lnTo>
                  <a:lnTo>
                    <a:pt x="2919404" y="6456343"/>
                  </a:lnTo>
                  <a:lnTo>
                    <a:pt x="2918456" y="6504687"/>
                  </a:lnTo>
                  <a:lnTo>
                    <a:pt x="2918139" y="6553183"/>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68" name="Google Shape;68;p12"/>
          <p:cNvSpPr txBox="1"/>
          <p:nvPr>
            <p:ph idx="4294967295" type="body"/>
          </p:nvPr>
        </p:nvSpPr>
        <p:spPr>
          <a:xfrm>
            <a:off x="5156201" y="1752600"/>
            <a:ext cx="6913200" cy="1482900"/>
          </a:xfrm>
          <a:prstGeom prst="rect">
            <a:avLst/>
          </a:prstGeom>
          <a:noFill/>
          <a:ln>
            <a:noFill/>
          </a:ln>
        </p:spPr>
        <p:txBody>
          <a:bodyPr anchorCtr="0" anchor="t" bIns="0" lIns="0" spcFirstLastPara="1" rIns="0" wrap="square" tIns="110050">
            <a:spAutoFit/>
          </a:bodyPr>
          <a:lstStyle/>
          <a:p>
            <a:pPr indent="0" lvl="0" marL="8466" marR="3386" rtl="0" algn="ctr">
              <a:lnSpc>
                <a:spcPct val="109375"/>
              </a:lnSpc>
              <a:spcBef>
                <a:spcPts val="0"/>
              </a:spcBef>
              <a:spcAft>
                <a:spcPts val="0"/>
              </a:spcAft>
              <a:buSzPts val="1400"/>
              <a:buNone/>
            </a:pPr>
            <a:r>
              <a:rPr b="1" lang="en-US" sz="4800">
                <a:latin typeface="Trebuchet MS"/>
                <a:ea typeface="Trebuchet MS"/>
                <a:cs typeface="Trebuchet MS"/>
                <a:sym typeface="Trebuchet MS"/>
              </a:rPr>
              <a:t>Introduction Python</a:t>
            </a:r>
            <a:endParaRPr b="1" sz="4800">
              <a:latin typeface="Trebuchet MS"/>
              <a:ea typeface="Trebuchet MS"/>
              <a:cs typeface="Trebuchet MS"/>
              <a:sym typeface="Trebuchet MS"/>
            </a:endParaRPr>
          </a:p>
          <a:p>
            <a:pPr indent="0" lvl="0" marL="8465" marR="3385" rtl="0" algn="ctr">
              <a:lnSpc>
                <a:spcPct val="117500"/>
              </a:lnSpc>
              <a:spcBef>
                <a:spcPts val="0"/>
              </a:spcBef>
              <a:spcAft>
                <a:spcPts val="0"/>
              </a:spcAft>
              <a:buClr>
                <a:schemeClr val="dk1"/>
              </a:buClr>
              <a:buSzPts val="1400"/>
              <a:buFont typeface="Arial"/>
              <a:buNone/>
            </a:pPr>
            <a:br>
              <a:rPr lang="en-US" sz="1500">
                <a:solidFill>
                  <a:srgbClr val="262626"/>
                </a:solidFill>
                <a:latin typeface="Trebuchet MS"/>
                <a:ea typeface="Trebuchet MS"/>
                <a:cs typeface="Trebuchet MS"/>
                <a:sym typeface="Trebuchet MS"/>
              </a:rPr>
            </a:br>
            <a:r>
              <a:rPr lang="en-US" sz="1900">
                <a:solidFill>
                  <a:srgbClr val="262626"/>
                </a:solidFill>
                <a:latin typeface="Trebuchet MS"/>
                <a:ea typeface="Trebuchet MS"/>
                <a:cs typeface="Trebuchet MS"/>
                <a:sym typeface="Trebuchet MS"/>
              </a:rPr>
              <a:t>Code Kickstart (Python Programming)</a:t>
            </a:r>
            <a:endParaRPr b="1" i="1">
              <a:latin typeface="Trebuchet MS"/>
              <a:ea typeface="Trebuchet MS"/>
              <a:cs typeface="Trebuchet MS"/>
              <a:sym typeface="Trebuchet MS"/>
            </a:endParaRPr>
          </a:p>
        </p:txBody>
      </p:sp>
      <p:sp>
        <p:nvSpPr>
          <p:cNvPr id="69" name="Google Shape;69;p12"/>
          <p:cNvSpPr txBox="1"/>
          <p:nvPr/>
        </p:nvSpPr>
        <p:spPr>
          <a:xfrm>
            <a:off x="5656558" y="4673599"/>
            <a:ext cx="6412800" cy="168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Link Google Colab :</a:t>
            </a:r>
            <a:endParaRPr b="0" i="0" sz="1400" u="none" cap="none" strike="noStrike">
              <a:solidFill>
                <a:srgbClr val="000000"/>
              </a:solidFill>
              <a:latin typeface="Calibri"/>
              <a:ea typeface="Calibri"/>
              <a:cs typeface="Calibri"/>
              <a:sym typeface="Calibri"/>
            </a:endParaRPr>
          </a:p>
          <a:p>
            <a:pPr indent="-317500" lvl="0" marL="457200" marR="0" rtl="0" algn="l">
              <a:lnSpc>
                <a:spcPct val="100000"/>
              </a:lnSpc>
              <a:spcBef>
                <a:spcPts val="0"/>
              </a:spcBef>
              <a:spcAft>
                <a:spcPts val="0"/>
              </a:spcAft>
              <a:buClr>
                <a:srgbClr val="000000"/>
              </a:buClr>
              <a:buSzPts val="1400"/>
              <a:buFont typeface="Calibri"/>
              <a:buChar char="-"/>
            </a:pPr>
            <a:r>
              <a:rPr b="0" i="0" lang="en-US" sz="1400" u="sng" cap="none" strike="noStrike">
                <a:solidFill>
                  <a:schemeClr val="hlink"/>
                </a:solidFill>
                <a:latin typeface="Calibri"/>
                <a:ea typeface="Calibri"/>
                <a:cs typeface="Calibri"/>
                <a:sym typeface="Calibri"/>
                <a:hlinkClick r:id="rId3"/>
              </a:rPr>
              <a:t>Python Basic</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blip>
          <a:srcRect b="0" l="0" r="0" t="0"/>
          <a:stretch/>
        </p:blipFill>
        <p:spPr>
          <a:xfrm>
            <a:off x="2463304" y="3187674"/>
            <a:ext cx="7243330" cy="502691"/>
          </a:xfrm>
          <a:prstGeom prst="rect">
            <a:avLst/>
          </a:prstGeom>
          <a:noFill/>
          <a:ln>
            <a:noFill/>
          </a:ln>
        </p:spPr>
      </p:pic>
      <p:sp>
        <p:nvSpPr>
          <p:cNvPr id="127" name="Google Shape;127;p21"/>
          <p:cNvSpPr/>
          <p:nvPr/>
        </p:nvSpPr>
        <p:spPr>
          <a:xfrm>
            <a:off x="29563" y="6033983"/>
            <a:ext cx="793083" cy="77424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3" name="Shape 2163"/>
        <p:cNvGrpSpPr/>
        <p:nvPr/>
      </p:nvGrpSpPr>
      <p:grpSpPr>
        <a:xfrm>
          <a:off x="0" y="0"/>
          <a:ext cx="0" cy="0"/>
          <a:chOff x="0" y="0"/>
          <a:chExt cx="0" cy="0"/>
        </a:xfrm>
      </p:grpSpPr>
      <p:sp>
        <p:nvSpPr>
          <p:cNvPr id="2164" name="Google Shape;2164;p111"/>
          <p:cNvSpPr txBox="1"/>
          <p:nvPr>
            <p:ph type="title"/>
          </p:nvPr>
        </p:nvSpPr>
        <p:spPr>
          <a:xfrm>
            <a:off x="4725187" y="254509"/>
            <a:ext cx="2742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WHILE LOOPS</a:t>
            </a:r>
            <a:endParaRPr/>
          </a:p>
        </p:txBody>
      </p:sp>
      <p:grpSp>
        <p:nvGrpSpPr>
          <p:cNvPr id="2165" name="Google Shape;2165;p111"/>
          <p:cNvGrpSpPr/>
          <p:nvPr/>
        </p:nvGrpSpPr>
        <p:grpSpPr>
          <a:xfrm>
            <a:off x="215737" y="324764"/>
            <a:ext cx="11760603" cy="1054100"/>
            <a:chOff x="215737" y="324764"/>
            <a:chExt cx="11760603" cy="1054100"/>
          </a:xfrm>
        </p:grpSpPr>
        <p:pic>
          <p:nvPicPr>
            <p:cNvPr id="2166" name="Google Shape;2166;p11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167" name="Google Shape;2167;p11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68" name="Google Shape;2168;p111"/>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169" name="Google Shape;2169;p111"/>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170" name="Google Shape;2170;p111"/>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171" name="Google Shape;2171;p111"/>
          <p:cNvSpPr txBox="1"/>
          <p:nvPr/>
        </p:nvSpPr>
        <p:spPr>
          <a:xfrm>
            <a:off x="9413633" y="4113276"/>
            <a:ext cx="2508885" cy="937260"/>
          </a:xfrm>
          <a:prstGeom prst="rect">
            <a:avLst/>
          </a:prstGeom>
          <a:noFill/>
          <a:ln>
            <a:noFill/>
          </a:ln>
        </p:spPr>
        <p:txBody>
          <a:bodyPr anchorCtr="0" anchor="t" bIns="0" lIns="0" spcFirstLastPara="1" rIns="0" wrap="square" tIns="17125">
            <a:spAutoFit/>
          </a:bodyPr>
          <a:lstStyle/>
          <a:p>
            <a:pPr indent="0" lvl="0" marL="12700" marR="5080" rtl="0" algn="l">
              <a:lnSpc>
                <a:spcPct val="979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This is an “addition assignment”,  which adds a given number to the  existing value of a variable: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25"/>
              </a:spcBef>
              <a:spcAft>
                <a:spcPts val="0"/>
              </a:spcAft>
              <a:buClr>
                <a:srgbClr val="000000"/>
              </a:buClr>
              <a:buSzPts val="1400"/>
              <a:buFont typeface="Arial"/>
              <a:buNone/>
            </a:pPr>
            <a:r>
              <a:rPr b="0" i="0" lang="en-US" sz="1400" u="none" cap="none" strike="noStrike">
                <a:solidFill>
                  <a:srgbClr val="404040"/>
                </a:solidFill>
                <a:latin typeface="Courier New"/>
                <a:ea typeface="Courier New"/>
                <a:cs typeface="Courier New"/>
                <a:sym typeface="Courier New"/>
              </a:rPr>
              <a:t>counter </a:t>
            </a:r>
            <a:r>
              <a:rPr b="1" i="0" lang="en-US" sz="1400" u="none" cap="none" strike="noStrike">
                <a:solidFill>
                  <a:srgbClr val="B642FE"/>
                </a:solidFill>
                <a:latin typeface="Courier New"/>
                <a:ea typeface="Courier New"/>
                <a:cs typeface="Courier New"/>
                <a:sym typeface="Courier New"/>
              </a:rPr>
              <a:t>= </a:t>
            </a:r>
            <a:r>
              <a:rPr b="0" i="0" lang="en-US" sz="1400" u="none" cap="none" strike="noStrike">
                <a:solidFill>
                  <a:srgbClr val="404040"/>
                </a:solidFill>
                <a:latin typeface="Courier New"/>
                <a:ea typeface="Courier New"/>
                <a:cs typeface="Courier New"/>
                <a:sym typeface="Courier New"/>
              </a:rPr>
              <a:t>counter </a:t>
            </a:r>
            <a:r>
              <a:rPr b="1" i="0" lang="en-US" sz="1400" u="none" cap="none" strike="noStrike">
                <a:solidFill>
                  <a:srgbClr val="B642FE"/>
                </a:solidFill>
                <a:latin typeface="Courier New"/>
                <a:ea typeface="Courier New"/>
                <a:cs typeface="Courier New"/>
                <a:sym typeface="Courier New"/>
              </a:rPr>
              <a:t>+ </a:t>
            </a:r>
            <a:r>
              <a:rPr b="0" i="0" lang="en-US" sz="1400" u="none" cap="none" strike="noStrike">
                <a:solidFill>
                  <a:srgbClr val="0F8015"/>
                </a:solidFill>
                <a:latin typeface="Courier New"/>
                <a:ea typeface="Courier New"/>
                <a:cs typeface="Courier New"/>
                <a:sym typeface="Courier New"/>
              </a:rPr>
              <a:t>1</a:t>
            </a:r>
            <a:endParaRPr b="0" i="0" sz="1400" u="none" cap="none" strike="noStrike">
              <a:solidFill>
                <a:schemeClr val="dk1"/>
              </a:solidFill>
              <a:latin typeface="Courier New"/>
              <a:ea typeface="Courier New"/>
              <a:cs typeface="Courier New"/>
              <a:sym typeface="Courier New"/>
            </a:endParaRPr>
          </a:p>
        </p:txBody>
      </p:sp>
      <p:sp>
        <p:nvSpPr>
          <p:cNvPr id="2172" name="Google Shape;2172;p111"/>
          <p:cNvSpPr txBox="1"/>
          <p:nvPr/>
        </p:nvSpPr>
        <p:spPr>
          <a:xfrm>
            <a:off x="2691500" y="1549900"/>
            <a:ext cx="83895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While loops often include </a:t>
            </a:r>
            <a:r>
              <a:rPr b="1" i="0" lang="en-US" sz="2000" u="none" cap="none" strike="noStrike">
                <a:solidFill>
                  <a:srgbClr val="404040"/>
                </a:solidFill>
                <a:latin typeface="Tahoma"/>
                <a:ea typeface="Tahoma"/>
                <a:cs typeface="Tahoma"/>
                <a:sym typeface="Tahoma"/>
              </a:rPr>
              <a:t>counters </a:t>
            </a:r>
            <a:r>
              <a:rPr b="0" i="0" lang="en-US" sz="2000" u="none" cap="none" strike="noStrike">
                <a:solidFill>
                  <a:srgbClr val="404040"/>
                </a:solidFill>
                <a:latin typeface="Tahoma"/>
                <a:ea typeface="Tahoma"/>
                <a:cs typeface="Tahoma"/>
                <a:sym typeface="Tahoma"/>
              </a:rPr>
              <a:t>that grow with each iteration</a:t>
            </a:r>
            <a:endParaRPr b="0" i="0" sz="2000" u="none" cap="none" strike="noStrike">
              <a:solidFill>
                <a:schemeClr val="dk1"/>
              </a:solidFill>
              <a:latin typeface="Tahoma"/>
              <a:ea typeface="Tahoma"/>
              <a:cs typeface="Tahoma"/>
              <a:sym typeface="Tahoma"/>
            </a:endParaRPr>
          </a:p>
        </p:txBody>
      </p:sp>
      <p:sp>
        <p:nvSpPr>
          <p:cNvPr id="2173" name="Google Shape;2173;p111"/>
          <p:cNvSpPr txBox="1"/>
          <p:nvPr/>
        </p:nvSpPr>
        <p:spPr>
          <a:xfrm>
            <a:off x="3148698" y="1932939"/>
            <a:ext cx="7381240" cy="6597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Counters help us track how many times our loop has run</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also serve as a backup condition to exit a loop early </a:t>
            </a:r>
            <a:r>
              <a:rPr b="0" i="1" lang="en-US" sz="1600" u="none" cap="none" strike="noStrike">
                <a:solidFill>
                  <a:srgbClr val="404040"/>
                </a:solidFill>
                <a:latin typeface="Trebuchet MS"/>
                <a:ea typeface="Trebuchet MS"/>
                <a:cs typeface="Trebuchet MS"/>
                <a:sym typeface="Trebuchet MS"/>
              </a:rPr>
              <a:t>(more on this later!)</a:t>
            </a:r>
            <a:endParaRPr b="0" i="0" sz="1600" u="none" cap="none" strike="noStrike">
              <a:solidFill>
                <a:schemeClr val="dk1"/>
              </a:solidFill>
              <a:latin typeface="Trebuchet MS"/>
              <a:ea typeface="Trebuchet MS"/>
              <a:cs typeface="Trebuchet MS"/>
              <a:sym typeface="Trebuchet MS"/>
            </a:endParaRPr>
          </a:p>
        </p:txBody>
      </p:sp>
      <p:grpSp>
        <p:nvGrpSpPr>
          <p:cNvPr id="2174" name="Google Shape;2174;p111"/>
          <p:cNvGrpSpPr/>
          <p:nvPr/>
        </p:nvGrpSpPr>
        <p:grpSpPr>
          <a:xfrm>
            <a:off x="3623730" y="3154716"/>
            <a:ext cx="5610567" cy="1959906"/>
            <a:chOff x="3623730" y="3154716"/>
            <a:chExt cx="5610567" cy="1959906"/>
          </a:xfrm>
        </p:grpSpPr>
        <p:pic>
          <p:nvPicPr>
            <p:cNvPr id="2175" name="Google Shape;2175;p111"/>
            <p:cNvPicPr preferRelativeResize="0"/>
            <p:nvPr/>
          </p:nvPicPr>
          <p:blipFill rotWithShape="1">
            <a:blip r:embed="rId7">
              <a:alphaModFix/>
            </a:blip>
            <a:srcRect b="0" l="0" r="0" t="0"/>
            <a:stretch/>
          </p:blipFill>
          <p:spPr>
            <a:xfrm>
              <a:off x="3623730" y="3154716"/>
              <a:ext cx="4052911" cy="1955244"/>
            </a:xfrm>
            <a:prstGeom prst="rect">
              <a:avLst/>
            </a:prstGeom>
            <a:noFill/>
            <a:ln>
              <a:noFill/>
            </a:ln>
          </p:spPr>
        </p:pic>
        <p:pic>
          <p:nvPicPr>
            <p:cNvPr id="2176" name="Google Shape;2176;p111"/>
            <p:cNvPicPr preferRelativeResize="0"/>
            <p:nvPr/>
          </p:nvPicPr>
          <p:blipFill rotWithShape="1">
            <a:blip r:embed="rId8">
              <a:alphaModFix/>
            </a:blip>
            <a:srcRect b="0" l="0" r="0" t="0"/>
            <a:stretch/>
          </p:blipFill>
          <p:spPr>
            <a:xfrm>
              <a:off x="7676641" y="3155670"/>
              <a:ext cx="325164" cy="1958952"/>
            </a:xfrm>
            <a:prstGeom prst="rect">
              <a:avLst/>
            </a:prstGeom>
            <a:noFill/>
            <a:ln>
              <a:noFill/>
            </a:ln>
          </p:spPr>
        </p:pic>
        <p:sp>
          <p:nvSpPr>
            <p:cNvPr id="2177" name="Google Shape;2177;p111"/>
            <p:cNvSpPr/>
            <p:nvPr/>
          </p:nvSpPr>
          <p:spPr>
            <a:xfrm>
              <a:off x="6888607" y="4297476"/>
              <a:ext cx="2345690" cy="76200"/>
            </a:xfrm>
            <a:custGeom>
              <a:rect b="b" l="l" r="r" t="t"/>
              <a:pathLst>
                <a:path extrusionOk="0" h="76200" w="2345690">
                  <a:moveTo>
                    <a:pt x="2268994" y="0"/>
                  </a:moveTo>
                  <a:lnTo>
                    <a:pt x="2268994" y="76199"/>
                  </a:lnTo>
                  <a:lnTo>
                    <a:pt x="2326144" y="47624"/>
                  </a:lnTo>
                  <a:lnTo>
                    <a:pt x="2281694" y="47624"/>
                  </a:lnTo>
                  <a:lnTo>
                    <a:pt x="2281694" y="28574"/>
                  </a:lnTo>
                  <a:lnTo>
                    <a:pt x="2326144" y="28574"/>
                  </a:lnTo>
                  <a:lnTo>
                    <a:pt x="2268994" y="0"/>
                  </a:lnTo>
                  <a:close/>
                </a:path>
                <a:path extrusionOk="0" h="76200" w="2345690">
                  <a:moveTo>
                    <a:pt x="2268994" y="28574"/>
                  </a:moveTo>
                  <a:lnTo>
                    <a:pt x="0" y="28574"/>
                  </a:lnTo>
                  <a:lnTo>
                    <a:pt x="0" y="47624"/>
                  </a:lnTo>
                  <a:lnTo>
                    <a:pt x="2268994" y="47624"/>
                  </a:lnTo>
                  <a:lnTo>
                    <a:pt x="2268994" y="28574"/>
                  </a:lnTo>
                  <a:close/>
                </a:path>
                <a:path extrusionOk="0" h="76200" w="2345690">
                  <a:moveTo>
                    <a:pt x="2326144" y="28574"/>
                  </a:moveTo>
                  <a:lnTo>
                    <a:pt x="2281694" y="28574"/>
                  </a:lnTo>
                  <a:lnTo>
                    <a:pt x="2281694" y="47624"/>
                  </a:lnTo>
                  <a:lnTo>
                    <a:pt x="2326144" y="47624"/>
                  </a:lnTo>
                  <a:lnTo>
                    <a:pt x="2345194" y="38099"/>
                  </a:lnTo>
                  <a:lnTo>
                    <a:pt x="2326144" y="28574"/>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78" name="Google Shape;2178;p111"/>
          <p:cNvSpPr txBox="1"/>
          <p:nvPr/>
        </p:nvSpPr>
        <p:spPr>
          <a:xfrm>
            <a:off x="4451146" y="6082284"/>
            <a:ext cx="4802505" cy="440055"/>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When the counter increments to 10, our condition becomes False,  and exits the loop</a:t>
            </a:r>
            <a:endParaRPr b="0" i="0" sz="1400" u="none" cap="none" strike="noStrike">
              <a:solidFill>
                <a:schemeClr val="dk1"/>
              </a:solidFill>
              <a:latin typeface="Trebuchet MS"/>
              <a:ea typeface="Trebuchet MS"/>
              <a:cs typeface="Trebuchet MS"/>
              <a:sym typeface="Trebuchet MS"/>
            </a:endParaRPr>
          </a:p>
        </p:txBody>
      </p:sp>
      <p:sp>
        <p:nvSpPr>
          <p:cNvPr id="2179" name="Google Shape;2179;p111"/>
          <p:cNvSpPr txBox="1"/>
          <p:nvPr/>
        </p:nvSpPr>
        <p:spPr>
          <a:xfrm>
            <a:off x="4422076" y="5122164"/>
            <a:ext cx="3322954" cy="476884"/>
          </a:xfrm>
          <a:prstGeom prst="rect">
            <a:avLst/>
          </a:prstGeom>
          <a:noFill/>
          <a:ln>
            <a:noFill/>
          </a:ln>
        </p:spPr>
        <p:txBody>
          <a:bodyPr anchorCtr="0" anchor="t" bIns="0" lIns="0" spcFirstLastPara="1" rIns="0" wrap="square" tIns="12700">
            <a:spAutoFit/>
          </a:bodyPr>
          <a:lstStyle/>
          <a:p>
            <a:pPr indent="17780" lvl="0" marL="12700" marR="5080" rtl="0" algn="l">
              <a:lnSpc>
                <a:spcPct val="1057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Counter increases to 1  in the first iteration  Counter increases to 2 in the second iteration</a:t>
            </a:r>
            <a:endParaRPr b="0" i="0" sz="1400" u="none" cap="none" strike="noStrike">
              <a:solidFill>
                <a:schemeClr val="dk1"/>
              </a:solidFill>
              <a:latin typeface="Trebuchet MS"/>
              <a:ea typeface="Trebuchet MS"/>
              <a:cs typeface="Trebuchet MS"/>
              <a:sym typeface="Trebuchet MS"/>
            </a:endParaRPr>
          </a:p>
        </p:txBody>
      </p:sp>
      <p:sp>
        <p:nvSpPr>
          <p:cNvPr id="2180" name="Google Shape;2180;p111"/>
          <p:cNvSpPr/>
          <p:nvPr/>
        </p:nvSpPr>
        <p:spPr>
          <a:xfrm>
            <a:off x="4056545" y="5229999"/>
            <a:ext cx="274320" cy="76200"/>
          </a:xfrm>
          <a:custGeom>
            <a:rect b="b" l="l" r="r" t="t"/>
            <a:pathLst>
              <a:path extrusionOk="0" h="76200" w="274320">
                <a:moveTo>
                  <a:pt x="76200" y="0"/>
                </a:moveTo>
                <a:lnTo>
                  <a:pt x="0" y="38099"/>
                </a:lnTo>
                <a:lnTo>
                  <a:pt x="76200" y="76199"/>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19" y="33337"/>
                </a:moveTo>
                <a:lnTo>
                  <a:pt x="76200" y="33337"/>
                </a:lnTo>
                <a:lnTo>
                  <a:pt x="76200" y="42862"/>
                </a:lnTo>
                <a:lnTo>
                  <a:pt x="274319" y="42862"/>
                </a:lnTo>
                <a:lnTo>
                  <a:pt x="274319"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1" name="Google Shape;2181;p111"/>
          <p:cNvSpPr/>
          <p:nvPr/>
        </p:nvSpPr>
        <p:spPr>
          <a:xfrm>
            <a:off x="4056545" y="5462994"/>
            <a:ext cx="274320" cy="76200"/>
          </a:xfrm>
          <a:custGeom>
            <a:rect b="b" l="l" r="r" t="t"/>
            <a:pathLst>
              <a:path extrusionOk="0" h="76200" w="274320">
                <a:moveTo>
                  <a:pt x="76200" y="0"/>
                </a:moveTo>
                <a:lnTo>
                  <a:pt x="0" y="38100"/>
                </a:lnTo>
                <a:lnTo>
                  <a:pt x="76200" y="76200"/>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19" y="33337"/>
                </a:moveTo>
                <a:lnTo>
                  <a:pt x="76200" y="33337"/>
                </a:lnTo>
                <a:lnTo>
                  <a:pt x="76200" y="42862"/>
                </a:lnTo>
                <a:lnTo>
                  <a:pt x="274319" y="42862"/>
                </a:lnTo>
                <a:lnTo>
                  <a:pt x="274319"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2" name="Google Shape;2182;p111"/>
          <p:cNvSpPr/>
          <p:nvPr/>
        </p:nvSpPr>
        <p:spPr>
          <a:xfrm>
            <a:off x="4076979" y="6151882"/>
            <a:ext cx="274320" cy="76200"/>
          </a:xfrm>
          <a:custGeom>
            <a:rect b="b" l="l" r="r" t="t"/>
            <a:pathLst>
              <a:path extrusionOk="0" h="76200" w="274320">
                <a:moveTo>
                  <a:pt x="76200" y="0"/>
                </a:moveTo>
                <a:lnTo>
                  <a:pt x="0" y="38098"/>
                </a:lnTo>
                <a:lnTo>
                  <a:pt x="76200" y="76200"/>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20" y="33337"/>
                </a:moveTo>
                <a:lnTo>
                  <a:pt x="76200" y="33337"/>
                </a:lnTo>
                <a:lnTo>
                  <a:pt x="76200" y="42862"/>
                </a:lnTo>
                <a:lnTo>
                  <a:pt x="274320" y="42862"/>
                </a:lnTo>
                <a:lnTo>
                  <a:pt x="274320"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3" name="Google Shape;2183;p111"/>
          <p:cNvSpPr txBox="1"/>
          <p:nvPr/>
        </p:nvSpPr>
        <p:spPr>
          <a:xfrm>
            <a:off x="3793832" y="5113020"/>
            <a:ext cx="232410" cy="1191895"/>
          </a:xfrm>
          <a:prstGeom prst="rect">
            <a:avLst/>
          </a:prstGeom>
          <a:noFill/>
          <a:ln>
            <a:noFill/>
          </a:ln>
        </p:spPr>
        <p:txBody>
          <a:bodyPr anchorCtr="0" anchor="t" bIns="0" lIns="0" spcFirstLastPara="1" rIns="0" wrap="square" tIns="33650">
            <a:spAutoFit/>
          </a:bodyPr>
          <a:lstStyle/>
          <a:p>
            <a:pPr indent="0" lvl="0" marL="3302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1</a:t>
            </a:r>
            <a:endParaRPr b="0" i="0" sz="1400" u="none" cap="none" strike="noStrike">
              <a:solidFill>
                <a:schemeClr val="dk1"/>
              </a:solidFill>
              <a:latin typeface="Trebuchet MS"/>
              <a:ea typeface="Trebuchet MS"/>
              <a:cs typeface="Trebuchet MS"/>
              <a:sym typeface="Trebuchet MS"/>
            </a:endParaRPr>
          </a:p>
          <a:p>
            <a:pPr indent="0" lvl="0" marL="24765" marR="0" rtl="0" algn="l">
              <a:lnSpc>
                <a:spcPct val="110357"/>
              </a:lnSpc>
              <a:spcBef>
                <a:spcPts val="17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2</a:t>
            </a:r>
            <a:endParaRPr b="0" i="0" sz="1400" u="none" cap="none" strike="noStrike">
              <a:solidFill>
                <a:schemeClr val="dk1"/>
              </a:solidFill>
              <a:latin typeface="Trebuchet MS"/>
              <a:ea typeface="Trebuchet MS"/>
              <a:cs typeface="Trebuchet MS"/>
              <a:sym typeface="Trebuchet MS"/>
            </a:endParaRPr>
          </a:p>
          <a:p>
            <a:pPr indent="0" lvl="0" marL="72390" marR="0" rtl="0" algn="l">
              <a:lnSpc>
                <a:spcPct val="108620"/>
              </a:lnSpc>
              <a:spcBef>
                <a:spcPts val="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a:t>
            </a:r>
            <a:endParaRPr b="0" i="0" sz="1450" u="none" cap="none" strike="noStrike">
              <a:solidFill>
                <a:schemeClr val="dk1"/>
              </a:solidFill>
              <a:latin typeface="Trebuchet MS"/>
              <a:ea typeface="Trebuchet MS"/>
              <a:cs typeface="Trebuchet MS"/>
              <a:sym typeface="Trebuchet MS"/>
            </a:endParaRPr>
          </a:p>
          <a:p>
            <a:pPr indent="0" lvl="0" marL="72390" marR="0" rtl="0" algn="l">
              <a:lnSpc>
                <a:spcPct val="117931"/>
              </a:lnSpc>
              <a:spcBef>
                <a:spcPts val="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a:t>
            </a:r>
            <a:endParaRPr b="0" i="0" sz="145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9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10</a:t>
            </a:r>
            <a:endParaRPr b="0" i="0" sz="1450" u="none" cap="none" strike="noStrike">
              <a:solidFill>
                <a:schemeClr val="dk1"/>
              </a:solidFill>
              <a:latin typeface="Trebuchet MS"/>
              <a:ea typeface="Trebuchet MS"/>
              <a:cs typeface="Trebuchet MS"/>
              <a:sym typeface="Trebuchet MS"/>
            </a:endParaRPr>
          </a:p>
        </p:txBody>
      </p:sp>
      <p:sp>
        <p:nvSpPr>
          <p:cNvPr id="2184" name="Google Shape;2184;p11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88" name="Shape 2188"/>
        <p:cNvGrpSpPr/>
        <p:nvPr/>
      </p:nvGrpSpPr>
      <p:grpSpPr>
        <a:xfrm>
          <a:off x="0" y="0"/>
          <a:ext cx="0" cy="0"/>
          <a:chOff x="0" y="0"/>
          <a:chExt cx="0" cy="0"/>
        </a:xfrm>
      </p:grpSpPr>
      <p:sp>
        <p:nvSpPr>
          <p:cNvPr id="2189" name="Google Shape;2189;p112"/>
          <p:cNvSpPr txBox="1"/>
          <p:nvPr>
            <p:ph type="title"/>
          </p:nvPr>
        </p:nvSpPr>
        <p:spPr>
          <a:xfrm>
            <a:off x="4725187" y="254509"/>
            <a:ext cx="2742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WHILE LOOPS</a:t>
            </a:r>
            <a:endParaRPr/>
          </a:p>
        </p:txBody>
      </p:sp>
      <p:grpSp>
        <p:nvGrpSpPr>
          <p:cNvPr id="2190" name="Google Shape;2190;p112"/>
          <p:cNvGrpSpPr/>
          <p:nvPr/>
        </p:nvGrpSpPr>
        <p:grpSpPr>
          <a:xfrm>
            <a:off x="215737" y="324764"/>
            <a:ext cx="11760603" cy="1054100"/>
            <a:chOff x="215737" y="324764"/>
            <a:chExt cx="11760603" cy="1054100"/>
          </a:xfrm>
        </p:grpSpPr>
        <p:pic>
          <p:nvPicPr>
            <p:cNvPr id="2191" name="Google Shape;2191;p112"/>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192" name="Google Shape;2192;p11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93" name="Google Shape;2193;p112"/>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194" name="Google Shape;2194;p112"/>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195" name="Google Shape;2195;p112"/>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196" name="Google Shape;2196;p112"/>
          <p:cNvSpPr txBox="1"/>
          <p:nvPr/>
        </p:nvSpPr>
        <p:spPr>
          <a:xfrm>
            <a:off x="2691501" y="1600700"/>
            <a:ext cx="12327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2197" name="Google Shape;2197;p112"/>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8" name="Google Shape;2198;p112"/>
          <p:cNvSpPr txBox="1"/>
          <p:nvPr/>
        </p:nvSpPr>
        <p:spPr>
          <a:xfrm>
            <a:off x="3924109" y="1613915"/>
            <a:ext cx="288734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Run a calculation until a goal is reached</a:t>
            </a:r>
            <a:endParaRPr b="0" i="0" sz="1400" u="none" cap="none" strike="noStrike">
              <a:solidFill>
                <a:schemeClr val="dk1"/>
              </a:solidFill>
              <a:latin typeface="Trebuchet MS"/>
              <a:ea typeface="Trebuchet MS"/>
              <a:cs typeface="Trebuchet MS"/>
              <a:sym typeface="Trebuchet MS"/>
            </a:endParaRPr>
          </a:p>
        </p:txBody>
      </p:sp>
      <p:sp>
        <p:nvSpPr>
          <p:cNvPr id="2199" name="Google Shape;2199;p112"/>
          <p:cNvSpPr txBox="1"/>
          <p:nvPr/>
        </p:nvSpPr>
        <p:spPr>
          <a:xfrm>
            <a:off x="9149016" y="2328164"/>
            <a:ext cx="2584450" cy="908050"/>
          </a:xfrm>
          <a:prstGeom prst="rect">
            <a:avLst/>
          </a:prstGeom>
          <a:noFill/>
          <a:ln>
            <a:noFill/>
          </a:ln>
        </p:spPr>
        <p:txBody>
          <a:bodyPr anchorCtr="0" anchor="t" bIns="0" lIns="0" spcFirstLastPara="1" rIns="0" wrap="square" tIns="23475">
            <a:spAutoFit/>
          </a:bodyPr>
          <a:lstStyle/>
          <a:p>
            <a:pPr indent="0" lvl="0" marL="12700" marR="512444"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while loop here will run while  stock_portfolio is less than 1m</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15600"/>
              </a:lnSpc>
              <a:spcBef>
                <a:spcPts val="118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stock_portfolio </a:t>
            </a:r>
            <a:r>
              <a:rPr b="1" i="1" lang="en-US" sz="1250" u="none" cap="none" strike="noStrike">
                <a:solidFill>
                  <a:srgbClr val="404040"/>
                </a:solidFill>
                <a:latin typeface="Trebuchet MS"/>
                <a:ea typeface="Trebuchet MS"/>
                <a:cs typeface="Trebuchet MS"/>
                <a:sym typeface="Trebuchet MS"/>
              </a:rPr>
              <a:t>starts at 800k </a:t>
            </a:r>
            <a:r>
              <a:rPr b="0" i="1" lang="en-US" sz="1200" u="none" cap="none" strike="noStrike">
                <a:solidFill>
                  <a:srgbClr val="404040"/>
                </a:solidFill>
                <a:latin typeface="Trebuchet MS"/>
                <a:ea typeface="Trebuchet MS"/>
                <a:cs typeface="Trebuchet MS"/>
                <a:sym typeface="Trebuchet MS"/>
              </a:rPr>
              <a:t>and</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15600"/>
              </a:lnSpc>
              <a:spcBef>
                <a:spcPts val="0"/>
              </a:spcBef>
              <a:spcAft>
                <a:spcPts val="0"/>
              </a:spcAft>
              <a:buClr>
                <a:srgbClr val="000000"/>
              </a:buClr>
              <a:buSzPts val="1250"/>
              <a:buFont typeface="Arial"/>
              <a:buNone/>
            </a:pPr>
            <a:r>
              <a:rPr b="1" i="1" lang="en-US" sz="1250" u="none" cap="none" strike="noStrike">
                <a:solidFill>
                  <a:srgbClr val="404040"/>
                </a:solidFill>
                <a:latin typeface="Trebuchet MS"/>
                <a:ea typeface="Trebuchet MS"/>
                <a:cs typeface="Trebuchet MS"/>
                <a:sym typeface="Trebuchet MS"/>
              </a:rPr>
              <a:t>increases by 5% </a:t>
            </a:r>
            <a:r>
              <a:rPr b="0" i="1" lang="en-US" sz="1200" u="none" cap="none" strike="noStrike">
                <a:solidFill>
                  <a:srgbClr val="404040"/>
                </a:solidFill>
                <a:latin typeface="Trebuchet MS"/>
                <a:ea typeface="Trebuchet MS"/>
                <a:cs typeface="Trebuchet MS"/>
                <a:sym typeface="Trebuchet MS"/>
              </a:rPr>
              <a:t>of its value in each run:</a:t>
            </a:r>
            <a:endParaRPr b="0" i="0" sz="1200" u="none" cap="none" strike="noStrike">
              <a:solidFill>
                <a:schemeClr val="dk1"/>
              </a:solidFill>
              <a:latin typeface="Trebuchet MS"/>
              <a:ea typeface="Trebuchet MS"/>
              <a:cs typeface="Trebuchet MS"/>
              <a:sym typeface="Trebuchet MS"/>
            </a:endParaRPr>
          </a:p>
        </p:txBody>
      </p:sp>
      <p:sp>
        <p:nvSpPr>
          <p:cNvPr id="2200" name="Google Shape;2200;p112"/>
          <p:cNvSpPr txBox="1"/>
          <p:nvPr/>
        </p:nvSpPr>
        <p:spPr>
          <a:xfrm>
            <a:off x="9423336" y="3955796"/>
            <a:ext cx="2051100" cy="1777800"/>
          </a:xfrm>
          <a:prstGeom prst="rect">
            <a:avLst/>
          </a:prstGeom>
          <a:noFill/>
          <a:ln>
            <a:noFill/>
          </a:ln>
        </p:spPr>
        <p:txBody>
          <a:bodyPr anchorCtr="0" anchor="t" bIns="0" lIns="0" spcFirstLastPara="1" rIns="0" wrap="square" tIns="97775">
            <a:spAutoFit/>
          </a:bodyPr>
          <a:lstStyle/>
          <a:p>
            <a:pPr indent="-283210" lvl="0" marL="295910" marR="0" rtl="0" algn="l">
              <a:lnSpc>
                <a:spcPct val="100000"/>
              </a:lnSpc>
              <a:spcBef>
                <a:spcPts val="0"/>
              </a:spcBef>
              <a:spcAft>
                <a:spcPts val="0"/>
              </a:spcAft>
              <a:buClr>
                <a:srgbClr val="40404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800k &lt; 1m is TRUE</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670"/>
              </a:spcBef>
              <a:spcAft>
                <a:spcPts val="0"/>
              </a:spcAft>
              <a:buClr>
                <a:srgbClr val="40404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840k &lt; 1m is TRUE</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55"/>
              </a:spcBef>
              <a:spcAft>
                <a:spcPts val="0"/>
              </a:spcAft>
              <a:buClr>
                <a:srgbClr val="40404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882k &lt; 1m is TRUE</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670"/>
              </a:spcBef>
              <a:spcAft>
                <a:spcPts val="0"/>
              </a:spcAft>
              <a:buClr>
                <a:srgbClr val="40404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926k &lt; 1m is TRUE</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55"/>
              </a:spcBef>
              <a:spcAft>
                <a:spcPts val="0"/>
              </a:spcAft>
              <a:buClr>
                <a:srgbClr val="40404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972k &lt; 1m is TRUE</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00"/>
              </a:spcBef>
              <a:spcAft>
                <a:spcPts val="0"/>
              </a:spcAft>
              <a:buClr>
                <a:srgbClr val="40404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1.02m &lt; 1m is FALSE </a:t>
            </a:r>
            <a:r>
              <a:rPr b="1" i="1" lang="en-US" sz="1250" u="none" cap="none" strike="noStrike">
                <a:solidFill>
                  <a:srgbClr val="404040"/>
                </a:solidFill>
                <a:latin typeface="Trebuchet MS"/>
                <a:ea typeface="Trebuchet MS"/>
                <a:cs typeface="Trebuchet MS"/>
                <a:sym typeface="Trebuchet MS"/>
              </a:rPr>
              <a:t>(exit)</a:t>
            </a:r>
            <a:endParaRPr b="0" i="0" sz="1250" u="none" cap="none" strike="noStrike">
              <a:solidFill>
                <a:schemeClr val="dk1"/>
              </a:solidFill>
              <a:latin typeface="Trebuchet MS"/>
              <a:ea typeface="Trebuchet MS"/>
              <a:cs typeface="Trebuchet MS"/>
              <a:sym typeface="Trebuchet MS"/>
            </a:endParaRPr>
          </a:p>
        </p:txBody>
      </p:sp>
      <p:grpSp>
        <p:nvGrpSpPr>
          <p:cNvPr id="2201" name="Google Shape;2201;p112"/>
          <p:cNvGrpSpPr/>
          <p:nvPr/>
        </p:nvGrpSpPr>
        <p:grpSpPr>
          <a:xfrm>
            <a:off x="2612770" y="2185483"/>
            <a:ext cx="6458027" cy="3920193"/>
            <a:chOff x="2612770" y="2185483"/>
            <a:chExt cx="6458027" cy="3920193"/>
          </a:xfrm>
        </p:grpSpPr>
        <p:sp>
          <p:nvSpPr>
            <p:cNvPr id="2202" name="Google Shape;2202;p112"/>
            <p:cNvSpPr/>
            <p:nvPr/>
          </p:nvSpPr>
          <p:spPr>
            <a:xfrm>
              <a:off x="8892997" y="2194420"/>
              <a:ext cx="177800" cy="2970530"/>
            </a:xfrm>
            <a:custGeom>
              <a:rect b="b" l="l" r="r" t="t"/>
              <a:pathLst>
                <a:path extrusionOk="0" h="2970529" w="177800">
                  <a:moveTo>
                    <a:pt x="0" y="0"/>
                  </a:moveTo>
                  <a:lnTo>
                    <a:pt x="34506" y="5795"/>
                  </a:lnTo>
                  <a:lnTo>
                    <a:pt x="62685" y="21601"/>
                  </a:lnTo>
                  <a:lnTo>
                    <a:pt x="81683" y="45045"/>
                  </a:lnTo>
                  <a:lnTo>
                    <a:pt x="88650" y="73753"/>
                  </a:lnTo>
                  <a:lnTo>
                    <a:pt x="88650" y="401538"/>
                  </a:lnTo>
                  <a:lnTo>
                    <a:pt x="95616" y="430246"/>
                  </a:lnTo>
                  <a:lnTo>
                    <a:pt x="114615" y="453689"/>
                  </a:lnTo>
                  <a:lnTo>
                    <a:pt x="142793" y="469495"/>
                  </a:lnTo>
                  <a:lnTo>
                    <a:pt x="177300" y="475291"/>
                  </a:lnTo>
                  <a:lnTo>
                    <a:pt x="142793" y="481087"/>
                  </a:lnTo>
                  <a:lnTo>
                    <a:pt x="114615" y="496893"/>
                  </a:lnTo>
                  <a:lnTo>
                    <a:pt x="95616" y="520336"/>
                  </a:lnTo>
                  <a:lnTo>
                    <a:pt x="88650" y="549045"/>
                  </a:lnTo>
                  <a:lnTo>
                    <a:pt x="88650" y="2896251"/>
                  </a:lnTo>
                  <a:lnTo>
                    <a:pt x="81683" y="2924958"/>
                  </a:lnTo>
                  <a:lnTo>
                    <a:pt x="62685" y="2948400"/>
                  </a:lnTo>
                  <a:lnTo>
                    <a:pt x="34506" y="2964205"/>
                  </a:lnTo>
                  <a:lnTo>
                    <a:pt x="0" y="2970001"/>
                  </a:lnTo>
                </a:path>
              </a:pathLst>
            </a:custGeom>
            <a:noFill/>
            <a:ln cap="flat" cmpd="sng" w="952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03" name="Google Shape;2203;p112"/>
            <p:cNvPicPr preferRelativeResize="0"/>
            <p:nvPr/>
          </p:nvPicPr>
          <p:blipFill rotWithShape="1">
            <a:blip r:embed="rId7">
              <a:alphaModFix/>
            </a:blip>
            <a:srcRect b="0" l="0" r="0" t="0"/>
            <a:stretch/>
          </p:blipFill>
          <p:spPr>
            <a:xfrm>
              <a:off x="8681999" y="2185555"/>
              <a:ext cx="242376" cy="3920121"/>
            </a:xfrm>
            <a:prstGeom prst="rect">
              <a:avLst/>
            </a:prstGeom>
            <a:noFill/>
            <a:ln>
              <a:noFill/>
            </a:ln>
          </p:spPr>
        </p:pic>
        <p:pic>
          <p:nvPicPr>
            <p:cNvPr id="2204" name="Google Shape;2204;p112"/>
            <p:cNvPicPr preferRelativeResize="0"/>
            <p:nvPr/>
          </p:nvPicPr>
          <p:blipFill rotWithShape="1">
            <a:blip r:embed="rId8">
              <a:alphaModFix/>
            </a:blip>
            <a:srcRect b="0" l="0" r="0" t="0"/>
            <a:stretch/>
          </p:blipFill>
          <p:spPr>
            <a:xfrm>
              <a:off x="2612770" y="2185483"/>
              <a:ext cx="6112967" cy="3920121"/>
            </a:xfrm>
            <a:prstGeom prst="rect">
              <a:avLst/>
            </a:prstGeom>
            <a:noFill/>
            <a:ln>
              <a:noFill/>
            </a:ln>
          </p:spPr>
        </p:pic>
      </p:grpSp>
      <p:sp>
        <p:nvSpPr>
          <p:cNvPr id="2205" name="Google Shape;2205;p112"/>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09" name="Shape 2209"/>
        <p:cNvGrpSpPr/>
        <p:nvPr/>
      </p:nvGrpSpPr>
      <p:grpSpPr>
        <a:xfrm>
          <a:off x="0" y="0"/>
          <a:ext cx="0" cy="0"/>
          <a:chOff x="0" y="0"/>
          <a:chExt cx="0" cy="0"/>
        </a:xfrm>
      </p:grpSpPr>
      <p:grpSp>
        <p:nvGrpSpPr>
          <p:cNvPr id="2210" name="Google Shape;2210;p113"/>
          <p:cNvGrpSpPr/>
          <p:nvPr/>
        </p:nvGrpSpPr>
        <p:grpSpPr>
          <a:xfrm>
            <a:off x="2635224" y="2174811"/>
            <a:ext cx="8767343" cy="3695636"/>
            <a:chOff x="2635224" y="2174811"/>
            <a:chExt cx="8767343" cy="3695636"/>
          </a:xfrm>
        </p:grpSpPr>
        <p:pic>
          <p:nvPicPr>
            <p:cNvPr id="2211" name="Google Shape;2211;p113"/>
            <p:cNvPicPr preferRelativeResize="0"/>
            <p:nvPr/>
          </p:nvPicPr>
          <p:blipFill rotWithShape="1">
            <a:blip r:embed="rId3">
              <a:alphaModFix/>
            </a:blip>
            <a:srcRect b="0" l="0" r="0" t="0"/>
            <a:stretch/>
          </p:blipFill>
          <p:spPr>
            <a:xfrm>
              <a:off x="8406917" y="2263498"/>
              <a:ext cx="270869" cy="2195768"/>
            </a:xfrm>
            <a:prstGeom prst="rect">
              <a:avLst/>
            </a:prstGeom>
            <a:noFill/>
            <a:ln>
              <a:noFill/>
            </a:ln>
          </p:spPr>
        </p:pic>
        <p:pic>
          <p:nvPicPr>
            <p:cNvPr id="2212" name="Google Shape;2212;p113"/>
            <p:cNvPicPr preferRelativeResize="0"/>
            <p:nvPr/>
          </p:nvPicPr>
          <p:blipFill rotWithShape="1">
            <a:blip r:embed="rId4">
              <a:alphaModFix/>
            </a:blip>
            <a:srcRect b="0" l="0" r="0" t="0"/>
            <a:stretch/>
          </p:blipFill>
          <p:spPr>
            <a:xfrm>
              <a:off x="2635224" y="2174811"/>
              <a:ext cx="5820384" cy="3549826"/>
            </a:xfrm>
            <a:prstGeom prst="rect">
              <a:avLst/>
            </a:prstGeom>
            <a:noFill/>
            <a:ln>
              <a:noFill/>
            </a:ln>
          </p:spPr>
        </p:pic>
        <p:pic>
          <p:nvPicPr>
            <p:cNvPr id="2213" name="Google Shape;2213;p113"/>
            <p:cNvPicPr preferRelativeResize="0"/>
            <p:nvPr/>
          </p:nvPicPr>
          <p:blipFill rotWithShape="1">
            <a:blip r:embed="rId5">
              <a:alphaModFix/>
            </a:blip>
            <a:srcRect b="0" l="0" r="0" t="0"/>
            <a:stretch/>
          </p:blipFill>
          <p:spPr>
            <a:xfrm>
              <a:off x="7449312" y="4684775"/>
              <a:ext cx="3953255" cy="1185672"/>
            </a:xfrm>
            <a:prstGeom prst="rect">
              <a:avLst/>
            </a:prstGeom>
            <a:noFill/>
            <a:ln>
              <a:noFill/>
            </a:ln>
          </p:spPr>
        </p:pic>
        <p:sp>
          <p:nvSpPr>
            <p:cNvPr id="2214" name="Google Shape;2214;p113"/>
            <p:cNvSpPr/>
            <p:nvPr/>
          </p:nvSpPr>
          <p:spPr>
            <a:xfrm>
              <a:off x="7514996" y="4711433"/>
              <a:ext cx="3823970" cy="1056005"/>
            </a:xfrm>
            <a:custGeom>
              <a:rect b="b" l="l" r="r" t="t"/>
              <a:pathLst>
                <a:path extrusionOk="0" h="1056004" w="3823970">
                  <a:moveTo>
                    <a:pt x="3823601" y="0"/>
                  </a:moveTo>
                  <a:lnTo>
                    <a:pt x="209397" y="0"/>
                  </a:lnTo>
                  <a:lnTo>
                    <a:pt x="161384" y="5530"/>
                  </a:lnTo>
                  <a:lnTo>
                    <a:pt x="117310" y="21283"/>
                  </a:lnTo>
                  <a:lnTo>
                    <a:pt x="78430" y="46003"/>
                  </a:lnTo>
                  <a:lnTo>
                    <a:pt x="46002" y="78432"/>
                  </a:lnTo>
                  <a:lnTo>
                    <a:pt x="21283" y="117314"/>
                  </a:lnTo>
                  <a:lnTo>
                    <a:pt x="5530" y="161392"/>
                  </a:lnTo>
                  <a:lnTo>
                    <a:pt x="0" y="209410"/>
                  </a:lnTo>
                  <a:lnTo>
                    <a:pt x="0" y="1055618"/>
                  </a:lnTo>
                  <a:lnTo>
                    <a:pt x="3614204" y="1055618"/>
                  </a:lnTo>
                  <a:lnTo>
                    <a:pt x="3662216" y="1050088"/>
                  </a:lnTo>
                  <a:lnTo>
                    <a:pt x="3706291" y="1034334"/>
                  </a:lnTo>
                  <a:lnTo>
                    <a:pt x="3745171" y="1009614"/>
                  </a:lnTo>
                  <a:lnTo>
                    <a:pt x="3777599" y="977185"/>
                  </a:lnTo>
                  <a:lnTo>
                    <a:pt x="3802318" y="938304"/>
                  </a:lnTo>
                  <a:lnTo>
                    <a:pt x="3818071" y="894228"/>
                  </a:lnTo>
                  <a:lnTo>
                    <a:pt x="3823601" y="846213"/>
                  </a:lnTo>
                  <a:lnTo>
                    <a:pt x="382360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15" name="Google Shape;2215;p113"/>
          <p:cNvSpPr txBox="1"/>
          <p:nvPr>
            <p:ph type="title"/>
          </p:nvPr>
        </p:nvSpPr>
        <p:spPr>
          <a:xfrm>
            <a:off x="4725187" y="254509"/>
            <a:ext cx="2742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WHILE LOOPS</a:t>
            </a:r>
            <a:endParaRPr/>
          </a:p>
        </p:txBody>
      </p:sp>
      <p:grpSp>
        <p:nvGrpSpPr>
          <p:cNvPr id="2216" name="Google Shape;2216;p113"/>
          <p:cNvGrpSpPr/>
          <p:nvPr/>
        </p:nvGrpSpPr>
        <p:grpSpPr>
          <a:xfrm>
            <a:off x="215737" y="324764"/>
            <a:ext cx="11760603" cy="1054100"/>
            <a:chOff x="215737" y="324764"/>
            <a:chExt cx="11760603" cy="1054100"/>
          </a:xfrm>
        </p:grpSpPr>
        <p:pic>
          <p:nvPicPr>
            <p:cNvPr id="2217" name="Google Shape;2217;p113"/>
            <p:cNvPicPr preferRelativeResize="0"/>
            <p:nvPr/>
          </p:nvPicPr>
          <p:blipFill rotWithShape="1">
            <a:blip r:embed="rId6">
              <a:alphaModFix/>
            </a:blip>
            <a:srcRect b="0" l="0" r="0" t="0"/>
            <a:stretch/>
          </p:blipFill>
          <p:spPr>
            <a:xfrm>
              <a:off x="215737" y="830834"/>
              <a:ext cx="11760603" cy="45592"/>
            </a:xfrm>
            <a:prstGeom prst="rect">
              <a:avLst/>
            </a:prstGeom>
            <a:noFill/>
            <a:ln>
              <a:noFill/>
            </a:ln>
          </p:spPr>
        </p:pic>
        <p:sp>
          <p:nvSpPr>
            <p:cNvPr id="2218" name="Google Shape;2218;p11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19" name="Google Shape;2219;p113"/>
            <p:cNvPicPr preferRelativeResize="0"/>
            <p:nvPr/>
          </p:nvPicPr>
          <p:blipFill rotWithShape="1">
            <a:blip r:embed="rId7">
              <a:alphaModFix/>
            </a:blip>
            <a:srcRect b="0" l="0" r="0" t="0"/>
            <a:stretch/>
          </p:blipFill>
          <p:spPr>
            <a:xfrm>
              <a:off x="655707" y="716585"/>
              <a:ext cx="386622" cy="485139"/>
            </a:xfrm>
            <a:prstGeom prst="rect">
              <a:avLst/>
            </a:prstGeom>
            <a:noFill/>
            <a:ln>
              <a:noFill/>
            </a:ln>
          </p:spPr>
        </p:pic>
        <p:pic>
          <p:nvPicPr>
            <p:cNvPr id="2220" name="Google Shape;2220;p113"/>
            <p:cNvPicPr preferRelativeResize="0"/>
            <p:nvPr/>
          </p:nvPicPr>
          <p:blipFill rotWithShape="1">
            <a:blip r:embed="rId8">
              <a:alphaModFix/>
            </a:blip>
            <a:srcRect b="0" l="0" r="0" t="0"/>
            <a:stretch/>
          </p:blipFill>
          <p:spPr>
            <a:xfrm>
              <a:off x="1102847" y="718538"/>
              <a:ext cx="319247" cy="533107"/>
            </a:xfrm>
            <a:prstGeom prst="rect">
              <a:avLst/>
            </a:prstGeom>
            <a:noFill/>
            <a:ln>
              <a:noFill/>
            </a:ln>
          </p:spPr>
        </p:pic>
        <p:pic>
          <p:nvPicPr>
            <p:cNvPr id="2221" name="Google Shape;2221;p113"/>
            <p:cNvPicPr preferRelativeResize="0"/>
            <p:nvPr/>
          </p:nvPicPr>
          <p:blipFill rotWithShape="1">
            <a:blip r:embed="rId9">
              <a:alphaModFix/>
            </a:blip>
            <a:srcRect b="0" l="0" r="0" t="0"/>
            <a:stretch/>
          </p:blipFill>
          <p:spPr>
            <a:xfrm>
              <a:off x="797946" y="505613"/>
              <a:ext cx="547961" cy="163206"/>
            </a:xfrm>
            <a:prstGeom prst="rect">
              <a:avLst/>
            </a:prstGeom>
            <a:noFill/>
            <a:ln>
              <a:noFill/>
            </a:ln>
          </p:spPr>
        </p:pic>
      </p:grpSp>
      <p:sp>
        <p:nvSpPr>
          <p:cNvPr id="2222" name="Google Shape;2222;p113"/>
          <p:cNvSpPr txBox="1"/>
          <p:nvPr/>
        </p:nvSpPr>
        <p:spPr>
          <a:xfrm>
            <a:off x="2691500" y="1600700"/>
            <a:ext cx="11532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2223" name="Google Shape;2223;p113"/>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4" name="Google Shape;2224;p113"/>
          <p:cNvSpPr txBox="1"/>
          <p:nvPr/>
        </p:nvSpPr>
        <p:spPr>
          <a:xfrm>
            <a:off x="3924096" y="1613915"/>
            <a:ext cx="367665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Calculating bank balance until we’re out of money.</a:t>
            </a:r>
            <a:endParaRPr b="0" i="0" sz="1400" u="none" cap="none" strike="noStrike">
              <a:solidFill>
                <a:schemeClr val="dk1"/>
              </a:solidFill>
              <a:latin typeface="Trebuchet MS"/>
              <a:ea typeface="Trebuchet MS"/>
              <a:cs typeface="Trebuchet MS"/>
              <a:sym typeface="Trebuchet MS"/>
            </a:endParaRPr>
          </a:p>
        </p:txBody>
      </p:sp>
      <p:sp>
        <p:nvSpPr>
          <p:cNvPr id="2225" name="Google Shape;2225;p113"/>
          <p:cNvSpPr txBox="1"/>
          <p:nvPr/>
        </p:nvSpPr>
        <p:spPr>
          <a:xfrm>
            <a:off x="8365121" y="4862067"/>
            <a:ext cx="2747645" cy="751205"/>
          </a:xfrm>
          <a:prstGeom prst="rect">
            <a:avLst/>
          </a:prstGeom>
          <a:noFill/>
          <a:ln>
            <a:noFill/>
          </a:ln>
        </p:spPr>
        <p:txBody>
          <a:bodyPr anchorCtr="0" anchor="t" bIns="0" lIns="0" spcFirstLastPara="1" rIns="0" wrap="square" tIns="22850">
            <a:spAutoFit/>
          </a:bodyPr>
          <a:lstStyle/>
          <a:p>
            <a:pPr indent="0" lvl="0" marL="12700" marR="5080" rtl="0" algn="just">
              <a:lnSpc>
                <a:spcPct val="11875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Use “</a:t>
            </a:r>
            <a:r>
              <a:rPr b="1" i="0" lang="en-US" sz="1400" u="none" cap="none" strike="noStrike">
                <a:solidFill>
                  <a:srgbClr val="B642FE"/>
                </a:solidFill>
                <a:latin typeface="Tahoma"/>
                <a:ea typeface="Tahoma"/>
                <a:cs typeface="Tahoma"/>
                <a:sym typeface="Tahoma"/>
              </a:rPr>
              <a:t>-=</a:t>
            </a:r>
            <a:r>
              <a:rPr b="0" i="0" lang="en-US" sz="1400" u="none" cap="none" strike="noStrike">
                <a:solidFill>
                  <a:srgbClr val="404040"/>
                </a:solidFill>
                <a:latin typeface="Tahoma"/>
                <a:ea typeface="Tahoma"/>
                <a:cs typeface="Tahoma"/>
                <a:sym typeface="Tahoma"/>
              </a:rPr>
              <a:t>”  </a:t>
            </a:r>
            <a:r>
              <a:rPr b="0" i="0" lang="en-US" sz="1600" u="none" cap="none" strike="noStrike">
                <a:solidFill>
                  <a:srgbClr val="404040"/>
                </a:solidFill>
                <a:latin typeface="Tahoma"/>
                <a:ea typeface="Tahoma"/>
                <a:cs typeface="Tahoma"/>
                <a:sym typeface="Tahoma"/>
              </a:rPr>
              <a:t>to subtract a  number from a variable instead  (subtraction assignment)</a:t>
            </a:r>
            <a:endParaRPr b="0" i="0" sz="1600" u="none" cap="none" strike="noStrike">
              <a:solidFill>
                <a:schemeClr val="dk1"/>
              </a:solidFill>
              <a:latin typeface="Tahoma"/>
              <a:ea typeface="Tahoma"/>
              <a:cs typeface="Tahoma"/>
              <a:sym typeface="Tahoma"/>
            </a:endParaRPr>
          </a:p>
        </p:txBody>
      </p:sp>
      <p:pic>
        <p:nvPicPr>
          <p:cNvPr id="2226" name="Google Shape;2226;p113"/>
          <p:cNvPicPr preferRelativeResize="0"/>
          <p:nvPr/>
        </p:nvPicPr>
        <p:blipFill rotWithShape="1">
          <a:blip r:embed="rId10">
            <a:alphaModFix/>
          </a:blip>
          <a:srcRect b="0" l="0" r="0" t="0"/>
          <a:stretch/>
        </p:blipFill>
        <p:spPr>
          <a:xfrm>
            <a:off x="7620000" y="4895088"/>
            <a:ext cx="591311" cy="643128"/>
          </a:xfrm>
          <a:prstGeom prst="rect">
            <a:avLst/>
          </a:prstGeom>
          <a:noFill/>
          <a:ln>
            <a:noFill/>
          </a:ln>
        </p:spPr>
      </p:pic>
      <p:sp>
        <p:nvSpPr>
          <p:cNvPr id="2227" name="Google Shape;2227;p113"/>
          <p:cNvSpPr/>
          <p:nvPr/>
        </p:nvSpPr>
        <p:spPr>
          <a:xfrm>
            <a:off x="248521" y="3988434"/>
            <a:ext cx="1642110" cy="1416685"/>
          </a:xfrm>
          <a:custGeom>
            <a:rect b="b" l="l" r="r" t="t"/>
            <a:pathLst>
              <a:path extrusionOk="0" h="1416685" w="1642110">
                <a:moveTo>
                  <a:pt x="1642013" y="0"/>
                </a:moveTo>
                <a:lnTo>
                  <a:pt x="0" y="0"/>
                </a:lnTo>
                <a:lnTo>
                  <a:pt x="0" y="1416316"/>
                </a:lnTo>
                <a:lnTo>
                  <a:pt x="1642013" y="1416316"/>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8" name="Google Shape;2228;p113"/>
          <p:cNvSpPr/>
          <p:nvPr/>
        </p:nvSpPr>
        <p:spPr>
          <a:xfrm>
            <a:off x="248521" y="1844027"/>
            <a:ext cx="1642110" cy="1410970"/>
          </a:xfrm>
          <a:custGeom>
            <a:rect b="b" l="l" r="r" t="t"/>
            <a:pathLst>
              <a:path extrusionOk="0" h="1410970" w="1642110">
                <a:moveTo>
                  <a:pt x="1642013" y="0"/>
                </a:moveTo>
                <a:lnTo>
                  <a:pt x="0" y="0"/>
                </a:lnTo>
                <a:lnTo>
                  <a:pt x="0" y="1410589"/>
                </a:lnTo>
                <a:lnTo>
                  <a:pt x="1642013" y="1410589"/>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9" name="Google Shape;2229;p11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3" name="Shape 2233"/>
        <p:cNvGrpSpPr/>
        <p:nvPr/>
      </p:nvGrpSpPr>
      <p:grpSpPr>
        <a:xfrm>
          <a:off x="0" y="0"/>
          <a:ext cx="0" cy="0"/>
          <a:chOff x="0" y="0"/>
          <a:chExt cx="0" cy="0"/>
        </a:xfrm>
      </p:grpSpPr>
      <p:sp>
        <p:nvSpPr>
          <p:cNvPr id="2234" name="Google Shape;2234;p114"/>
          <p:cNvSpPr/>
          <p:nvPr/>
        </p:nvSpPr>
        <p:spPr>
          <a:xfrm>
            <a:off x="6923379" y="5137835"/>
            <a:ext cx="4351655" cy="1187450"/>
          </a:xfrm>
          <a:custGeom>
            <a:rect b="b" l="l" r="r" t="t"/>
            <a:pathLst>
              <a:path extrusionOk="0" h="1187450" w="4351655">
                <a:moveTo>
                  <a:pt x="4351489" y="0"/>
                </a:moveTo>
                <a:lnTo>
                  <a:pt x="243027" y="0"/>
                </a:lnTo>
                <a:lnTo>
                  <a:pt x="194046" y="4937"/>
                </a:lnTo>
                <a:lnTo>
                  <a:pt x="148427" y="19099"/>
                </a:lnTo>
                <a:lnTo>
                  <a:pt x="107145" y="41506"/>
                </a:lnTo>
                <a:lnTo>
                  <a:pt x="71178" y="71183"/>
                </a:lnTo>
                <a:lnTo>
                  <a:pt x="41503" y="107151"/>
                </a:lnTo>
                <a:lnTo>
                  <a:pt x="19097" y="148432"/>
                </a:lnTo>
                <a:lnTo>
                  <a:pt x="4937" y="194050"/>
                </a:lnTo>
                <a:lnTo>
                  <a:pt x="0" y="243027"/>
                </a:lnTo>
                <a:lnTo>
                  <a:pt x="0" y="1187053"/>
                </a:lnTo>
                <a:lnTo>
                  <a:pt x="4108475" y="1187053"/>
                </a:lnTo>
                <a:lnTo>
                  <a:pt x="4157451" y="1182116"/>
                </a:lnTo>
                <a:lnTo>
                  <a:pt x="4203067" y="1167955"/>
                </a:lnTo>
                <a:lnTo>
                  <a:pt x="4244347" y="1145548"/>
                </a:lnTo>
                <a:lnTo>
                  <a:pt x="4280312" y="1115873"/>
                </a:lnTo>
                <a:lnTo>
                  <a:pt x="4309986" y="1079906"/>
                </a:lnTo>
                <a:lnTo>
                  <a:pt x="4332392" y="1038624"/>
                </a:lnTo>
                <a:lnTo>
                  <a:pt x="4346552" y="993006"/>
                </a:lnTo>
                <a:lnTo>
                  <a:pt x="4351489" y="944027"/>
                </a:lnTo>
                <a:lnTo>
                  <a:pt x="4351489"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5" name="Google Shape;2235;p114"/>
          <p:cNvSpPr txBox="1"/>
          <p:nvPr>
            <p:ph type="title"/>
          </p:nvPr>
        </p:nvSpPr>
        <p:spPr>
          <a:xfrm>
            <a:off x="4535487" y="254509"/>
            <a:ext cx="31197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INFINITE LOOPS</a:t>
            </a:r>
            <a:endParaRPr/>
          </a:p>
        </p:txBody>
      </p:sp>
      <p:grpSp>
        <p:nvGrpSpPr>
          <p:cNvPr id="2236" name="Google Shape;2236;p114"/>
          <p:cNvGrpSpPr/>
          <p:nvPr/>
        </p:nvGrpSpPr>
        <p:grpSpPr>
          <a:xfrm>
            <a:off x="215737" y="324764"/>
            <a:ext cx="11760603" cy="1054100"/>
            <a:chOff x="215737" y="324764"/>
            <a:chExt cx="11760603" cy="1054100"/>
          </a:xfrm>
        </p:grpSpPr>
        <p:pic>
          <p:nvPicPr>
            <p:cNvPr id="2237" name="Google Shape;2237;p114"/>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238" name="Google Shape;2238;p11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39" name="Google Shape;2239;p114"/>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240" name="Google Shape;2240;p114"/>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241" name="Google Shape;2241;p114"/>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242" name="Google Shape;2242;p114"/>
          <p:cNvSpPr txBox="1"/>
          <p:nvPr/>
        </p:nvSpPr>
        <p:spPr>
          <a:xfrm>
            <a:off x="2691498" y="1549908"/>
            <a:ext cx="8650605"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 while loop that </a:t>
            </a:r>
            <a:r>
              <a:rPr b="0" i="1" lang="en-US" sz="2000" u="none" cap="none" strike="noStrike">
                <a:solidFill>
                  <a:srgbClr val="404040"/>
                </a:solidFill>
                <a:latin typeface="Trebuchet MS"/>
                <a:ea typeface="Trebuchet MS"/>
                <a:cs typeface="Trebuchet MS"/>
                <a:sym typeface="Trebuchet MS"/>
              </a:rPr>
              <a:t>always </a:t>
            </a:r>
            <a:r>
              <a:rPr b="0" i="0" lang="en-US" sz="2000" u="none" cap="none" strike="noStrike">
                <a:solidFill>
                  <a:srgbClr val="404040"/>
                </a:solidFill>
                <a:latin typeface="Tahoma"/>
                <a:ea typeface="Tahoma"/>
                <a:cs typeface="Tahoma"/>
                <a:sym typeface="Tahoma"/>
              </a:rPr>
              <a:t>meets its logical condition is known as an </a:t>
            </a:r>
            <a:r>
              <a:rPr b="1" i="0" lang="en-US" sz="2000" u="none" cap="none" strike="noStrike">
                <a:solidFill>
                  <a:srgbClr val="404040"/>
                </a:solidFill>
                <a:latin typeface="Tahoma"/>
                <a:ea typeface="Tahoma"/>
                <a:cs typeface="Tahoma"/>
                <a:sym typeface="Tahoma"/>
              </a:rPr>
              <a:t>infinite loop</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These can be caused by incorrect logic or uncertainty in the task being solved</a:t>
            </a:r>
            <a:endParaRPr b="0" i="0" sz="1600" u="none" cap="none" strike="noStrike">
              <a:solidFill>
                <a:schemeClr val="dk1"/>
              </a:solidFill>
              <a:latin typeface="Tahoma"/>
              <a:ea typeface="Tahoma"/>
              <a:cs typeface="Tahoma"/>
              <a:sym typeface="Tahoma"/>
            </a:endParaRPr>
          </a:p>
        </p:txBody>
      </p:sp>
      <p:sp>
        <p:nvSpPr>
          <p:cNvPr id="2243" name="Google Shape;2243;p114"/>
          <p:cNvSpPr txBox="1"/>
          <p:nvPr/>
        </p:nvSpPr>
        <p:spPr>
          <a:xfrm>
            <a:off x="7617193" y="5260340"/>
            <a:ext cx="3138170"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If your program is stuck in an infinite loop, you  will need to </a:t>
            </a:r>
            <a:r>
              <a:rPr b="1" i="0" lang="en-US" sz="1200" u="none" cap="none" strike="noStrike">
                <a:solidFill>
                  <a:srgbClr val="F9FEA5"/>
                </a:solidFill>
                <a:latin typeface="Tahoma"/>
                <a:ea typeface="Tahoma"/>
                <a:cs typeface="Tahoma"/>
                <a:sym typeface="Tahoma"/>
              </a:rPr>
              <a:t>manually stop it </a:t>
            </a:r>
            <a:r>
              <a:rPr b="0" i="0" lang="en-US" sz="1200" u="none" cap="none" strike="noStrike">
                <a:solidFill>
                  <a:srgbClr val="FFFFFF"/>
                </a:solidFill>
                <a:latin typeface="Tahoma"/>
                <a:ea typeface="Tahoma"/>
                <a:cs typeface="Tahoma"/>
                <a:sym typeface="Tahoma"/>
              </a:rPr>
              <a:t>and modify your  logic</a:t>
            </a:r>
            <a:endParaRPr b="0" i="0" sz="1200" u="none" cap="none" strike="noStrike">
              <a:solidFill>
                <a:schemeClr val="dk1"/>
              </a:solidFill>
              <a:latin typeface="Tahoma"/>
              <a:ea typeface="Tahoma"/>
              <a:cs typeface="Tahoma"/>
              <a:sym typeface="Tahoma"/>
            </a:endParaRPr>
          </a:p>
        </p:txBody>
      </p:sp>
      <p:grpSp>
        <p:nvGrpSpPr>
          <p:cNvPr id="2244" name="Google Shape;2244;p114"/>
          <p:cNvGrpSpPr/>
          <p:nvPr/>
        </p:nvGrpSpPr>
        <p:grpSpPr>
          <a:xfrm>
            <a:off x="7022592" y="5227320"/>
            <a:ext cx="3966920" cy="936995"/>
            <a:chOff x="7022592" y="5227320"/>
            <a:chExt cx="3966920" cy="936995"/>
          </a:xfrm>
        </p:grpSpPr>
        <p:pic>
          <p:nvPicPr>
            <p:cNvPr id="2245" name="Google Shape;2245;p114"/>
            <p:cNvPicPr preferRelativeResize="0"/>
            <p:nvPr/>
          </p:nvPicPr>
          <p:blipFill rotWithShape="1">
            <a:blip r:embed="rId7">
              <a:alphaModFix/>
            </a:blip>
            <a:srcRect b="0" l="0" r="0" t="0"/>
            <a:stretch/>
          </p:blipFill>
          <p:spPr>
            <a:xfrm>
              <a:off x="7022592" y="5227320"/>
              <a:ext cx="460248" cy="460248"/>
            </a:xfrm>
            <a:prstGeom prst="rect">
              <a:avLst/>
            </a:prstGeom>
            <a:noFill/>
            <a:ln>
              <a:noFill/>
            </a:ln>
          </p:spPr>
        </p:pic>
        <p:pic>
          <p:nvPicPr>
            <p:cNvPr id="2246" name="Google Shape;2246;p114"/>
            <p:cNvPicPr preferRelativeResize="0"/>
            <p:nvPr/>
          </p:nvPicPr>
          <p:blipFill rotWithShape="1">
            <a:blip r:embed="rId8">
              <a:alphaModFix/>
            </a:blip>
            <a:srcRect b="0" l="0" r="0" t="0"/>
            <a:stretch/>
          </p:blipFill>
          <p:spPr>
            <a:xfrm>
              <a:off x="7592961" y="5827848"/>
              <a:ext cx="3396551" cy="336467"/>
            </a:xfrm>
            <a:prstGeom prst="rect">
              <a:avLst/>
            </a:prstGeom>
            <a:noFill/>
            <a:ln>
              <a:noFill/>
            </a:ln>
          </p:spPr>
        </p:pic>
        <p:sp>
          <p:nvSpPr>
            <p:cNvPr id="2247" name="Google Shape;2247;p114"/>
            <p:cNvSpPr/>
            <p:nvPr/>
          </p:nvSpPr>
          <p:spPr>
            <a:xfrm>
              <a:off x="8259673" y="5864254"/>
              <a:ext cx="324485" cy="257175"/>
            </a:xfrm>
            <a:custGeom>
              <a:rect b="b" l="l" r="r" t="t"/>
              <a:pathLst>
                <a:path extrusionOk="0" h="257175" w="324484">
                  <a:moveTo>
                    <a:pt x="0" y="0"/>
                  </a:moveTo>
                  <a:lnTo>
                    <a:pt x="324092" y="0"/>
                  </a:lnTo>
                  <a:lnTo>
                    <a:pt x="324092" y="256590"/>
                  </a:lnTo>
                  <a:lnTo>
                    <a:pt x="0" y="256590"/>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48" name="Google Shape;2248;p114"/>
          <p:cNvSpPr/>
          <p:nvPr/>
        </p:nvSpPr>
        <p:spPr>
          <a:xfrm>
            <a:off x="3224276" y="5252529"/>
            <a:ext cx="479425" cy="427990"/>
          </a:xfrm>
          <a:custGeom>
            <a:rect b="b" l="l" r="r" t="t"/>
            <a:pathLst>
              <a:path extrusionOk="0" h="427989" w="479425">
                <a:moveTo>
                  <a:pt x="47595" y="75365"/>
                </a:moveTo>
                <a:lnTo>
                  <a:pt x="28588" y="76667"/>
                </a:lnTo>
                <a:lnTo>
                  <a:pt x="29756" y="92329"/>
                </a:lnTo>
                <a:lnTo>
                  <a:pt x="34975" y="136956"/>
                </a:lnTo>
                <a:lnTo>
                  <a:pt x="42595" y="179870"/>
                </a:lnTo>
                <a:lnTo>
                  <a:pt x="53454" y="220510"/>
                </a:lnTo>
                <a:lnTo>
                  <a:pt x="68529" y="258559"/>
                </a:lnTo>
                <a:lnTo>
                  <a:pt x="88569" y="292836"/>
                </a:lnTo>
                <a:lnTo>
                  <a:pt x="114515" y="322808"/>
                </a:lnTo>
                <a:lnTo>
                  <a:pt x="146761" y="347741"/>
                </a:lnTo>
                <a:lnTo>
                  <a:pt x="184378" y="367818"/>
                </a:lnTo>
                <a:lnTo>
                  <a:pt x="226440" y="383804"/>
                </a:lnTo>
                <a:lnTo>
                  <a:pt x="272008" y="396408"/>
                </a:lnTo>
                <a:lnTo>
                  <a:pt x="320725" y="406459"/>
                </a:lnTo>
                <a:lnTo>
                  <a:pt x="371601" y="414557"/>
                </a:lnTo>
                <a:lnTo>
                  <a:pt x="423900" y="421360"/>
                </a:lnTo>
                <a:lnTo>
                  <a:pt x="476846" y="427511"/>
                </a:lnTo>
                <a:lnTo>
                  <a:pt x="479044" y="408589"/>
                </a:lnTo>
                <a:lnTo>
                  <a:pt x="426364" y="402469"/>
                </a:lnTo>
                <a:lnTo>
                  <a:pt x="374599" y="395743"/>
                </a:lnTo>
                <a:lnTo>
                  <a:pt x="324561" y="387802"/>
                </a:lnTo>
                <a:lnTo>
                  <a:pt x="277075" y="378045"/>
                </a:lnTo>
                <a:lnTo>
                  <a:pt x="232714" y="365817"/>
                </a:lnTo>
                <a:lnTo>
                  <a:pt x="192709" y="350690"/>
                </a:lnTo>
                <a:lnTo>
                  <a:pt x="157670" y="332117"/>
                </a:lnTo>
                <a:lnTo>
                  <a:pt x="115735" y="296646"/>
                </a:lnTo>
                <a:lnTo>
                  <a:pt x="85991" y="250926"/>
                </a:lnTo>
                <a:lnTo>
                  <a:pt x="61353" y="176530"/>
                </a:lnTo>
                <a:lnTo>
                  <a:pt x="53898" y="134747"/>
                </a:lnTo>
                <a:lnTo>
                  <a:pt x="48755" y="90906"/>
                </a:lnTo>
                <a:lnTo>
                  <a:pt x="47595" y="75365"/>
                </a:lnTo>
                <a:close/>
              </a:path>
              <a:path extrusionOk="0" h="427989" w="479425">
                <a:moveTo>
                  <a:pt x="32804" y="0"/>
                </a:moveTo>
                <a:lnTo>
                  <a:pt x="0" y="78625"/>
                </a:lnTo>
                <a:lnTo>
                  <a:pt x="28588" y="76667"/>
                </a:lnTo>
                <a:lnTo>
                  <a:pt x="27647" y="64058"/>
                </a:lnTo>
                <a:lnTo>
                  <a:pt x="46647" y="62649"/>
                </a:lnTo>
                <a:lnTo>
                  <a:pt x="69682" y="62649"/>
                </a:lnTo>
                <a:lnTo>
                  <a:pt x="32804" y="0"/>
                </a:lnTo>
                <a:close/>
              </a:path>
              <a:path extrusionOk="0" h="427989" w="479425">
                <a:moveTo>
                  <a:pt x="46647" y="62649"/>
                </a:moveTo>
                <a:lnTo>
                  <a:pt x="27647" y="64058"/>
                </a:lnTo>
                <a:lnTo>
                  <a:pt x="28588" y="76667"/>
                </a:lnTo>
                <a:lnTo>
                  <a:pt x="47595" y="75365"/>
                </a:lnTo>
                <a:lnTo>
                  <a:pt x="46647" y="62649"/>
                </a:lnTo>
                <a:close/>
              </a:path>
              <a:path extrusionOk="0" h="427989" w="479425">
                <a:moveTo>
                  <a:pt x="69682" y="62649"/>
                </a:moveTo>
                <a:lnTo>
                  <a:pt x="46647" y="62649"/>
                </a:lnTo>
                <a:lnTo>
                  <a:pt x="47595" y="75365"/>
                </a:lnTo>
                <a:lnTo>
                  <a:pt x="76022" y="73418"/>
                </a:lnTo>
                <a:lnTo>
                  <a:pt x="69682" y="62649"/>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9" name="Google Shape;2249;p114"/>
          <p:cNvSpPr txBox="1"/>
          <p:nvPr/>
        </p:nvSpPr>
        <p:spPr>
          <a:xfrm>
            <a:off x="3838092" y="5473700"/>
            <a:ext cx="1584325" cy="388620"/>
          </a:xfrm>
          <a:prstGeom prst="rect">
            <a:avLst/>
          </a:prstGeom>
          <a:noFill/>
          <a:ln>
            <a:noFill/>
          </a:ln>
        </p:spPr>
        <p:txBody>
          <a:bodyPr anchorCtr="0" anchor="t" bIns="0" lIns="0" spcFirstLastPara="1" rIns="0" wrap="square" tIns="20950">
            <a:spAutoFit/>
          </a:bodyPr>
          <a:lstStyle/>
          <a:p>
            <a:pPr indent="0" lvl="0" marL="12700" marR="5080" rtl="0" algn="l">
              <a:lnSpc>
                <a:spcPct val="118333"/>
              </a:lnSpc>
              <a:spcBef>
                <a:spcPts val="0"/>
              </a:spcBef>
              <a:spcAft>
                <a:spcPts val="0"/>
              </a:spcAft>
              <a:buClr>
                <a:srgbClr val="000000"/>
              </a:buClr>
              <a:buSzPts val="1200"/>
              <a:buFont typeface="Arial"/>
              <a:buNone/>
            </a:pPr>
            <a:r>
              <a:rPr b="0" i="1" lang="en-US" sz="1200" u="none" cap="none" strike="noStrike">
                <a:solidFill>
                  <a:schemeClr val="dk1"/>
                </a:solidFill>
                <a:latin typeface="Trebuchet MS"/>
                <a:ea typeface="Trebuchet MS"/>
                <a:cs typeface="Trebuchet MS"/>
                <a:sym typeface="Trebuchet MS"/>
              </a:rPr>
              <a:t>This indicates a manually  stopped execution</a:t>
            </a:r>
            <a:endParaRPr b="0" i="0" sz="1200" u="none" cap="none" strike="noStrike">
              <a:solidFill>
                <a:schemeClr val="dk1"/>
              </a:solidFill>
              <a:latin typeface="Trebuchet MS"/>
              <a:ea typeface="Trebuchet MS"/>
              <a:cs typeface="Trebuchet MS"/>
              <a:sym typeface="Trebuchet MS"/>
            </a:endParaRPr>
          </a:p>
        </p:txBody>
      </p:sp>
      <p:grpSp>
        <p:nvGrpSpPr>
          <p:cNvPr id="2250" name="Google Shape;2250;p114"/>
          <p:cNvGrpSpPr/>
          <p:nvPr/>
        </p:nvGrpSpPr>
        <p:grpSpPr>
          <a:xfrm>
            <a:off x="2605785" y="2575267"/>
            <a:ext cx="5102745" cy="2618486"/>
            <a:chOff x="2605785" y="2575267"/>
            <a:chExt cx="5102745" cy="2618486"/>
          </a:xfrm>
        </p:grpSpPr>
        <p:pic>
          <p:nvPicPr>
            <p:cNvPr id="2251" name="Google Shape;2251;p114"/>
            <p:cNvPicPr preferRelativeResize="0"/>
            <p:nvPr/>
          </p:nvPicPr>
          <p:blipFill rotWithShape="1">
            <a:blip r:embed="rId9">
              <a:alphaModFix/>
            </a:blip>
            <a:srcRect b="0" l="0" r="0" t="0"/>
            <a:stretch/>
          </p:blipFill>
          <p:spPr>
            <a:xfrm>
              <a:off x="2704339" y="4230830"/>
              <a:ext cx="3644440" cy="908096"/>
            </a:xfrm>
            <a:prstGeom prst="rect">
              <a:avLst/>
            </a:prstGeom>
            <a:noFill/>
            <a:ln>
              <a:noFill/>
            </a:ln>
          </p:spPr>
        </p:pic>
        <p:sp>
          <p:nvSpPr>
            <p:cNvPr id="2252" name="Google Shape;2252;p114"/>
            <p:cNvSpPr/>
            <p:nvPr/>
          </p:nvSpPr>
          <p:spPr>
            <a:xfrm>
              <a:off x="4149470" y="4848313"/>
              <a:ext cx="2199640" cy="345440"/>
            </a:xfrm>
            <a:custGeom>
              <a:rect b="b" l="l" r="r" t="t"/>
              <a:pathLst>
                <a:path extrusionOk="0" h="345439" w="2199640">
                  <a:moveTo>
                    <a:pt x="2199309" y="0"/>
                  </a:moveTo>
                  <a:lnTo>
                    <a:pt x="0" y="0"/>
                  </a:lnTo>
                  <a:lnTo>
                    <a:pt x="0" y="345046"/>
                  </a:lnTo>
                  <a:lnTo>
                    <a:pt x="2199309" y="345046"/>
                  </a:lnTo>
                  <a:lnTo>
                    <a:pt x="219930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53" name="Google Shape;2253;p114"/>
            <p:cNvPicPr preferRelativeResize="0"/>
            <p:nvPr/>
          </p:nvPicPr>
          <p:blipFill rotWithShape="1">
            <a:blip r:embed="rId10">
              <a:alphaModFix/>
            </a:blip>
            <a:srcRect b="0" l="0" r="0" t="0"/>
            <a:stretch/>
          </p:blipFill>
          <p:spPr>
            <a:xfrm>
              <a:off x="2605785" y="2575267"/>
              <a:ext cx="5102745" cy="1634629"/>
            </a:xfrm>
            <a:prstGeom prst="rect">
              <a:avLst/>
            </a:prstGeom>
            <a:noFill/>
            <a:ln>
              <a:noFill/>
            </a:ln>
          </p:spPr>
        </p:pic>
      </p:grpSp>
      <p:sp>
        <p:nvSpPr>
          <p:cNvPr id="2254" name="Google Shape;2254;p114"/>
          <p:cNvSpPr txBox="1"/>
          <p:nvPr/>
        </p:nvSpPr>
        <p:spPr>
          <a:xfrm>
            <a:off x="8020634" y="2757932"/>
            <a:ext cx="2748915" cy="756920"/>
          </a:xfrm>
          <a:prstGeom prst="rect">
            <a:avLst/>
          </a:prstGeom>
          <a:noFill/>
          <a:ln>
            <a:noFill/>
          </a:ln>
        </p:spPr>
        <p:txBody>
          <a:bodyPr anchorCtr="0" anchor="t" bIns="0" lIns="0" spcFirstLastPara="1" rIns="0" wrap="square" tIns="17125">
            <a:spAutoFit/>
          </a:bodyPr>
          <a:lstStyle/>
          <a:p>
            <a:pPr indent="0" lvl="0" marL="12700" marR="5080" rtl="0" algn="l">
              <a:lnSpc>
                <a:spcPct val="973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while loop here will run while  stock_portfolio is less than 1m, which </a:t>
            </a:r>
            <a:r>
              <a:rPr b="1" i="1" lang="en-US" sz="1250" u="none" cap="none" strike="noStrike">
                <a:solidFill>
                  <a:srgbClr val="404040"/>
                </a:solidFill>
                <a:latin typeface="Trebuchet MS"/>
                <a:ea typeface="Trebuchet MS"/>
                <a:cs typeface="Trebuchet MS"/>
                <a:sym typeface="Trebuchet MS"/>
              </a:rPr>
              <a:t>will  always be the case</a:t>
            </a:r>
            <a:r>
              <a:rPr b="0" i="1" lang="en-US" sz="1200" u="none" cap="none" strike="noStrike">
                <a:solidFill>
                  <a:srgbClr val="404040"/>
                </a:solidFill>
                <a:latin typeface="Trebuchet MS"/>
                <a:ea typeface="Trebuchet MS"/>
                <a:cs typeface="Trebuchet MS"/>
                <a:sym typeface="Trebuchet MS"/>
              </a:rPr>
              <a:t>, as it’s not growing due  to 0% interest</a:t>
            </a:r>
            <a:endParaRPr b="0" i="0" sz="1200" u="none" cap="none" strike="noStrike">
              <a:solidFill>
                <a:schemeClr val="dk1"/>
              </a:solidFill>
              <a:latin typeface="Trebuchet MS"/>
              <a:ea typeface="Trebuchet MS"/>
              <a:cs typeface="Trebuchet MS"/>
              <a:sym typeface="Trebuchet MS"/>
            </a:endParaRPr>
          </a:p>
        </p:txBody>
      </p:sp>
      <p:sp>
        <p:nvSpPr>
          <p:cNvPr id="2255" name="Google Shape;2255;p114"/>
          <p:cNvSpPr/>
          <p:nvPr/>
        </p:nvSpPr>
        <p:spPr>
          <a:xfrm>
            <a:off x="7797660" y="2607106"/>
            <a:ext cx="55244" cy="2002789"/>
          </a:xfrm>
          <a:custGeom>
            <a:rect b="b" l="l" r="r" t="t"/>
            <a:pathLst>
              <a:path extrusionOk="0" h="2002789" w="55245">
                <a:moveTo>
                  <a:pt x="0" y="0"/>
                </a:moveTo>
                <a:lnTo>
                  <a:pt x="10726" y="1801"/>
                </a:lnTo>
                <a:lnTo>
                  <a:pt x="19486" y="6715"/>
                </a:lnTo>
                <a:lnTo>
                  <a:pt x="25392" y="14003"/>
                </a:lnTo>
                <a:lnTo>
                  <a:pt x="27558" y="22927"/>
                </a:lnTo>
                <a:lnTo>
                  <a:pt x="27558" y="297580"/>
                </a:lnTo>
                <a:lnTo>
                  <a:pt x="29723" y="306504"/>
                </a:lnTo>
                <a:lnTo>
                  <a:pt x="35629" y="313792"/>
                </a:lnTo>
                <a:lnTo>
                  <a:pt x="44389" y="318706"/>
                </a:lnTo>
                <a:lnTo>
                  <a:pt x="55116" y="320508"/>
                </a:lnTo>
                <a:lnTo>
                  <a:pt x="44389" y="322309"/>
                </a:lnTo>
                <a:lnTo>
                  <a:pt x="35629" y="327223"/>
                </a:lnTo>
                <a:lnTo>
                  <a:pt x="29723" y="334511"/>
                </a:lnTo>
                <a:lnTo>
                  <a:pt x="27558" y="343436"/>
                </a:lnTo>
                <a:lnTo>
                  <a:pt x="27558" y="1979861"/>
                </a:lnTo>
                <a:lnTo>
                  <a:pt x="25392" y="1988789"/>
                </a:lnTo>
                <a:lnTo>
                  <a:pt x="19486" y="1996077"/>
                </a:lnTo>
                <a:lnTo>
                  <a:pt x="10726" y="2000990"/>
                </a:lnTo>
                <a:lnTo>
                  <a:pt x="0" y="2002791"/>
                </a:lnTo>
              </a:path>
            </a:pathLst>
          </a:custGeom>
          <a:noFill/>
          <a:ln cap="flat" cmpd="sng" w="9525">
            <a:solidFill>
              <a:srgbClr val="5D5D5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56" name="Google Shape;2256;p114"/>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60" name="Shape 2260"/>
        <p:cNvGrpSpPr/>
        <p:nvPr/>
      </p:nvGrpSpPr>
      <p:grpSpPr>
        <a:xfrm>
          <a:off x="0" y="0"/>
          <a:ext cx="0" cy="0"/>
          <a:chOff x="0" y="0"/>
          <a:chExt cx="0" cy="0"/>
        </a:xfrm>
      </p:grpSpPr>
      <p:pic>
        <p:nvPicPr>
          <p:cNvPr id="2261" name="Google Shape;2261;p115"/>
          <p:cNvPicPr preferRelativeResize="0"/>
          <p:nvPr/>
        </p:nvPicPr>
        <p:blipFill rotWithShape="1">
          <a:blip r:embed="rId3">
            <a:alphaModFix/>
          </a:blip>
          <a:srcRect b="0" l="0" r="0" t="0"/>
          <a:stretch/>
        </p:blipFill>
        <p:spPr>
          <a:xfrm>
            <a:off x="2657855" y="5004815"/>
            <a:ext cx="2682239" cy="963167"/>
          </a:xfrm>
          <a:prstGeom prst="rect">
            <a:avLst/>
          </a:prstGeom>
          <a:noFill/>
          <a:ln>
            <a:noFill/>
          </a:ln>
        </p:spPr>
      </p:pic>
      <p:pic>
        <p:nvPicPr>
          <p:cNvPr id="2262" name="Google Shape;2262;p115"/>
          <p:cNvPicPr preferRelativeResize="0"/>
          <p:nvPr/>
        </p:nvPicPr>
        <p:blipFill rotWithShape="1">
          <a:blip r:embed="rId4">
            <a:alphaModFix/>
          </a:blip>
          <a:srcRect b="0" l="0" r="0" t="0"/>
          <a:stretch/>
        </p:blipFill>
        <p:spPr>
          <a:xfrm>
            <a:off x="7135368" y="3160776"/>
            <a:ext cx="594359" cy="551688"/>
          </a:xfrm>
          <a:prstGeom prst="rect">
            <a:avLst/>
          </a:prstGeom>
          <a:noFill/>
          <a:ln>
            <a:noFill/>
          </a:ln>
        </p:spPr>
      </p:pic>
      <p:sp>
        <p:nvSpPr>
          <p:cNvPr id="2263" name="Google Shape;2263;p115"/>
          <p:cNvSpPr txBox="1"/>
          <p:nvPr>
            <p:ph type="title"/>
          </p:nvPr>
        </p:nvSpPr>
        <p:spPr>
          <a:xfrm>
            <a:off x="4594225" y="254509"/>
            <a:ext cx="30035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NESTED LOOPS</a:t>
            </a:r>
            <a:endParaRPr/>
          </a:p>
        </p:txBody>
      </p:sp>
      <p:grpSp>
        <p:nvGrpSpPr>
          <p:cNvPr id="2264" name="Google Shape;2264;p115"/>
          <p:cNvGrpSpPr/>
          <p:nvPr/>
        </p:nvGrpSpPr>
        <p:grpSpPr>
          <a:xfrm>
            <a:off x="215737" y="324764"/>
            <a:ext cx="11760603" cy="1054100"/>
            <a:chOff x="215737" y="324764"/>
            <a:chExt cx="11760603" cy="1054100"/>
          </a:xfrm>
        </p:grpSpPr>
        <p:pic>
          <p:nvPicPr>
            <p:cNvPr id="2265" name="Google Shape;2265;p115"/>
            <p:cNvPicPr preferRelativeResize="0"/>
            <p:nvPr/>
          </p:nvPicPr>
          <p:blipFill rotWithShape="1">
            <a:blip r:embed="rId5">
              <a:alphaModFix/>
            </a:blip>
            <a:srcRect b="0" l="0" r="0" t="0"/>
            <a:stretch/>
          </p:blipFill>
          <p:spPr>
            <a:xfrm>
              <a:off x="215737" y="830834"/>
              <a:ext cx="11760603" cy="45592"/>
            </a:xfrm>
            <a:prstGeom prst="rect">
              <a:avLst/>
            </a:prstGeom>
            <a:noFill/>
            <a:ln>
              <a:noFill/>
            </a:ln>
          </p:spPr>
        </p:pic>
        <p:sp>
          <p:nvSpPr>
            <p:cNvPr id="2266" name="Google Shape;2266;p11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67" name="Google Shape;2267;p115"/>
            <p:cNvPicPr preferRelativeResize="0"/>
            <p:nvPr/>
          </p:nvPicPr>
          <p:blipFill rotWithShape="1">
            <a:blip r:embed="rId6">
              <a:alphaModFix/>
            </a:blip>
            <a:srcRect b="0" l="0" r="0" t="0"/>
            <a:stretch/>
          </p:blipFill>
          <p:spPr>
            <a:xfrm>
              <a:off x="655707" y="716585"/>
              <a:ext cx="386622" cy="485139"/>
            </a:xfrm>
            <a:prstGeom prst="rect">
              <a:avLst/>
            </a:prstGeom>
            <a:noFill/>
            <a:ln>
              <a:noFill/>
            </a:ln>
          </p:spPr>
        </p:pic>
        <p:pic>
          <p:nvPicPr>
            <p:cNvPr id="2268" name="Google Shape;2268;p115"/>
            <p:cNvPicPr preferRelativeResize="0"/>
            <p:nvPr/>
          </p:nvPicPr>
          <p:blipFill rotWithShape="1">
            <a:blip r:embed="rId7">
              <a:alphaModFix/>
            </a:blip>
            <a:srcRect b="0" l="0" r="0" t="0"/>
            <a:stretch/>
          </p:blipFill>
          <p:spPr>
            <a:xfrm>
              <a:off x="1102847" y="718538"/>
              <a:ext cx="319247" cy="533107"/>
            </a:xfrm>
            <a:prstGeom prst="rect">
              <a:avLst/>
            </a:prstGeom>
            <a:noFill/>
            <a:ln>
              <a:noFill/>
            </a:ln>
          </p:spPr>
        </p:pic>
        <p:pic>
          <p:nvPicPr>
            <p:cNvPr id="2269" name="Google Shape;2269;p115"/>
            <p:cNvPicPr preferRelativeResize="0"/>
            <p:nvPr/>
          </p:nvPicPr>
          <p:blipFill rotWithShape="1">
            <a:blip r:embed="rId8">
              <a:alphaModFix/>
            </a:blip>
            <a:srcRect b="0" l="0" r="0" t="0"/>
            <a:stretch/>
          </p:blipFill>
          <p:spPr>
            <a:xfrm>
              <a:off x="797946" y="505613"/>
              <a:ext cx="547961" cy="163206"/>
            </a:xfrm>
            <a:prstGeom prst="rect">
              <a:avLst/>
            </a:prstGeom>
            <a:noFill/>
            <a:ln>
              <a:noFill/>
            </a:ln>
          </p:spPr>
        </p:pic>
      </p:grpSp>
      <p:sp>
        <p:nvSpPr>
          <p:cNvPr id="2270" name="Google Shape;2270;p115"/>
          <p:cNvSpPr txBox="1"/>
          <p:nvPr/>
        </p:nvSpPr>
        <p:spPr>
          <a:xfrm>
            <a:off x="2691498" y="1549908"/>
            <a:ext cx="7321550" cy="11188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Loops can be </a:t>
            </a:r>
            <a:r>
              <a:rPr b="1" i="0" lang="en-US" sz="2000" u="none" cap="none" strike="noStrike">
                <a:solidFill>
                  <a:srgbClr val="404040"/>
                </a:solidFill>
                <a:latin typeface="Tahoma"/>
                <a:ea typeface="Tahoma"/>
                <a:cs typeface="Tahoma"/>
                <a:sym typeface="Tahoma"/>
              </a:rPr>
              <a:t>nested </a:t>
            </a:r>
            <a:r>
              <a:rPr b="0" i="0" lang="en-US" sz="2000" u="none" cap="none" strike="noStrike">
                <a:solidFill>
                  <a:srgbClr val="404040"/>
                </a:solidFill>
                <a:latin typeface="Tahoma"/>
                <a:ea typeface="Tahoma"/>
                <a:cs typeface="Tahoma"/>
                <a:sym typeface="Tahoma"/>
              </a:rPr>
              <a:t>within another loop</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nested loop is referred to as an </a:t>
            </a:r>
            <a:r>
              <a:rPr b="0" i="1" lang="en-US" sz="1600" u="none" cap="none" strike="noStrike">
                <a:solidFill>
                  <a:srgbClr val="404040"/>
                </a:solidFill>
                <a:latin typeface="Trebuchet MS"/>
                <a:ea typeface="Trebuchet MS"/>
                <a:cs typeface="Trebuchet MS"/>
                <a:sym typeface="Trebuchet MS"/>
              </a:rPr>
              <a:t>inner </a:t>
            </a:r>
            <a:r>
              <a:rPr b="0" i="0" lang="en-US" sz="1600" u="none" cap="none" strike="noStrike">
                <a:solidFill>
                  <a:srgbClr val="404040"/>
                </a:solidFill>
                <a:latin typeface="Tahoma"/>
                <a:ea typeface="Tahoma"/>
                <a:cs typeface="Tahoma"/>
                <a:sym typeface="Tahoma"/>
              </a:rPr>
              <a:t>loop (the other is an </a:t>
            </a:r>
            <a:r>
              <a:rPr b="0" i="1" lang="en-US" sz="1600" u="none" cap="none" strike="noStrike">
                <a:solidFill>
                  <a:srgbClr val="404040"/>
                </a:solidFill>
                <a:latin typeface="Trebuchet MS"/>
                <a:ea typeface="Trebuchet MS"/>
                <a:cs typeface="Trebuchet MS"/>
                <a:sym typeface="Trebuchet MS"/>
              </a:rPr>
              <a:t>outer </a:t>
            </a:r>
            <a:r>
              <a:rPr b="0" i="0" lang="en-US" sz="1600" u="none" cap="none" strike="noStrike">
                <a:solidFill>
                  <a:srgbClr val="404040"/>
                </a:solidFill>
                <a:latin typeface="Tahoma"/>
                <a:ea typeface="Tahoma"/>
                <a:cs typeface="Tahoma"/>
                <a:sym typeface="Tahoma"/>
              </a:rPr>
              <a:t>loop)</a:t>
            </a:r>
            <a:endParaRPr b="0" i="0" sz="1600" u="none" cap="none" strike="noStrike">
              <a:solidFill>
                <a:schemeClr val="dk1"/>
              </a:solidFill>
              <a:latin typeface="Tahoma"/>
              <a:ea typeface="Tahoma"/>
              <a:cs typeface="Tahoma"/>
              <a:sym typeface="Tahoma"/>
            </a:endParaRPr>
          </a:p>
          <a:p>
            <a:pPr indent="-342900" lvl="0" marL="812800" marR="0" rtl="0" algn="l">
              <a:lnSpc>
                <a:spcPct val="100000"/>
              </a:lnSpc>
              <a:spcBef>
                <a:spcPts val="11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These are often used for navigating nested lists and similar data structures</a:t>
            </a:r>
            <a:endParaRPr b="0" i="0" sz="1600" u="none" cap="none" strike="noStrike">
              <a:solidFill>
                <a:schemeClr val="dk1"/>
              </a:solidFill>
              <a:latin typeface="Tahoma"/>
              <a:ea typeface="Tahoma"/>
              <a:cs typeface="Tahoma"/>
              <a:sym typeface="Tahoma"/>
            </a:endParaRPr>
          </a:p>
        </p:txBody>
      </p:sp>
      <p:sp>
        <p:nvSpPr>
          <p:cNvPr id="2271" name="Google Shape;2271;p115"/>
          <p:cNvSpPr txBox="1"/>
          <p:nvPr/>
        </p:nvSpPr>
        <p:spPr>
          <a:xfrm>
            <a:off x="2691500" y="3222250"/>
            <a:ext cx="11532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2272" name="Google Shape;2272;p115"/>
          <p:cNvSpPr/>
          <p:nvPr/>
        </p:nvSpPr>
        <p:spPr>
          <a:xfrm>
            <a:off x="3782745" y="3146323"/>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3" name="Google Shape;2273;p115"/>
          <p:cNvSpPr txBox="1"/>
          <p:nvPr/>
        </p:nvSpPr>
        <p:spPr>
          <a:xfrm>
            <a:off x="3924109" y="3235452"/>
            <a:ext cx="256667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Printing items along with their sizes</a:t>
            </a:r>
            <a:endParaRPr b="0" i="0" sz="1400" u="none" cap="none" strike="noStrike">
              <a:solidFill>
                <a:schemeClr val="dk1"/>
              </a:solidFill>
              <a:latin typeface="Trebuchet MS"/>
              <a:ea typeface="Trebuchet MS"/>
              <a:cs typeface="Trebuchet MS"/>
              <a:sym typeface="Trebuchet MS"/>
            </a:endParaRPr>
          </a:p>
        </p:txBody>
      </p:sp>
      <p:sp>
        <p:nvSpPr>
          <p:cNvPr id="2274" name="Google Shape;2274;p115"/>
          <p:cNvSpPr txBox="1"/>
          <p:nvPr/>
        </p:nvSpPr>
        <p:spPr>
          <a:xfrm>
            <a:off x="7757226" y="3223250"/>
            <a:ext cx="36900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2275" name="Google Shape;2275;p115"/>
          <p:cNvSpPr txBox="1"/>
          <p:nvPr/>
        </p:nvSpPr>
        <p:spPr>
          <a:xfrm>
            <a:off x="8214423" y="3679444"/>
            <a:ext cx="3689985" cy="2366645"/>
          </a:xfrm>
          <a:prstGeom prst="rect">
            <a:avLst/>
          </a:prstGeom>
          <a:noFill/>
          <a:ln>
            <a:noFill/>
          </a:ln>
        </p:spPr>
        <p:txBody>
          <a:bodyPr anchorCtr="0" anchor="t" bIns="0" lIns="0" spcFirstLastPara="1" rIns="0" wrap="square" tIns="13950">
            <a:spAutoFit/>
          </a:bodyPr>
          <a:lstStyle/>
          <a:p>
            <a:pPr indent="-342900" lvl="0" marL="355600" marR="227965" rtl="0" algn="l">
              <a:lnSpc>
                <a:spcPct val="994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inner loop (size_list) will run  completely for each iteration of the  outer loop (item_list)</a:t>
            </a:r>
            <a:endParaRPr b="0" i="0" sz="1600" u="none" cap="none" strike="noStrike">
              <a:solidFill>
                <a:schemeClr val="dk1"/>
              </a:solidFill>
              <a:latin typeface="Tahoma"/>
              <a:ea typeface="Tahoma"/>
              <a:cs typeface="Tahoma"/>
              <a:sym typeface="Tahoma"/>
            </a:endParaRPr>
          </a:p>
          <a:p>
            <a:pPr indent="-342900" lvl="0" marL="355600" marR="5080" rtl="0" algn="l">
              <a:lnSpc>
                <a:spcPct val="100800"/>
              </a:lnSpc>
              <a:spcBef>
                <a:spcPts val="56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In this case, the inner loop iterated  three times for each of the two  iterations of the outer loop, for a total  of six print statements</a:t>
            </a:r>
            <a:endParaRPr b="0" i="0" sz="1600" u="none" cap="none" strike="noStrike">
              <a:solidFill>
                <a:schemeClr val="dk1"/>
              </a:solidFill>
              <a:latin typeface="Tahoma"/>
              <a:ea typeface="Tahoma"/>
              <a:cs typeface="Tahoma"/>
              <a:sym typeface="Tahoma"/>
            </a:endParaRPr>
          </a:p>
          <a:p>
            <a:pPr indent="-342900" lvl="0" marL="355600" marR="57785" rtl="0" algn="l">
              <a:lnSpc>
                <a:spcPct val="118750"/>
              </a:lnSpc>
              <a:spcBef>
                <a:spcPts val="65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NOTE</a:t>
            </a:r>
            <a:r>
              <a:rPr b="0" i="0" lang="en-US" sz="1600" u="none" cap="none" strike="noStrike">
                <a:solidFill>
                  <a:srgbClr val="404040"/>
                </a:solidFill>
                <a:latin typeface="Tahoma"/>
                <a:ea typeface="Tahoma"/>
                <a:cs typeface="Tahoma"/>
                <a:sym typeface="Tahoma"/>
              </a:rPr>
              <a:t>: There is no limit to how many  layers of nested loops can occur</a:t>
            </a:r>
            <a:endParaRPr b="0" i="0" sz="1600" u="none" cap="none" strike="noStrike">
              <a:solidFill>
                <a:schemeClr val="dk1"/>
              </a:solidFill>
              <a:latin typeface="Tahoma"/>
              <a:ea typeface="Tahoma"/>
              <a:cs typeface="Tahoma"/>
              <a:sym typeface="Tahoma"/>
            </a:endParaRPr>
          </a:p>
        </p:txBody>
      </p:sp>
      <p:sp>
        <p:nvSpPr>
          <p:cNvPr id="2276" name="Google Shape;2276;p115"/>
          <p:cNvSpPr txBox="1"/>
          <p:nvPr/>
        </p:nvSpPr>
        <p:spPr>
          <a:xfrm>
            <a:off x="5706097" y="4977891"/>
            <a:ext cx="2006600" cy="976630"/>
          </a:xfrm>
          <a:prstGeom prst="rect">
            <a:avLst/>
          </a:prstGeom>
          <a:noFill/>
          <a:ln>
            <a:noFill/>
          </a:ln>
        </p:spPr>
        <p:txBody>
          <a:bodyPr anchorCtr="0" anchor="t" bIns="0" lIns="0" spcFirstLastPara="1" rIns="0" wrap="square" tIns="5075">
            <a:spAutoFit/>
          </a:bodyPr>
          <a:lstStyle/>
          <a:p>
            <a:pPr indent="0" lvl="0" marL="12700" marR="5080" rtl="0" algn="just">
              <a:lnSpc>
                <a:spcPct val="104800"/>
              </a:lnSpc>
              <a:spcBef>
                <a:spcPts val="0"/>
              </a:spcBef>
              <a:spcAft>
                <a:spcPts val="0"/>
              </a:spcAft>
              <a:buClr>
                <a:srgbClr val="000000"/>
              </a:buClr>
              <a:buSzPts val="1000"/>
              <a:buFont typeface="Arial"/>
              <a:buNone/>
            </a:pPr>
            <a:r>
              <a:rPr b="0" i="0" lang="en-US" sz="1000" u="none" cap="none" strike="noStrike">
                <a:solidFill>
                  <a:srgbClr val="404040"/>
                </a:solidFill>
                <a:latin typeface="Courier New"/>
                <a:ea typeface="Courier New"/>
                <a:cs typeface="Courier New"/>
                <a:sym typeface="Courier New"/>
              </a:rPr>
              <a:t>item_list[0], size_list[0]  item_list[0], size_list[1]  item_list[0], size_list[2]  item_list[1], size_list[0]  item_list[1], size_list[1]  item_list[1], size_list[2]</a:t>
            </a:r>
            <a:endParaRPr b="0" i="0" sz="1000" u="none" cap="none" strike="noStrike">
              <a:solidFill>
                <a:schemeClr val="dk1"/>
              </a:solidFill>
              <a:latin typeface="Courier New"/>
              <a:ea typeface="Courier New"/>
              <a:cs typeface="Courier New"/>
              <a:sym typeface="Courier New"/>
            </a:endParaRPr>
          </a:p>
        </p:txBody>
      </p:sp>
      <p:sp>
        <p:nvSpPr>
          <p:cNvPr id="2277" name="Google Shape;2277;p115"/>
          <p:cNvSpPr/>
          <p:nvPr/>
        </p:nvSpPr>
        <p:spPr>
          <a:xfrm>
            <a:off x="5353050" y="5035346"/>
            <a:ext cx="274320" cy="76200"/>
          </a:xfrm>
          <a:custGeom>
            <a:rect b="b" l="l" r="r" t="t"/>
            <a:pathLst>
              <a:path extrusionOk="0" h="76200" w="274320">
                <a:moveTo>
                  <a:pt x="76200" y="0"/>
                </a:moveTo>
                <a:lnTo>
                  <a:pt x="0" y="38099"/>
                </a:lnTo>
                <a:lnTo>
                  <a:pt x="76200" y="76199"/>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20" y="33337"/>
                </a:moveTo>
                <a:lnTo>
                  <a:pt x="76200" y="33337"/>
                </a:lnTo>
                <a:lnTo>
                  <a:pt x="76200" y="42862"/>
                </a:lnTo>
                <a:lnTo>
                  <a:pt x="274320" y="42862"/>
                </a:lnTo>
                <a:lnTo>
                  <a:pt x="274320"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8" name="Google Shape;2278;p115"/>
          <p:cNvSpPr/>
          <p:nvPr/>
        </p:nvSpPr>
        <p:spPr>
          <a:xfrm>
            <a:off x="5353050" y="5195049"/>
            <a:ext cx="274320" cy="76200"/>
          </a:xfrm>
          <a:custGeom>
            <a:rect b="b" l="l" r="r" t="t"/>
            <a:pathLst>
              <a:path extrusionOk="0" h="76200" w="274320">
                <a:moveTo>
                  <a:pt x="76200" y="0"/>
                </a:moveTo>
                <a:lnTo>
                  <a:pt x="0" y="38100"/>
                </a:lnTo>
                <a:lnTo>
                  <a:pt x="76200" y="76200"/>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20" y="33337"/>
                </a:moveTo>
                <a:lnTo>
                  <a:pt x="76200" y="33337"/>
                </a:lnTo>
                <a:lnTo>
                  <a:pt x="76200" y="42862"/>
                </a:lnTo>
                <a:lnTo>
                  <a:pt x="274320" y="42862"/>
                </a:lnTo>
                <a:lnTo>
                  <a:pt x="274320"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9" name="Google Shape;2279;p115"/>
          <p:cNvSpPr/>
          <p:nvPr/>
        </p:nvSpPr>
        <p:spPr>
          <a:xfrm>
            <a:off x="5353050" y="5833855"/>
            <a:ext cx="274320" cy="76200"/>
          </a:xfrm>
          <a:custGeom>
            <a:rect b="b" l="l" r="r" t="t"/>
            <a:pathLst>
              <a:path extrusionOk="0" h="76200" w="274320">
                <a:moveTo>
                  <a:pt x="76200" y="0"/>
                </a:moveTo>
                <a:lnTo>
                  <a:pt x="0" y="38098"/>
                </a:lnTo>
                <a:lnTo>
                  <a:pt x="76200" y="76200"/>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20" y="33337"/>
                </a:moveTo>
                <a:lnTo>
                  <a:pt x="76200" y="33337"/>
                </a:lnTo>
                <a:lnTo>
                  <a:pt x="76200" y="42862"/>
                </a:lnTo>
                <a:lnTo>
                  <a:pt x="274320" y="42862"/>
                </a:lnTo>
                <a:lnTo>
                  <a:pt x="274320"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0" name="Google Shape;2280;p115"/>
          <p:cNvSpPr/>
          <p:nvPr/>
        </p:nvSpPr>
        <p:spPr>
          <a:xfrm>
            <a:off x="5353050" y="5354751"/>
            <a:ext cx="274320" cy="76200"/>
          </a:xfrm>
          <a:custGeom>
            <a:rect b="b" l="l" r="r" t="t"/>
            <a:pathLst>
              <a:path extrusionOk="0" h="76200" w="274320">
                <a:moveTo>
                  <a:pt x="76200" y="0"/>
                </a:moveTo>
                <a:lnTo>
                  <a:pt x="0" y="38099"/>
                </a:lnTo>
                <a:lnTo>
                  <a:pt x="76200" y="76199"/>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20" y="33337"/>
                </a:moveTo>
                <a:lnTo>
                  <a:pt x="76200" y="33337"/>
                </a:lnTo>
                <a:lnTo>
                  <a:pt x="76200" y="42862"/>
                </a:lnTo>
                <a:lnTo>
                  <a:pt x="274320" y="42862"/>
                </a:lnTo>
                <a:lnTo>
                  <a:pt x="274320"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1" name="Google Shape;2281;p115"/>
          <p:cNvSpPr/>
          <p:nvPr/>
        </p:nvSpPr>
        <p:spPr>
          <a:xfrm>
            <a:off x="5353050" y="5514454"/>
            <a:ext cx="274320" cy="76200"/>
          </a:xfrm>
          <a:custGeom>
            <a:rect b="b" l="l" r="r" t="t"/>
            <a:pathLst>
              <a:path extrusionOk="0" h="76200" w="274320">
                <a:moveTo>
                  <a:pt x="76200" y="0"/>
                </a:moveTo>
                <a:lnTo>
                  <a:pt x="0" y="38100"/>
                </a:lnTo>
                <a:lnTo>
                  <a:pt x="76200" y="76194"/>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20" y="33337"/>
                </a:moveTo>
                <a:lnTo>
                  <a:pt x="76200" y="33337"/>
                </a:lnTo>
                <a:lnTo>
                  <a:pt x="76200" y="42862"/>
                </a:lnTo>
                <a:lnTo>
                  <a:pt x="274320" y="42862"/>
                </a:lnTo>
                <a:lnTo>
                  <a:pt x="274320"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82" name="Google Shape;2282;p115"/>
          <p:cNvSpPr/>
          <p:nvPr/>
        </p:nvSpPr>
        <p:spPr>
          <a:xfrm>
            <a:off x="5353050" y="5674151"/>
            <a:ext cx="274320" cy="76200"/>
          </a:xfrm>
          <a:custGeom>
            <a:rect b="b" l="l" r="r" t="t"/>
            <a:pathLst>
              <a:path extrusionOk="0" h="76200" w="274320">
                <a:moveTo>
                  <a:pt x="76200" y="0"/>
                </a:moveTo>
                <a:lnTo>
                  <a:pt x="0" y="38098"/>
                </a:lnTo>
                <a:lnTo>
                  <a:pt x="76200" y="76198"/>
                </a:lnTo>
                <a:lnTo>
                  <a:pt x="76200" y="42861"/>
                </a:lnTo>
                <a:lnTo>
                  <a:pt x="63500" y="42861"/>
                </a:lnTo>
                <a:lnTo>
                  <a:pt x="63500" y="33336"/>
                </a:lnTo>
                <a:lnTo>
                  <a:pt x="76200" y="33336"/>
                </a:lnTo>
                <a:lnTo>
                  <a:pt x="76200" y="0"/>
                </a:lnTo>
                <a:close/>
              </a:path>
              <a:path extrusionOk="0" h="76200" w="274320">
                <a:moveTo>
                  <a:pt x="76200" y="33336"/>
                </a:moveTo>
                <a:lnTo>
                  <a:pt x="76200" y="42861"/>
                </a:lnTo>
                <a:lnTo>
                  <a:pt x="274320" y="42862"/>
                </a:lnTo>
                <a:lnTo>
                  <a:pt x="274320" y="33337"/>
                </a:lnTo>
                <a:lnTo>
                  <a:pt x="76200" y="33336"/>
                </a:lnTo>
                <a:close/>
              </a:path>
              <a:path extrusionOk="0" h="76200" w="274320">
                <a:moveTo>
                  <a:pt x="63500" y="33336"/>
                </a:moveTo>
                <a:lnTo>
                  <a:pt x="63500" y="42861"/>
                </a:lnTo>
                <a:lnTo>
                  <a:pt x="76200" y="42861"/>
                </a:lnTo>
                <a:lnTo>
                  <a:pt x="76200" y="33336"/>
                </a:lnTo>
                <a:lnTo>
                  <a:pt x="63500" y="33336"/>
                </a:lnTo>
                <a:close/>
              </a:path>
              <a:path extrusionOk="0" h="76200" w="274320">
                <a:moveTo>
                  <a:pt x="76200" y="33336"/>
                </a:moveTo>
                <a:lnTo>
                  <a:pt x="63500" y="33336"/>
                </a:lnTo>
                <a:lnTo>
                  <a:pt x="76200" y="33336"/>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83" name="Google Shape;2283;p115"/>
          <p:cNvPicPr preferRelativeResize="0"/>
          <p:nvPr/>
        </p:nvPicPr>
        <p:blipFill rotWithShape="1">
          <a:blip r:embed="rId9">
            <a:alphaModFix/>
          </a:blip>
          <a:srcRect b="0" l="0" r="0" t="0"/>
          <a:stretch/>
        </p:blipFill>
        <p:spPr>
          <a:xfrm>
            <a:off x="2611323" y="3749640"/>
            <a:ext cx="4317341" cy="1184921"/>
          </a:xfrm>
          <a:prstGeom prst="rect">
            <a:avLst/>
          </a:prstGeom>
          <a:noFill/>
          <a:ln>
            <a:noFill/>
          </a:ln>
        </p:spPr>
      </p:pic>
      <p:sp>
        <p:nvSpPr>
          <p:cNvPr id="2284" name="Google Shape;2284;p115"/>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88" name="Shape 2288"/>
        <p:cNvGrpSpPr/>
        <p:nvPr/>
      </p:nvGrpSpPr>
      <p:grpSpPr>
        <a:xfrm>
          <a:off x="0" y="0"/>
          <a:ext cx="0" cy="0"/>
          <a:chOff x="0" y="0"/>
          <a:chExt cx="0" cy="0"/>
        </a:xfrm>
      </p:grpSpPr>
      <p:sp>
        <p:nvSpPr>
          <p:cNvPr id="2289" name="Google Shape;2289;p116"/>
          <p:cNvSpPr txBox="1"/>
          <p:nvPr>
            <p:ph type="title"/>
          </p:nvPr>
        </p:nvSpPr>
        <p:spPr>
          <a:xfrm>
            <a:off x="4594225" y="254509"/>
            <a:ext cx="30035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NESTED LOOPS</a:t>
            </a:r>
            <a:endParaRPr/>
          </a:p>
        </p:txBody>
      </p:sp>
      <p:grpSp>
        <p:nvGrpSpPr>
          <p:cNvPr id="2290" name="Google Shape;2290;p116"/>
          <p:cNvGrpSpPr/>
          <p:nvPr/>
        </p:nvGrpSpPr>
        <p:grpSpPr>
          <a:xfrm>
            <a:off x="215737" y="324764"/>
            <a:ext cx="11760603" cy="1054100"/>
            <a:chOff x="215737" y="324764"/>
            <a:chExt cx="11760603" cy="1054100"/>
          </a:xfrm>
        </p:grpSpPr>
        <p:pic>
          <p:nvPicPr>
            <p:cNvPr id="2291" name="Google Shape;2291;p116"/>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292" name="Google Shape;2292;p11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93" name="Google Shape;2293;p116"/>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294" name="Google Shape;2294;p116"/>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295" name="Google Shape;2295;p116"/>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296" name="Google Shape;2296;p116"/>
          <p:cNvSpPr txBox="1"/>
          <p:nvPr/>
        </p:nvSpPr>
        <p:spPr>
          <a:xfrm>
            <a:off x="2691500" y="1600700"/>
            <a:ext cx="12327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2297" name="Google Shape;2297;p116"/>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98" name="Google Shape;2298;p116"/>
          <p:cNvSpPr txBox="1"/>
          <p:nvPr/>
        </p:nvSpPr>
        <p:spPr>
          <a:xfrm>
            <a:off x="3924109" y="1613915"/>
            <a:ext cx="256667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Printing items along with their sizes</a:t>
            </a:r>
            <a:endParaRPr b="0" i="0" sz="1400" u="none" cap="none" strike="noStrike">
              <a:solidFill>
                <a:schemeClr val="dk1"/>
              </a:solidFill>
              <a:latin typeface="Trebuchet MS"/>
              <a:ea typeface="Trebuchet MS"/>
              <a:cs typeface="Trebuchet MS"/>
              <a:sym typeface="Trebuchet MS"/>
            </a:endParaRPr>
          </a:p>
        </p:txBody>
      </p:sp>
      <p:pic>
        <p:nvPicPr>
          <p:cNvPr id="2299" name="Google Shape;2299;p116"/>
          <p:cNvPicPr preferRelativeResize="0"/>
          <p:nvPr/>
        </p:nvPicPr>
        <p:blipFill rotWithShape="1">
          <a:blip r:embed="rId7">
            <a:alphaModFix/>
          </a:blip>
          <a:srcRect b="0" l="0" r="0" t="0"/>
          <a:stretch/>
        </p:blipFill>
        <p:spPr>
          <a:xfrm>
            <a:off x="2612135" y="2194560"/>
            <a:ext cx="6440424" cy="3389376"/>
          </a:xfrm>
          <a:prstGeom prst="rect">
            <a:avLst/>
          </a:prstGeom>
          <a:noFill/>
          <a:ln>
            <a:noFill/>
          </a:ln>
        </p:spPr>
      </p:pic>
      <p:sp>
        <p:nvSpPr>
          <p:cNvPr id="2300" name="Google Shape;2300;p116"/>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grpSp>
        <p:nvGrpSpPr>
          <p:cNvPr id="2305" name="Google Shape;2305;p117"/>
          <p:cNvGrpSpPr/>
          <p:nvPr/>
        </p:nvGrpSpPr>
        <p:grpSpPr>
          <a:xfrm>
            <a:off x="0" y="1"/>
            <a:ext cx="4769088" cy="6858356"/>
            <a:chOff x="0" y="0"/>
            <a:chExt cx="7153275" cy="10287019"/>
          </a:xfrm>
        </p:grpSpPr>
        <p:sp>
          <p:nvSpPr>
            <p:cNvPr id="2306" name="Google Shape;2306;p117"/>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07" name="Google Shape;2307;p117"/>
            <p:cNvSpPr/>
            <p:nvPr/>
          </p:nvSpPr>
          <p:spPr>
            <a:xfrm>
              <a:off x="0" y="7698760"/>
              <a:ext cx="2552700" cy="2588259"/>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308" name="Google Shape;2308;p117"/>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2309" name="Google Shape;2309;p117"/>
          <p:cNvSpPr txBox="1"/>
          <p:nvPr>
            <p:ph idx="4294967295" type="title"/>
          </p:nvPr>
        </p:nvSpPr>
        <p:spPr>
          <a:xfrm>
            <a:off x="3352800" y="2927447"/>
            <a:ext cx="6075300" cy="2494500"/>
          </a:xfrm>
          <a:prstGeom prst="rect">
            <a:avLst/>
          </a:prstGeom>
          <a:noFill/>
          <a:ln>
            <a:noFill/>
          </a:ln>
        </p:spPr>
        <p:txBody>
          <a:bodyPr anchorCtr="0" anchor="ctr" bIns="0" lIns="0" spcFirstLastPara="1" rIns="0" wrap="square" tIns="31300">
            <a:noAutofit/>
          </a:bodyPr>
          <a:lstStyle/>
          <a:p>
            <a:pPr indent="0" lvl="0" marL="0" marR="0" rtl="0" algn="ctr">
              <a:lnSpc>
                <a:spcPct val="150000"/>
              </a:lnSpc>
              <a:spcBef>
                <a:spcPts val="0"/>
              </a:spcBef>
              <a:spcAft>
                <a:spcPts val="0"/>
              </a:spcAft>
              <a:buSzPts val="1400"/>
              <a:buNone/>
            </a:pPr>
            <a:r>
              <a:rPr b="0" lang="en-US" sz="6400">
                <a:solidFill>
                  <a:srgbClr val="3F3F3F"/>
                </a:solidFill>
                <a:latin typeface="Poppins SemiBold"/>
                <a:ea typeface="Poppins SemiBold"/>
                <a:cs typeface="Poppins SemiBold"/>
                <a:sym typeface="Poppins SemiBold"/>
              </a:rPr>
              <a:t>Data Gathering</a:t>
            </a:r>
            <a:endParaRPr b="0">
              <a:latin typeface="Poppins SemiBold"/>
              <a:ea typeface="Poppins SemiBold"/>
              <a:cs typeface="Poppins SemiBold"/>
              <a:sym typeface="Poppins SemiBold"/>
            </a:endParaRPr>
          </a:p>
        </p:txBody>
      </p:sp>
      <p:sp>
        <p:nvSpPr>
          <p:cNvPr id="2310" name="Google Shape;2310;p117"/>
          <p:cNvSpPr/>
          <p:nvPr/>
        </p:nvSpPr>
        <p:spPr>
          <a:xfrm>
            <a:off x="11398911" y="6083747"/>
            <a:ext cx="792900" cy="774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14" name="Shape 2314"/>
        <p:cNvGrpSpPr/>
        <p:nvPr/>
      </p:nvGrpSpPr>
      <p:grpSpPr>
        <a:xfrm>
          <a:off x="0" y="0"/>
          <a:ext cx="0" cy="0"/>
          <a:chOff x="0" y="0"/>
          <a:chExt cx="0" cy="0"/>
        </a:xfrm>
      </p:grpSpPr>
      <p:sp>
        <p:nvSpPr>
          <p:cNvPr id="2315" name="Google Shape;2315;p118"/>
          <p:cNvSpPr txBox="1"/>
          <p:nvPr>
            <p:ph type="title"/>
          </p:nvPr>
        </p:nvSpPr>
        <p:spPr>
          <a:xfrm>
            <a:off x="3388614" y="257378"/>
            <a:ext cx="54147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DATA GATHERING PROCESS</a:t>
            </a:r>
            <a:endParaRPr/>
          </a:p>
        </p:txBody>
      </p:sp>
      <p:sp>
        <p:nvSpPr>
          <p:cNvPr id="2316" name="Google Shape;2316;p118"/>
          <p:cNvSpPr txBox="1"/>
          <p:nvPr/>
        </p:nvSpPr>
        <p:spPr>
          <a:xfrm>
            <a:off x="344581" y="963867"/>
            <a:ext cx="114360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Data Gathering</a:t>
            </a:r>
            <a:r>
              <a:rPr b="0" i="0" lang="en-US" sz="2000" u="none" cap="none" strike="noStrike">
                <a:solidFill>
                  <a:srgbClr val="404040"/>
                </a:solidFill>
                <a:latin typeface="Tahoma"/>
                <a:ea typeface="Tahoma"/>
                <a:cs typeface="Tahoma"/>
                <a:sym typeface="Tahoma"/>
              </a:rPr>
              <a:t> melibatkan mencari data, membacanya ke dalam Python, melakukan transformasi jika diperlukan, dan menyimpan data dalam Pandas DataFrame.</a:t>
            </a:r>
            <a:endParaRPr b="0" i="0" sz="2000" u="none" cap="none" strike="noStrike">
              <a:solidFill>
                <a:srgbClr val="000000"/>
              </a:solidFill>
              <a:latin typeface="Tahoma"/>
              <a:ea typeface="Tahoma"/>
              <a:cs typeface="Tahoma"/>
              <a:sym typeface="Tahoma"/>
            </a:endParaRPr>
          </a:p>
        </p:txBody>
      </p:sp>
      <p:sp>
        <p:nvSpPr>
          <p:cNvPr id="2317" name="Google Shape;2317;p118"/>
          <p:cNvSpPr txBox="1"/>
          <p:nvPr/>
        </p:nvSpPr>
        <p:spPr>
          <a:xfrm>
            <a:off x="2325078" y="4513255"/>
            <a:ext cx="1443900" cy="567000"/>
          </a:xfrm>
          <a:prstGeom prst="rect">
            <a:avLst/>
          </a:prstGeom>
          <a:noFill/>
          <a:ln>
            <a:noFill/>
          </a:ln>
        </p:spPr>
        <p:txBody>
          <a:bodyPr anchorCtr="0" anchor="t" bIns="0" lIns="0" spcFirstLastPara="1" rIns="0" wrap="square" tIns="12700">
            <a:spAutoFit/>
          </a:bodyPr>
          <a:lstStyle/>
          <a:p>
            <a:pPr indent="5080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Raw data can come in  many shapes and forms</a:t>
            </a:r>
            <a:endParaRPr b="0" i="0" sz="1200" u="none" cap="none" strike="noStrike">
              <a:solidFill>
                <a:srgbClr val="000000"/>
              </a:solidFill>
              <a:latin typeface="Trebuchet MS"/>
              <a:ea typeface="Trebuchet MS"/>
              <a:cs typeface="Trebuchet MS"/>
              <a:sym typeface="Trebuchet MS"/>
            </a:endParaRPr>
          </a:p>
        </p:txBody>
      </p:sp>
      <p:sp>
        <p:nvSpPr>
          <p:cNvPr id="2318" name="Google Shape;2318;p118"/>
          <p:cNvSpPr/>
          <p:nvPr/>
        </p:nvSpPr>
        <p:spPr>
          <a:xfrm>
            <a:off x="1630389" y="4264081"/>
            <a:ext cx="2822575" cy="178435"/>
          </a:xfrm>
          <a:custGeom>
            <a:rect b="b" l="l" r="r" t="t"/>
            <a:pathLst>
              <a:path extrusionOk="0" h="178435" w="2822575">
                <a:moveTo>
                  <a:pt x="0" y="0"/>
                </a:moveTo>
                <a:lnTo>
                  <a:pt x="6421" y="34718"/>
                </a:lnTo>
                <a:lnTo>
                  <a:pt x="23939" y="63055"/>
                </a:lnTo>
                <a:lnTo>
                  <a:pt x="49934" y="82153"/>
                </a:lnTo>
                <a:lnTo>
                  <a:pt x="81787" y="89154"/>
                </a:lnTo>
                <a:lnTo>
                  <a:pt x="1330960" y="89154"/>
                </a:lnTo>
                <a:lnTo>
                  <a:pt x="1362813" y="96154"/>
                </a:lnTo>
                <a:lnTo>
                  <a:pt x="1388808" y="115252"/>
                </a:lnTo>
                <a:lnTo>
                  <a:pt x="1406326" y="143589"/>
                </a:lnTo>
                <a:lnTo>
                  <a:pt x="1412748" y="178308"/>
                </a:lnTo>
                <a:lnTo>
                  <a:pt x="1419167" y="143589"/>
                </a:lnTo>
                <a:lnTo>
                  <a:pt x="1436671" y="115252"/>
                </a:lnTo>
                <a:lnTo>
                  <a:pt x="1462629" y="96154"/>
                </a:lnTo>
                <a:lnTo>
                  <a:pt x="1494408" y="89154"/>
                </a:lnTo>
                <a:lnTo>
                  <a:pt x="2740660" y="89154"/>
                </a:lnTo>
                <a:lnTo>
                  <a:pt x="2772513" y="82153"/>
                </a:lnTo>
                <a:lnTo>
                  <a:pt x="2798508" y="63055"/>
                </a:lnTo>
                <a:lnTo>
                  <a:pt x="2816026" y="34718"/>
                </a:lnTo>
                <a:lnTo>
                  <a:pt x="2822448"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19" name="Google Shape;2319;p118"/>
          <p:cNvSpPr txBox="1"/>
          <p:nvPr/>
        </p:nvSpPr>
        <p:spPr>
          <a:xfrm>
            <a:off x="2362036" y="2104318"/>
            <a:ext cx="13626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600"/>
              <a:buFont typeface="Arial"/>
              <a:buNone/>
            </a:pPr>
            <a:r>
              <a:rPr b="1" i="1" lang="en-US" sz="1600" u="none" cap="none" strike="noStrike">
                <a:solidFill>
                  <a:srgbClr val="404040"/>
                </a:solidFill>
                <a:latin typeface="Trebuchet MS"/>
                <a:ea typeface="Trebuchet MS"/>
                <a:cs typeface="Trebuchet MS"/>
                <a:sym typeface="Trebuchet MS"/>
              </a:rPr>
              <a:t>1) Find the data</a:t>
            </a:r>
            <a:endParaRPr b="0" i="0" sz="1600" u="none" cap="none" strike="noStrike">
              <a:solidFill>
                <a:srgbClr val="000000"/>
              </a:solidFill>
              <a:latin typeface="Trebuchet MS"/>
              <a:ea typeface="Trebuchet MS"/>
              <a:cs typeface="Trebuchet MS"/>
              <a:sym typeface="Trebuchet MS"/>
            </a:endParaRPr>
          </a:p>
        </p:txBody>
      </p:sp>
      <p:pic>
        <p:nvPicPr>
          <p:cNvPr id="2320" name="Google Shape;2320;p118"/>
          <p:cNvPicPr preferRelativeResize="0"/>
          <p:nvPr/>
        </p:nvPicPr>
        <p:blipFill rotWithShape="1">
          <a:blip r:embed="rId3">
            <a:alphaModFix/>
          </a:blip>
          <a:srcRect b="0" l="0" r="0" t="0"/>
          <a:stretch/>
        </p:blipFill>
        <p:spPr>
          <a:xfrm>
            <a:off x="1636484" y="2557200"/>
            <a:ext cx="2822448" cy="1600200"/>
          </a:xfrm>
          <a:prstGeom prst="rect">
            <a:avLst/>
          </a:prstGeom>
          <a:noFill/>
          <a:ln>
            <a:noFill/>
          </a:ln>
        </p:spPr>
      </p:pic>
      <p:sp>
        <p:nvSpPr>
          <p:cNvPr id="2321" name="Google Shape;2321;p118"/>
          <p:cNvSpPr txBox="1"/>
          <p:nvPr/>
        </p:nvSpPr>
        <p:spPr>
          <a:xfrm>
            <a:off x="7452831" y="4513255"/>
            <a:ext cx="1667400" cy="790200"/>
          </a:xfrm>
          <a:prstGeom prst="rect">
            <a:avLst/>
          </a:prstGeom>
          <a:noFill/>
          <a:ln>
            <a:noFill/>
          </a:ln>
        </p:spPr>
        <p:txBody>
          <a:bodyPr anchorCtr="0" anchor="t" bIns="0" lIns="0" spcFirstLastPara="1" rIns="0" wrap="square" tIns="12700">
            <a:spAutoFit/>
          </a:bodyPr>
          <a:lstStyle/>
          <a:p>
            <a:pPr indent="0" lvl="0" marL="12700" marR="12700" rtl="0" algn="ctr">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Tables in Python are stored  as </a:t>
            </a:r>
            <a:r>
              <a:rPr b="1" i="1" lang="en-US" sz="1200" u="none" cap="none" strike="noStrike">
                <a:solidFill>
                  <a:srgbClr val="404040"/>
                </a:solidFill>
                <a:latin typeface="Trebuchet MS"/>
                <a:ea typeface="Trebuchet MS"/>
                <a:cs typeface="Trebuchet MS"/>
                <a:sym typeface="Trebuchet MS"/>
              </a:rPr>
              <a:t>Pandas DataFrames</a:t>
            </a:r>
            <a:endParaRPr b="0" i="0" sz="1200" u="none" cap="none" strike="noStrike">
              <a:solidFill>
                <a:srgbClr val="000000"/>
              </a:solidFill>
              <a:latin typeface="Trebuchet MS"/>
              <a:ea typeface="Trebuchet MS"/>
              <a:cs typeface="Trebuchet MS"/>
              <a:sym typeface="Trebuchet MS"/>
            </a:endParaRPr>
          </a:p>
          <a:p>
            <a:pPr indent="0" lvl="0" marL="0" marR="0" rtl="0" algn="ctr">
              <a:lnSpc>
                <a:spcPct val="100000"/>
              </a:lnSpc>
              <a:spcBef>
                <a:spcPts val="30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(more on this later!)</a:t>
            </a:r>
            <a:endParaRPr b="0" i="0" sz="1200" u="none" cap="none" strike="noStrike">
              <a:solidFill>
                <a:srgbClr val="000000"/>
              </a:solidFill>
              <a:latin typeface="Trebuchet MS"/>
              <a:ea typeface="Trebuchet MS"/>
              <a:cs typeface="Trebuchet MS"/>
              <a:sym typeface="Trebuchet MS"/>
            </a:endParaRPr>
          </a:p>
        </p:txBody>
      </p:sp>
      <p:sp>
        <p:nvSpPr>
          <p:cNvPr id="2322" name="Google Shape;2322;p118"/>
          <p:cNvSpPr txBox="1"/>
          <p:nvPr/>
        </p:nvSpPr>
        <p:spPr>
          <a:xfrm>
            <a:off x="7568909" y="2103175"/>
            <a:ext cx="14346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600"/>
              <a:buFont typeface="Arial"/>
              <a:buNone/>
            </a:pPr>
            <a:r>
              <a:rPr b="1" i="1" lang="en-US" sz="1600" u="none" cap="none" strike="noStrike">
                <a:solidFill>
                  <a:srgbClr val="404040"/>
                </a:solidFill>
                <a:latin typeface="Trebuchet MS"/>
                <a:ea typeface="Trebuchet MS"/>
                <a:cs typeface="Trebuchet MS"/>
                <a:sym typeface="Trebuchet MS"/>
              </a:rPr>
              <a:t>3) Store the data</a:t>
            </a:r>
            <a:endParaRPr b="0" i="0" sz="1600" u="none" cap="none" strike="noStrike">
              <a:solidFill>
                <a:srgbClr val="000000"/>
              </a:solidFill>
              <a:latin typeface="Trebuchet MS"/>
              <a:ea typeface="Trebuchet MS"/>
              <a:cs typeface="Trebuchet MS"/>
              <a:sym typeface="Trebuchet MS"/>
            </a:endParaRPr>
          </a:p>
        </p:txBody>
      </p:sp>
      <p:pic>
        <p:nvPicPr>
          <p:cNvPr id="2323" name="Google Shape;2323;p118"/>
          <p:cNvPicPr preferRelativeResize="0"/>
          <p:nvPr/>
        </p:nvPicPr>
        <p:blipFill rotWithShape="1">
          <a:blip r:embed="rId4">
            <a:alphaModFix/>
          </a:blip>
          <a:srcRect b="0" l="0" r="0" t="0"/>
          <a:stretch/>
        </p:blipFill>
        <p:spPr>
          <a:xfrm>
            <a:off x="6987775" y="2653172"/>
            <a:ext cx="2564291" cy="1423224"/>
          </a:xfrm>
          <a:prstGeom prst="rect">
            <a:avLst/>
          </a:prstGeom>
          <a:noFill/>
          <a:ln>
            <a:noFill/>
          </a:ln>
        </p:spPr>
      </p:pic>
      <p:sp>
        <p:nvSpPr>
          <p:cNvPr id="2324" name="Google Shape;2324;p118"/>
          <p:cNvSpPr/>
          <p:nvPr/>
        </p:nvSpPr>
        <p:spPr>
          <a:xfrm>
            <a:off x="6921717" y="4264081"/>
            <a:ext cx="2726690" cy="178435"/>
          </a:xfrm>
          <a:custGeom>
            <a:rect b="b" l="l" r="r" t="t"/>
            <a:pathLst>
              <a:path extrusionOk="0" h="178435" w="2726690">
                <a:moveTo>
                  <a:pt x="0" y="0"/>
                </a:moveTo>
                <a:lnTo>
                  <a:pt x="6419" y="34718"/>
                </a:lnTo>
                <a:lnTo>
                  <a:pt x="23923" y="63055"/>
                </a:lnTo>
                <a:lnTo>
                  <a:pt x="49881" y="82153"/>
                </a:lnTo>
                <a:lnTo>
                  <a:pt x="81660" y="89154"/>
                </a:lnTo>
                <a:lnTo>
                  <a:pt x="1282953" y="89154"/>
                </a:lnTo>
                <a:lnTo>
                  <a:pt x="1314733" y="96154"/>
                </a:lnTo>
                <a:lnTo>
                  <a:pt x="1340691" y="115252"/>
                </a:lnTo>
                <a:lnTo>
                  <a:pt x="1358195" y="143589"/>
                </a:lnTo>
                <a:lnTo>
                  <a:pt x="1364615" y="178308"/>
                </a:lnTo>
                <a:lnTo>
                  <a:pt x="1371036" y="143589"/>
                </a:lnTo>
                <a:lnTo>
                  <a:pt x="1388554" y="115252"/>
                </a:lnTo>
                <a:lnTo>
                  <a:pt x="1414549" y="96154"/>
                </a:lnTo>
                <a:lnTo>
                  <a:pt x="1446402" y="89154"/>
                </a:lnTo>
                <a:lnTo>
                  <a:pt x="2644648" y="89154"/>
                </a:lnTo>
                <a:lnTo>
                  <a:pt x="2676501" y="82153"/>
                </a:lnTo>
                <a:lnTo>
                  <a:pt x="2702496" y="63055"/>
                </a:lnTo>
                <a:lnTo>
                  <a:pt x="2720014" y="34718"/>
                </a:lnTo>
                <a:lnTo>
                  <a:pt x="2726435"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25" name="Google Shape;2325;p118"/>
          <p:cNvPicPr preferRelativeResize="0"/>
          <p:nvPr/>
        </p:nvPicPr>
        <p:blipFill rotWithShape="1">
          <a:blip r:embed="rId5">
            <a:alphaModFix/>
          </a:blip>
          <a:srcRect b="0" l="0" r="0" t="0"/>
          <a:stretch/>
        </p:blipFill>
        <p:spPr>
          <a:xfrm>
            <a:off x="5377533" y="2983960"/>
            <a:ext cx="624058" cy="621713"/>
          </a:xfrm>
          <a:prstGeom prst="rect">
            <a:avLst/>
          </a:prstGeom>
          <a:noFill/>
          <a:ln>
            <a:noFill/>
          </a:ln>
        </p:spPr>
      </p:pic>
      <p:sp>
        <p:nvSpPr>
          <p:cNvPr id="2326" name="Google Shape;2326;p118"/>
          <p:cNvSpPr txBox="1"/>
          <p:nvPr/>
        </p:nvSpPr>
        <p:spPr>
          <a:xfrm>
            <a:off x="4879683" y="2085522"/>
            <a:ext cx="16224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600"/>
              <a:buFont typeface="Arial"/>
              <a:buNone/>
            </a:pPr>
            <a:r>
              <a:rPr b="1" i="1" lang="en-US" sz="1600" u="none" cap="none" strike="noStrike">
                <a:solidFill>
                  <a:srgbClr val="404040"/>
                </a:solidFill>
                <a:latin typeface="Trebuchet MS"/>
                <a:ea typeface="Trebuchet MS"/>
                <a:cs typeface="Trebuchet MS"/>
                <a:sym typeface="Trebuchet MS"/>
              </a:rPr>
              <a:t>2) Read in the data</a:t>
            </a:r>
            <a:endParaRPr b="0" i="0" sz="1600" u="none" cap="none" strike="noStrike">
              <a:solidFill>
                <a:srgbClr val="000000"/>
              </a:solidFill>
              <a:latin typeface="Trebuchet MS"/>
              <a:ea typeface="Trebuchet MS"/>
              <a:cs typeface="Trebuchet MS"/>
              <a:sym typeface="Trebuchet MS"/>
            </a:endParaRPr>
          </a:p>
        </p:txBody>
      </p:sp>
      <p:sp>
        <p:nvSpPr>
          <p:cNvPr id="2327" name="Google Shape;2327;p118"/>
          <p:cNvSpPr txBox="1"/>
          <p:nvPr/>
        </p:nvSpPr>
        <p:spPr>
          <a:xfrm>
            <a:off x="4830915" y="4536114"/>
            <a:ext cx="1718400" cy="567000"/>
          </a:xfrm>
          <a:prstGeom prst="rect">
            <a:avLst/>
          </a:prstGeom>
          <a:noFill/>
          <a:ln>
            <a:noFill/>
          </a:ln>
        </p:spPr>
        <p:txBody>
          <a:bodyPr anchorCtr="0" anchor="t" bIns="0" lIns="0" spcFirstLastPara="1" rIns="0" wrap="square" tIns="12700">
            <a:spAutoFit/>
          </a:bodyPr>
          <a:lstStyle/>
          <a:p>
            <a:pPr indent="-254000" lvl="0" marL="266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Apply transformations using  Python, if necessary</a:t>
            </a:r>
            <a:endParaRPr b="0" i="0" sz="1200" u="none" cap="none" strike="noStrike">
              <a:solidFill>
                <a:srgbClr val="000000"/>
              </a:solidFill>
              <a:latin typeface="Trebuchet MS"/>
              <a:ea typeface="Trebuchet MS"/>
              <a:cs typeface="Trebuchet MS"/>
              <a:sym typeface="Trebuchet MS"/>
            </a:endParaRPr>
          </a:p>
        </p:txBody>
      </p:sp>
      <p:sp>
        <p:nvSpPr>
          <p:cNvPr id="2328" name="Google Shape;2328;p118"/>
          <p:cNvSpPr/>
          <p:nvPr/>
        </p:nvSpPr>
        <p:spPr>
          <a:xfrm>
            <a:off x="4757637" y="4267128"/>
            <a:ext cx="1865629" cy="175260"/>
          </a:xfrm>
          <a:custGeom>
            <a:rect b="b" l="l" r="r" t="t"/>
            <a:pathLst>
              <a:path extrusionOk="0" h="175260" w="1865629">
                <a:moveTo>
                  <a:pt x="0" y="0"/>
                </a:moveTo>
                <a:lnTo>
                  <a:pt x="6308" y="34105"/>
                </a:lnTo>
                <a:lnTo>
                  <a:pt x="23510" y="61960"/>
                </a:lnTo>
                <a:lnTo>
                  <a:pt x="49023" y="80742"/>
                </a:lnTo>
                <a:lnTo>
                  <a:pt x="80263" y="87630"/>
                </a:lnTo>
                <a:lnTo>
                  <a:pt x="853312" y="87630"/>
                </a:lnTo>
                <a:lnTo>
                  <a:pt x="884626" y="94517"/>
                </a:lnTo>
                <a:lnTo>
                  <a:pt x="910177" y="113299"/>
                </a:lnTo>
                <a:lnTo>
                  <a:pt x="927393" y="141154"/>
                </a:lnTo>
                <a:lnTo>
                  <a:pt x="933703" y="175260"/>
                </a:lnTo>
                <a:lnTo>
                  <a:pt x="940012" y="141154"/>
                </a:lnTo>
                <a:lnTo>
                  <a:pt x="957214" y="113299"/>
                </a:lnTo>
                <a:lnTo>
                  <a:pt x="982727" y="94517"/>
                </a:lnTo>
                <a:lnTo>
                  <a:pt x="1013968" y="87630"/>
                </a:lnTo>
                <a:lnTo>
                  <a:pt x="1785111" y="87630"/>
                </a:lnTo>
                <a:lnTo>
                  <a:pt x="1816352" y="80742"/>
                </a:lnTo>
                <a:lnTo>
                  <a:pt x="1841865" y="61960"/>
                </a:lnTo>
                <a:lnTo>
                  <a:pt x="1859067" y="34105"/>
                </a:lnTo>
                <a:lnTo>
                  <a:pt x="1865376"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29" name="Google Shape;2329;p118"/>
          <p:cNvSpPr txBox="1"/>
          <p:nvPr>
            <p:ph idx="11" type="ftr"/>
          </p:nvPr>
        </p:nvSpPr>
        <p:spPr>
          <a:xfrm>
            <a:off x="11082019" y="6722312"/>
            <a:ext cx="10326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33" name="Shape 2333"/>
        <p:cNvGrpSpPr/>
        <p:nvPr/>
      </p:nvGrpSpPr>
      <p:grpSpPr>
        <a:xfrm>
          <a:off x="0" y="0"/>
          <a:ext cx="0" cy="0"/>
          <a:chOff x="0" y="0"/>
          <a:chExt cx="0" cy="0"/>
        </a:xfrm>
      </p:grpSpPr>
      <p:sp>
        <p:nvSpPr>
          <p:cNvPr id="2334" name="Google Shape;2334;p119"/>
          <p:cNvSpPr txBox="1"/>
          <p:nvPr>
            <p:ph type="title"/>
          </p:nvPr>
        </p:nvSpPr>
        <p:spPr>
          <a:xfrm>
            <a:off x="4578858" y="257378"/>
            <a:ext cx="30339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DATA SOURCES</a:t>
            </a:r>
            <a:endParaRPr/>
          </a:p>
        </p:txBody>
      </p:sp>
      <p:sp>
        <p:nvSpPr>
          <p:cNvPr id="2335" name="Google Shape;2335;p119"/>
          <p:cNvSpPr txBox="1"/>
          <p:nvPr/>
        </p:nvSpPr>
        <p:spPr>
          <a:xfrm>
            <a:off x="2691764" y="1408938"/>
            <a:ext cx="44229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Macam-macam Data Sources :</a:t>
            </a:r>
            <a:endParaRPr b="0" i="0" sz="2000" u="none" cap="none" strike="noStrike">
              <a:solidFill>
                <a:srgbClr val="000000"/>
              </a:solidFill>
              <a:latin typeface="Tahoma"/>
              <a:ea typeface="Tahoma"/>
              <a:cs typeface="Tahoma"/>
              <a:sym typeface="Tahoma"/>
            </a:endParaRPr>
          </a:p>
        </p:txBody>
      </p:sp>
      <p:sp>
        <p:nvSpPr>
          <p:cNvPr id="2336" name="Google Shape;2336;p119"/>
          <p:cNvSpPr/>
          <p:nvPr/>
        </p:nvSpPr>
        <p:spPr>
          <a:xfrm>
            <a:off x="5304592" y="1954565"/>
            <a:ext cx="0" cy="3200400"/>
          </a:xfrm>
          <a:custGeom>
            <a:rect b="b" l="l" r="r" t="t"/>
            <a:pathLst>
              <a:path extrusionOk="0" h="3200400" w="120000">
                <a:moveTo>
                  <a:pt x="0" y="0"/>
                </a:moveTo>
                <a:lnTo>
                  <a:pt x="0" y="320040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37" name="Google Shape;2337;p119"/>
          <p:cNvSpPr/>
          <p:nvPr/>
        </p:nvSpPr>
        <p:spPr>
          <a:xfrm>
            <a:off x="8479085" y="1954565"/>
            <a:ext cx="0" cy="3200400"/>
          </a:xfrm>
          <a:custGeom>
            <a:rect b="b" l="l" r="r" t="t"/>
            <a:pathLst>
              <a:path extrusionOk="0" h="3200400" w="120000">
                <a:moveTo>
                  <a:pt x="0" y="0"/>
                </a:moveTo>
                <a:lnTo>
                  <a:pt x="0" y="320040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338" name="Google Shape;2338;p119"/>
          <p:cNvGrpSpPr/>
          <p:nvPr/>
        </p:nvGrpSpPr>
        <p:grpSpPr>
          <a:xfrm>
            <a:off x="2468428" y="2257840"/>
            <a:ext cx="2472816" cy="919861"/>
            <a:chOff x="2711195" y="2439923"/>
            <a:chExt cx="2472816" cy="919861"/>
          </a:xfrm>
        </p:grpSpPr>
        <p:sp>
          <p:nvSpPr>
            <p:cNvPr id="2339" name="Google Shape;2339;p119"/>
            <p:cNvSpPr/>
            <p:nvPr/>
          </p:nvSpPr>
          <p:spPr>
            <a:xfrm>
              <a:off x="2711957" y="2495549"/>
              <a:ext cx="2472054" cy="864235"/>
            </a:xfrm>
            <a:custGeom>
              <a:rect b="b" l="l" r="r" t="t"/>
              <a:pathLst>
                <a:path extrusionOk="0" h="864235" w="2472054">
                  <a:moveTo>
                    <a:pt x="144018" y="0"/>
                  </a:moveTo>
                  <a:lnTo>
                    <a:pt x="2471928" y="0"/>
                  </a:lnTo>
                  <a:lnTo>
                    <a:pt x="2471928" y="720089"/>
                  </a:lnTo>
                  <a:lnTo>
                    <a:pt x="2464582" y="765596"/>
                  </a:lnTo>
                  <a:lnTo>
                    <a:pt x="2444130" y="805129"/>
                  </a:lnTo>
                  <a:lnTo>
                    <a:pt x="2412949" y="836310"/>
                  </a:lnTo>
                  <a:lnTo>
                    <a:pt x="2373416" y="856762"/>
                  </a:lnTo>
                  <a:lnTo>
                    <a:pt x="2327910" y="864108"/>
                  </a:lnTo>
                  <a:lnTo>
                    <a:pt x="0" y="864108"/>
                  </a:lnTo>
                  <a:lnTo>
                    <a:pt x="0" y="144017"/>
                  </a:lnTo>
                  <a:lnTo>
                    <a:pt x="7345" y="98511"/>
                  </a:lnTo>
                  <a:lnTo>
                    <a:pt x="27797" y="58978"/>
                  </a:lnTo>
                  <a:lnTo>
                    <a:pt x="58978" y="27797"/>
                  </a:lnTo>
                  <a:lnTo>
                    <a:pt x="98511" y="7345"/>
                  </a:lnTo>
                  <a:lnTo>
                    <a:pt x="144018" y="0"/>
                  </a:lnTo>
                  <a:close/>
                </a:path>
              </a:pathLst>
            </a:custGeom>
            <a:noFill/>
            <a:ln cap="flat" cmpd="sng" w="1267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0" name="Google Shape;2340;p119"/>
            <p:cNvSpPr/>
            <p:nvPr/>
          </p:nvSpPr>
          <p:spPr>
            <a:xfrm>
              <a:off x="3457955" y="2439923"/>
              <a:ext cx="974089" cy="120650"/>
            </a:xfrm>
            <a:custGeom>
              <a:rect b="b" l="l" r="r" t="t"/>
              <a:pathLst>
                <a:path extrusionOk="0" h="120650" w="974089">
                  <a:moveTo>
                    <a:pt x="973836" y="0"/>
                  </a:moveTo>
                  <a:lnTo>
                    <a:pt x="0" y="0"/>
                  </a:lnTo>
                  <a:lnTo>
                    <a:pt x="0" y="120396"/>
                  </a:lnTo>
                  <a:lnTo>
                    <a:pt x="973836" y="120396"/>
                  </a:lnTo>
                  <a:lnTo>
                    <a:pt x="97383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1" name="Google Shape;2341;p119"/>
            <p:cNvSpPr/>
            <p:nvPr/>
          </p:nvSpPr>
          <p:spPr>
            <a:xfrm>
              <a:off x="2711195" y="2932175"/>
              <a:ext cx="2472054" cy="426720"/>
            </a:xfrm>
            <a:custGeom>
              <a:rect b="b" l="l" r="r" t="t"/>
              <a:pathLst>
                <a:path extrusionOk="0" h="426720" w="2472054">
                  <a:moveTo>
                    <a:pt x="2471928" y="0"/>
                  </a:moveTo>
                  <a:lnTo>
                    <a:pt x="0" y="0"/>
                  </a:lnTo>
                  <a:lnTo>
                    <a:pt x="0" y="426720"/>
                  </a:lnTo>
                  <a:lnTo>
                    <a:pt x="2360930" y="426720"/>
                  </a:lnTo>
                  <a:lnTo>
                    <a:pt x="2404151" y="418002"/>
                  </a:lnTo>
                  <a:lnTo>
                    <a:pt x="2439431" y="394223"/>
                  </a:lnTo>
                  <a:lnTo>
                    <a:pt x="2463210" y="358943"/>
                  </a:lnTo>
                  <a:lnTo>
                    <a:pt x="2471928" y="315722"/>
                  </a:lnTo>
                  <a:lnTo>
                    <a:pt x="2471928"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42" name="Google Shape;2342;p119"/>
            <p:cNvPicPr preferRelativeResize="0"/>
            <p:nvPr/>
          </p:nvPicPr>
          <p:blipFill rotWithShape="1">
            <a:blip r:embed="rId3">
              <a:alphaModFix/>
            </a:blip>
            <a:srcRect b="0" l="0" r="0" t="0"/>
            <a:stretch/>
          </p:blipFill>
          <p:spPr>
            <a:xfrm>
              <a:off x="3459098" y="3072764"/>
              <a:ext cx="980948" cy="171704"/>
            </a:xfrm>
            <a:prstGeom prst="rect">
              <a:avLst/>
            </a:prstGeom>
            <a:noFill/>
            <a:ln>
              <a:noFill/>
            </a:ln>
          </p:spPr>
        </p:pic>
      </p:grpSp>
      <p:sp>
        <p:nvSpPr>
          <p:cNvPr id="2343" name="Google Shape;2343;p119"/>
          <p:cNvSpPr/>
          <p:nvPr/>
        </p:nvSpPr>
        <p:spPr>
          <a:xfrm>
            <a:off x="3411480" y="2040734"/>
            <a:ext cx="488950" cy="415925"/>
          </a:xfrm>
          <a:custGeom>
            <a:rect b="b" l="l" r="r" t="t"/>
            <a:pathLst>
              <a:path extrusionOk="0" h="415925" w="488950">
                <a:moveTo>
                  <a:pt x="395465" y="152666"/>
                </a:moveTo>
                <a:lnTo>
                  <a:pt x="146951" y="152666"/>
                </a:lnTo>
                <a:lnTo>
                  <a:pt x="139484" y="153758"/>
                </a:lnTo>
                <a:lnTo>
                  <a:pt x="132816" y="156933"/>
                </a:lnTo>
                <a:lnTo>
                  <a:pt x="127330" y="161899"/>
                </a:lnTo>
                <a:lnTo>
                  <a:pt x="123456" y="168376"/>
                </a:lnTo>
                <a:lnTo>
                  <a:pt x="21196" y="415556"/>
                </a:lnTo>
                <a:lnTo>
                  <a:pt x="132562" y="415556"/>
                </a:lnTo>
                <a:lnTo>
                  <a:pt x="149529" y="398589"/>
                </a:lnTo>
                <a:lnTo>
                  <a:pt x="46621" y="398589"/>
                </a:lnTo>
                <a:lnTo>
                  <a:pt x="139128" y="174853"/>
                </a:lnTo>
                <a:lnTo>
                  <a:pt x="140436" y="171678"/>
                </a:lnTo>
                <a:lnTo>
                  <a:pt x="143522" y="169608"/>
                </a:lnTo>
                <a:lnTo>
                  <a:pt x="378510" y="169608"/>
                </a:lnTo>
                <a:lnTo>
                  <a:pt x="395465" y="152666"/>
                </a:lnTo>
                <a:close/>
              </a:path>
              <a:path extrusionOk="0" h="415925" w="488950">
                <a:moveTo>
                  <a:pt x="488746" y="59372"/>
                </a:moveTo>
                <a:lnTo>
                  <a:pt x="272986" y="58915"/>
                </a:lnTo>
                <a:lnTo>
                  <a:pt x="182638" y="1384"/>
                </a:lnTo>
                <a:lnTo>
                  <a:pt x="177901" y="0"/>
                </a:lnTo>
                <a:lnTo>
                  <a:pt x="25425" y="12"/>
                </a:lnTo>
                <a:lnTo>
                  <a:pt x="0" y="25450"/>
                </a:lnTo>
                <a:lnTo>
                  <a:pt x="0" y="415556"/>
                </a:lnTo>
                <a:lnTo>
                  <a:pt x="16954" y="415556"/>
                </a:lnTo>
                <a:lnTo>
                  <a:pt x="16954" y="20764"/>
                </a:lnTo>
                <a:lnTo>
                  <a:pt x="20751" y="16967"/>
                </a:lnTo>
                <a:lnTo>
                  <a:pt x="176263" y="17437"/>
                </a:lnTo>
                <a:lnTo>
                  <a:pt x="266598" y="74968"/>
                </a:lnTo>
                <a:lnTo>
                  <a:pt x="271335" y="76339"/>
                </a:lnTo>
                <a:lnTo>
                  <a:pt x="471779" y="76339"/>
                </a:lnTo>
                <a:lnTo>
                  <a:pt x="488746" y="59372"/>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4" name="Google Shape;2344;p119"/>
          <p:cNvSpPr txBox="1"/>
          <p:nvPr/>
        </p:nvSpPr>
        <p:spPr>
          <a:xfrm>
            <a:off x="2525578" y="3339626"/>
            <a:ext cx="2157600" cy="491100"/>
          </a:xfrm>
          <a:prstGeom prst="rect">
            <a:avLst/>
          </a:prstGeom>
          <a:noFill/>
          <a:ln>
            <a:noFill/>
          </a:ln>
        </p:spPr>
        <p:txBody>
          <a:bodyPr anchorCtr="0" anchor="t" bIns="0" lIns="0" spcFirstLastPara="1" rIns="0" wrap="square" tIns="26025">
            <a:spAutoFit/>
          </a:bodyPr>
          <a:lstStyle/>
          <a:p>
            <a:pPr indent="0" lvl="0" marL="12700" marR="12700" rtl="0" algn="l">
              <a:lnSpc>
                <a:spcPct val="115714"/>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Data yang tersimpan dalam komputer local</a:t>
            </a:r>
            <a:endParaRPr b="0" i="0" sz="1400" u="none" cap="none" strike="noStrike">
              <a:solidFill>
                <a:srgbClr val="000000"/>
              </a:solidFill>
              <a:latin typeface="Tahoma"/>
              <a:ea typeface="Tahoma"/>
              <a:cs typeface="Tahoma"/>
              <a:sym typeface="Tahoma"/>
            </a:endParaRPr>
          </a:p>
        </p:txBody>
      </p:sp>
      <p:sp>
        <p:nvSpPr>
          <p:cNvPr id="2345" name="Google Shape;2345;p119"/>
          <p:cNvSpPr txBox="1"/>
          <p:nvPr/>
        </p:nvSpPr>
        <p:spPr>
          <a:xfrm>
            <a:off x="2525578" y="4034063"/>
            <a:ext cx="2151300" cy="1334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Common examples:</a:t>
            </a:r>
            <a:endParaRPr b="0" i="0" sz="1400" u="none" cap="none" strike="noStrike">
              <a:solidFill>
                <a:srgbClr val="000000"/>
              </a:solidFill>
              <a:latin typeface="Tahoma"/>
              <a:ea typeface="Tahoma"/>
              <a:cs typeface="Tahoma"/>
              <a:sym typeface="Tahoma"/>
            </a:endParaRPr>
          </a:p>
          <a:p>
            <a:pPr indent="-292100" lvl="0" marL="368300" marR="0" rtl="0" algn="l">
              <a:lnSpc>
                <a:spcPct val="100000"/>
              </a:lnSpc>
              <a:spcBef>
                <a:spcPts val="13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Flat files </a:t>
            </a:r>
            <a:r>
              <a:rPr b="0" i="1" lang="en-US" sz="1400" u="none" cap="none" strike="noStrike">
                <a:solidFill>
                  <a:srgbClr val="404040"/>
                </a:solidFill>
                <a:latin typeface="Trebuchet MS"/>
                <a:ea typeface="Trebuchet MS"/>
                <a:cs typeface="Trebuchet MS"/>
                <a:sym typeface="Trebuchet MS"/>
              </a:rPr>
              <a:t>(.csv, .txt, etc.)</a:t>
            </a:r>
            <a:endParaRPr b="0" i="0" sz="1400" u="none" cap="none" strike="noStrike">
              <a:solidFill>
                <a:srgbClr val="000000"/>
              </a:solidFill>
              <a:latin typeface="Trebuchet MS"/>
              <a:ea typeface="Trebuchet MS"/>
              <a:cs typeface="Trebuchet MS"/>
              <a:sym typeface="Trebuchet MS"/>
            </a:endParaRPr>
          </a:p>
          <a:p>
            <a:pPr indent="-292100" lvl="0" marL="368300" marR="0" rtl="0" algn="l">
              <a:lnSpc>
                <a:spcPct val="100000"/>
              </a:lnSpc>
              <a:spcBef>
                <a:spcPts val="6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Spreadsheets </a:t>
            </a:r>
            <a:r>
              <a:rPr b="0" i="1" lang="en-US" sz="1400" u="none" cap="none" strike="noStrike">
                <a:solidFill>
                  <a:srgbClr val="404040"/>
                </a:solidFill>
                <a:latin typeface="Trebuchet MS"/>
                <a:ea typeface="Trebuchet MS"/>
                <a:cs typeface="Trebuchet MS"/>
                <a:sym typeface="Trebuchet MS"/>
              </a:rPr>
              <a:t>(.xlsx, etc.)</a:t>
            </a:r>
            <a:endParaRPr b="0" i="0" sz="1400" u="none" cap="none" strike="noStrike">
              <a:solidFill>
                <a:srgbClr val="000000"/>
              </a:solidFill>
              <a:latin typeface="Trebuchet MS"/>
              <a:ea typeface="Trebuchet MS"/>
              <a:cs typeface="Trebuchet MS"/>
              <a:sym typeface="Trebuchet MS"/>
            </a:endParaRPr>
          </a:p>
        </p:txBody>
      </p:sp>
      <p:grpSp>
        <p:nvGrpSpPr>
          <p:cNvPr id="2346" name="Google Shape;2346;p119"/>
          <p:cNvGrpSpPr/>
          <p:nvPr/>
        </p:nvGrpSpPr>
        <p:grpSpPr>
          <a:xfrm>
            <a:off x="5658161" y="2257840"/>
            <a:ext cx="2472816" cy="919861"/>
            <a:chOff x="5900928" y="2439923"/>
            <a:chExt cx="2472816" cy="919861"/>
          </a:xfrm>
        </p:grpSpPr>
        <p:sp>
          <p:nvSpPr>
            <p:cNvPr id="2347" name="Google Shape;2347;p119"/>
            <p:cNvSpPr/>
            <p:nvPr/>
          </p:nvSpPr>
          <p:spPr>
            <a:xfrm>
              <a:off x="5901690" y="2495549"/>
              <a:ext cx="2472054" cy="864235"/>
            </a:xfrm>
            <a:custGeom>
              <a:rect b="b" l="l" r="r" t="t"/>
              <a:pathLst>
                <a:path extrusionOk="0" h="864235" w="2472054">
                  <a:moveTo>
                    <a:pt x="144018" y="0"/>
                  </a:moveTo>
                  <a:lnTo>
                    <a:pt x="2471928" y="0"/>
                  </a:lnTo>
                  <a:lnTo>
                    <a:pt x="2471928" y="720089"/>
                  </a:lnTo>
                  <a:lnTo>
                    <a:pt x="2464582" y="765596"/>
                  </a:lnTo>
                  <a:lnTo>
                    <a:pt x="2444130" y="805129"/>
                  </a:lnTo>
                  <a:lnTo>
                    <a:pt x="2412949" y="836310"/>
                  </a:lnTo>
                  <a:lnTo>
                    <a:pt x="2373416" y="856762"/>
                  </a:lnTo>
                  <a:lnTo>
                    <a:pt x="2327910" y="864108"/>
                  </a:lnTo>
                  <a:lnTo>
                    <a:pt x="0" y="864108"/>
                  </a:lnTo>
                  <a:lnTo>
                    <a:pt x="0" y="144017"/>
                  </a:lnTo>
                  <a:lnTo>
                    <a:pt x="7345" y="98511"/>
                  </a:lnTo>
                  <a:lnTo>
                    <a:pt x="27797" y="58978"/>
                  </a:lnTo>
                  <a:lnTo>
                    <a:pt x="58978" y="27797"/>
                  </a:lnTo>
                  <a:lnTo>
                    <a:pt x="98511" y="7345"/>
                  </a:lnTo>
                  <a:lnTo>
                    <a:pt x="144018" y="0"/>
                  </a:lnTo>
                  <a:close/>
                </a:path>
              </a:pathLst>
            </a:custGeom>
            <a:noFill/>
            <a:ln cap="flat" cmpd="sng" w="1267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8" name="Google Shape;2348;p119"/>
            <p:cNvSpPr/>
            <p:nvPr/>
          </p:nvSpPr>
          <p:spPr>
            <a:xfrm>
              <a:off x="6725412" y="2439923"/>
              <a:ext cx="820420" cy="120650"/>
            </a:xfrm>
            <a:custGeom>
              <a:rect b="b" l="l" r="r" t="t"/>
              <a:pathLst>
                <a:path extrusionOk="0" h="120650" w="820420">
                  <a:moveTo>
                    <a:pt x="819911" y="0"/>
                  </a:moveTo>
                  <a:lnTo>
                    <a:pt x="0" y="0"/>
                  </a:lnTo>
                  <a:lnTo>
                    <a:pt x="0" y="120396"/>
                  </a:lnTo>
                  <a:lnTo>
                    <a:pt x="819911" y="120396"/>
                  </a:lnTo>
                  <a:lnTo>
                    <a:pt x="81991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49" name="Google Shape;2349;p119"/>
            <p:cNvSpPr/>
            <p:nvPr/>
          </p:nvSpPr>
          <p:spPr>
            <a:xfrm>
              <a:off x="5900928" y="2932175"/>
              <a:ext cx="2472054" cy="426720"/>
            </a:xfrm>
            <a:custGeom>
              <a:rect b="b" l="l" r="r" t="t"/>
              <a:pathLst>
                <a:path extrusionOk="0" h="426720" w="2472054">
                  <a:moveTo>
                    <a:pt x="2471928" y="0"/>
                  </a:moveTo>
                  <a:lnTo>
                    <a:pt x="0" y="0"/>
                  </a:lnTo>
                  <a:lnTo>
                    <a:pt x="0" y="426720"/>
                  </a:lnTo>
                  <a:lnTo>
                    <a:pt x="2360929" y="426720"/>
                  </a:lnTo>
                  <a:lnTo>
                    <a:pt x="2404151" y="418002"/>
                  </a:lnTo>
                  <a:lnTo>
                    <a:pt x="2439431" y="394223"/>
                  </a:lnTo>
                  <a:lnTo>
                    <a:pt x="2463210" y="358943"/>
                  </a:lnTo>
                  <a:lnTo>
                    <a:pt x="2471928" y="315722"/>
                  </a:lnTo>
                  <a:lnTo>
                    <a:pt x="2471928"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50" name="Google Shape;2350;p119"/>
            <p:cNvPicPr preferRelativeResize="0"/>
            <p:nvPr/>
          </p:nvPicPr>
          <p:blipFill rotWithShape="1">
            <a:blip r:embed="rId4">
              <a:alphaModFix/>
            </a:blip>
            <a:srcRect b="0" l="0" r="0" t="0"/>
            <a:stretch/>
          </p:blipFill>
          <p:spPr>
            <a:xfrm>
              <a:off x="6614160" y="3072764"/>
              <a:ext cx="1049528" cy="171704"/>
            </a:xfrm>
            <a:prstGeom prst="rect">
              <a:avLst/>
            </a:prstGeom>
            <a:noFill/>
            <a:ln>
              <a:noFill/>
            </a:ln>
          </p:spPr>
        </p:pic>
      </p:grpSp>
      <p:sp>
        <p:nvSpPr>
          <p:cNvPr id="2351" name="Google Shape;2351;p119"/>
          <p:cNvSpPr/>
          <p:nvPr/>
        </p:nvSpPr>
        <p:spPr>
          <a:xfrm>
            <a:off x="6669233" y="2039870"/>
            <a:ext cx="437515" cy="588010"/>
          </a:xfrm>
          <a:custGeom>
            <a:rect b="b" l="l" r="r" t="t"/>
            <a:pathLst>
              <a:path extrusionOk="0" h="588010" w="437515">
                <a:moveTo>
                  <a:pt x="384251" y="489204"/>
                </a:moveTo>
                <a:lnTo>
                  <a:pt x="377507" y="482447"/>
                </a:lnTo>
                <a:lnTo>
                  <a:pt x="360857" y="482447"/>
                </a:lnTo>
                <a:lnTo>
                  <a:pt x="354114" y="489204"/>
                </a:lnTo>
                <a:lnTo>
                  <a:pt x="354114" y="505853"/>
                </a:lnTo>
                <a:lnTo>
                  <a:pt x="360857" y="512597"/>
                </a:lnTo>
                <a:lnTo>
                  <a:pt x="377507" y="512597"/>
                </a:lnTo>
                <a:lnTo>
                  <a:pt x="384251" y="505853"/>
                </a:lnTo>
                <a:lnTo>
                  <a:pt x="384251" y="497522"/>
                </a:lnTo>
                <a:lnTo>
                  <a:pt x="384251" y="489204"/>
                </a:lnTo>
                <a:close/>
              </a:path>
              <a:path extrusionOk="0" h="588010" w="437515">
                <a:moveTo>
                  <a:pt x="384251" y="338429"/>
                </a:moveTo>
                <a:lnTo>
                  <a:pt x="377494" y="331685"/>
                </a:lnTo>
                <a:lnTo>
                  <a:pt x="360857" y="331685"/>
                </a:lnTo>
                <a:lnTo>
                  <a:pt x="354114" y="338429"/>
                </a:lnTo>
                <a:lnTo>
                  <a:pt x="354114" y="355092"/>
                </a:lnTo>
                <a:lnTo>
                  <a:pt x="360857" y="361835"/>
                </a:lnTo>
                <a:lnTo>
                  <a:pt x="377494" y="361835"/>
                </a:lnTo>
                <a:lnTo>
                  <a:pt x="384251" y="355092"/>
                </a:lnTo>
                <a:lnTo>
                  <a:pt x="384251" y="346760"/>
                </a:lnTo>
                <a:lnTo>
                  <a:pt x="384251" y="338429"/>
                </a:lnTo>
                <a:close/>
              </a:path>
              <a:path extrusionOk="0" h="588010" w="437515">
                <a:moveTo>
                  <a:pt x="384251" y="187667"/>
                </a:moveTo>
                <a:lnTo>
                  <a:pt x="377494" y="180924"/>
                </a:lnTo>
                <a:lnTo>
                  <a:pt x="360857" y="180924"/>
                </a:lnTo>
                <a:lnTo>
                  <a:pt x="354114" y="187667"/>
                </a:lnTo>
                <a:lnTo>
                  <a:pt x="354114" y="204330"/>
                </a:lnTo>
                <a:lnTo>
                  <a:pt x="360857" y="211074"/>
                </a:lnTo>
                <a:lnTo>
                  <a:pt x="377494" y="211074"/>
                </a:lnTo>
                <a:lnTo>
                  <a:pt x="384251" y="204330"/>
                </a:lnTo>
                <a:lnTo>
                  <a:pt x="384251" y="195999"/>
                </a:lnTo>
                <a:lnTo>
                  <a:pt x="384251" y="187667"/>
                </a:lnTo>
                <a:close/>
              </a:path>
              <a:path extrusionOk="0" h="588010" w="437515">
                <a:moveTo>
                  <a:pt x="436994" y="67843"/>
                </a:moveTo>
                <a:lnTo>
                  <a:pt x="424434" y="43865"/>
                </a:lnTo>
                <a:lnTo>
                  <a:pt x="421919" y="42468"/>
                </a:lnTo>
                <a:lnTo>
                  <a:pt x="421919" y="67843"/>
                </a:lnTo>
                <a:lnTo>
                  <a:pt x="421919" y="93929"/>
                </a:lnTo>
                <a:lnTo>
                  <a:pt x="421919" y="520141"/>
                </a:lnTo>
                <a:lnTo>
                  <a:pt x="411949" y="535178"/>
                </a:lnTo>
                <a:lnTo>
                  <a:pt x="383844" y="549452"/>
                </a:lnTo>
                <a:lnTo>
                  <a:pt x="340398" y="561492"/>
                </a:lnTo>
                <a:lnTo>
                  <a:pt x="284365" y="569798"/>
                </a:lnTo>
                <a:lnTo>
                  <a:pt x="218490" y="572909"/>
                </a:lnTo>
                <a:lnTo>
                  <a:pt x="152628" y="569798"/>
                </a:lnTo>
                <a:lnTo>
                  <a:pt x="96583" y="561492"/>
                </a:lnTo>
                <a:lnTo>
                  <a:pt x="53136" y="549452"/>
                </a:lnTo>
                <a:lnTo>
                  <a:pt x="25044" y="535178"/>
                </a:lnTo>
                <a:lnTo>
                  <a:pt x="15062" y="520141"/>
                </a:lnTo>
                <a:lnTo>
                  <a:pt x="15062" y="395452"/>
                </a:lnTo>
                <a:lnTo>
                  <a:pt x="49631" y="413486"/>
                </a:lnTo>
                <a:lnTo>
                  <a:pt x="98590" y="426567"/>
                </a:lnTo>
                <a:lnTo>
                  <a:pt x="156654" y="434530"/>
                </a:lnTo>
                <a:lnTo>
                  <a:pt x="218490" y="437222"/>
                </a:lnTo>
                <a:lnTo>
                  <a:pt x="280339" y="434530"/>
                </a:lnTo>
                <a:lnTo>
                  <a:pt x="338391" y="426567"/>
                </a:lnTo>
                <a:lnTo>
                  <a:pt x="354977" y="422135"/>
                </a:lnTo>
                <a:lnTo>
                  <a:pt x="387362" y="413486"/>
                </a:lnTo>
                <a:lnTo>
                  <a:pt x="421919" y="395452"/>
                </a:lnTo>
                <a:lnTo>
                  <a:pt x="421919" y="369366"/>
                </a:lnTo>
                <a:lnTo>
                  <a:pt x="411949" y="384416"/>
                </a:lnTo>
                <a:lnTo>
                  <a:pt x="383844" y="398691"/>
                </a:lnTo>
                <a:lnTo>
                  <a:pt x="340398" y="410730"/>
                </a:lnTo>
                <a:lnTo>
                  <a:pt x="284365" y="419036"/>
                </a:lnTo>
                <a:lnTo>
                  <a:pt x="218490" y="422135"/>
                </a:lnTo>
                <a:lnTo>
                  <a:pt x="152628" y="419036"/>
                </a:lnTo>
                <a:lnTo>
                  <a:pt x="96583" y="410730"/>
                </a:lnTo>
                <a:lnTo>
                  <a:pt x="53136" y="398691"/>
                </a:lnTo>
                <a:lnTo>
                  <a:pt x="46774" y="395452"/>
                </a:lnTo>
                <a:lnTo>
                  <a:pt x="25044" y="384416"/>
                </a:lnTo>
                <a:lnTo>
                  <a:pt x="15062" y="369366"/>
                </a:lnTo>
                <a:lnTo>
                  <a:pt x="15062" y="244690"/>
                </a:lnTo>
                <a:lnTo>
                  <a:pt x="49631" y="262724"/>
                </a:lnTo>
                <a:lnTo>
                  <a:pt x="98590" y="275805"/>
                </a:lnTo>
                <a:lnTo>
                  <a:pt x="156641" y="283768"/>
                </a:lnTo>
                <a:lnTo>
                  <a:pt x="218490" y="286448"/>
                </a:lnTo>
                <a:lnTo>
                  <a:pt x="280339" y="283768"/>
                </a:lnTo>
                <a:lnTo>
                  <a:pt x="338391" y="275805"/>
                </a:lnTo>
                <a:lnTo>
                  <a:pt x="354977" y="271373"/>
                </a:lnTo>
                <a:lnTo>
                  <a:pt x="387362" y="262724"/>
                </a:lnTo>
                <a:lnTo>
                  <a:pt x="421919" y="244690"/>
                </a:lnTo>
                <a:lnTo>
                  <a:pt x="421919" y="218605"/>
                </a:lnTo>
                <a:lnTo>
                  <a:pt x="411937" y="233654"/>
                </a:lnTo>
                <a:lnTo>
                  <a:pt x="383844" y="247929"/>
                </a:lnTo>
                <a:lnTo>
                  <a:pt x="340398" y="259969"/>
                </a:lnTo>
                <a:lnTo>
                  <a:pt x="284365" y="268274"/>
                </a:lnTo>
                <a:lnTo>
                  <a:pt x="218490" y="271373"/>
                </a:lnTo>
                <a:lnTo>
                  <a:pt x="152628" y="268274"/>
                </a:lnTo>
                <a:lnTo>
                  <a:pt x="96583" y="259969"/>
                </a:lnTo>
                <a:lnTo>
                  <a:pt x="53136" y="247929"/>
                </a:lnTo>
                <a:lnTo>
                  <a:pt x="46774" y="244690"/>
                </a:lnTo>
                <a:lnTo>
                  <a:pt x="25044" y="233654"/>
                </a:lnTo>
                <a:lnTo>
                  <a:pt x="15062" y="218605"/>
                </a:lnTo>
                <a:lnTo>
                  <a:pt x="15062" y="93929"/>
                </a:lnTo>
                <a:lnTo>
                  <a:pt x="49631" y="111963"/>
                </a:lnTo>
                <a:lnTo>
                  <a:pt x="98590" y="125044"/>
                </a:lnTo>
                <a:lnTo>
                  <a:pt x="156641" y="133007"/>
                </a:lnTo>
                <a:lnTo>
                  <a:pt x="218490" y="135686"/>
                </a:lnTo>
                <a:lnTo>
                  <a:pt x="280339" y="133007"/>
                </a:lnTo>
                <a:lnTo>
                  <a:pt x="338391" y="125044"/>
                </a:lnTo>
                <a:lnTo>
                  <a:pt x="354977" y="120611"/>
                </a:lnTo>
                <a:lnTo>
                  <a:pt x="387362" y="111963"/>
                </a:lnTo>
                <a:lnTo>
                  <a:pt x="421919" y="93929"/>
                </a:lnTo>
                <a:lnTo>
                  <a:pt x="421919" y="67843"/>
                </a:lnTo>
                <a:lnTo>
                  <a:pt x="411937" y="82880"/>
                </a:lnTo>
                <a:lnTo>
                  <a:pt x="383844" y="97167"/>
                </a:lnTo>
                <a:lnTo>
                  <a:pt x="340398" y="109207"/>
                </a:lnTo>
                <a:lnTo>
                  <a:pt x="284365" y="117513"/>
                </a:lnTo>
                <a:lnTo>
                  <a:pt x="218490" y="120611"/>
                </a:lnTo>
                <a:lnTo>
                  <a:pt x="152628" y="117513"/>
                </a:lnTo>
                <a:lnTo>
                  <a:pt x="96583" y="109207"/>
                </a:lnTo>
                <a:lnTo>
                  <a:pt x="53136" y="97167"/>
                </a:lnTo>
                <a:lnTo>
                  <a:pt x="15062" y="67843"/>
                </a:lnTo>
                <a:lnTo>
                  <a:pt x="25044" y="52806"/>
                </a:lnTo>
                <a:lnTo>
                  <a:pt x="53136" y="38519"/>
                </a:lnTo>
                <a:lnTo>
                  <a:pt x="96583" y="26479"/>
                </a:lnTo>
                <a:lnTo>
                  <a:pt x="152628" y="18173"/>
                </a:lnTo>
                <a:lnTo>
                  <a:pt x="218490" y="15074"/>
                </a:lnTo>
                <a:lnTo>
                  <a:pt x="284365" y="18173"/>
                </a:lnTo>
                <a:lnTo>
                  <a:pt x="340398" y="26479"/>
                </a:lnTo>
                <a:lnTo>
                  <a:pt x="383844" y="38519"/>
                </a:lnTo>
                <a:lnTo>
                  <a:pt x="411937" y="52806"/>
                </a:lnTo>
                <a:lnTo>
                  <a:pt x="421919" y="67843"/>
                </a:lnTo>
                <a:lnTo>
                  <a:pt x="421919" y="42468"/>
                </a:lnTo>
                <a:lnTo>
                  <a:pt x="355142" y="15074"/>
                </a:lnTo>
                <a:lnTo>
                  <a:pt x="281889" y="2819"/>
                </a:lnTo>
                <a:lnTo>
                  <a:pt x="218490" y="0"/>
                </a:lnTo>
                <a:lnTo>
                  <a:pt x="155092" y="2819"/>
                </a:lnTo>
                <a:lnTo>
                  <a:pt x="95821" y="11188"/>
                </a:lnTo>
                <a:lnTo>
                  <a:pt x="46405" y="24930"/>
                </a:lnTo>
                <a:lnTo>
                  <a:pt x="12547" y="43865"/>
                </a:lnTo>
                <a:lnTo>
                  <a:pt x="0" y="67843"/>
                </a:lnTo>
                <a:lnTo>
                  <a:pt x="0" y="520141"/>
                </a:lnTo>
                <a:lnTo>
                  <a:pt x="46405" y="563054"/>
                </a:lnTo>
                <a:lnTo>
                  <a:pt x="95821" y="576795"/>
                </a:lnTo>
                <a:lnTo>
                  <a:pt x="155092" y="585152"/>
                </a:lnTo>
                <a:lnTo>
                  <a:pt x="218490" y="587984"/>
                </a:lnTo>
                <a:lnTo>
                  <a:pt x="281889" y="585152"/>
                </a:lnTo>
                <a:lnTo>
                  <a:pt x="341160" y="576795"/>
                </a:lnTo>
                <a:lnTo>
                  <a:pt x="390588" y="563054"/>
                </a:lnTo>
                <a:lnTo>
                  <a:pt x="424434" y="544118"/>
                </a:lnTo>
                <a:lnTo>
                  <a:pt x="436994" y="520141"/>
                </a:lnTo>
                <a:lnTo>
                  <a:pt x="436994" y="395452"/>
                </a:lnTo>
                <a:lnTo>
                  <a:pt x="436994" y="244690"/>
                </a:lnTo>
                <a:lnTo>
                  <a:pt x="436994" y="93929"/>
                </a:lnTo>
                <a:lnTo>
                  <a:pt x="436994" y="67843"/>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2" name="Google Shape;2352;p119"/>
          <p:cNvSpPr txBox="1"/>
          <p:nvPr/>
        </p:nvSpPr>
        <p:spPr>
          <a:xfrm>
            <a:off x="5720136" y="3339626"/>
            <a:ext cx="2301900" cy="491100"/>
          </a:xfrm>
          <a:prstGeom prst="rect">
            <a:avLst/>
          </a:prstGeom>
          <a:noFill/>
          <a:ln>
            <a:noFill/>
          </a:ln>
        </p:spPr>
        <p:txBody>
          <a:bodyPr anchorCtr="0" anchor="t" bIns="0" lIns="0" spcFirstLastPara="1" rIns="0" wrap="square" tIns="26025">
            <a:spAutoFit/>
          </a:bodyPr>
          <a:lstStyle/>
          <a:p>
            <a:pPr indent="0" lvl="0" marL="12700" marR="12700" rtl="0" algn="l">
              <a:lnSpc>
                <a:spcPct val="115714"/>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Data yang tersimpan dalam database</a:t>
            </a:r>
            <a:endParaRPr b="0" i="0" sz="1400" u="none" cap="none" strike="noStrike">
              <a:solidFill>
                <a:srgbClr val="000000"/>
              </a:solidFill>
              <a:latin typeface="Tahoma"/>
              <a:ea typeface="Tahoma"/>
              <a:cs typeface="Tahoma"/>
              <a:sym typeface="Tahoma"/>
            </a:endParaRPr>
          </a:p>
        </p:txBody>
      </p:sp>
      <p:sp>
        <p:nvSpPr>
          <p:cNvPr id="2353" name="Google Shape;2353;p119"/>
          <p:cNvSpPr txBox="1"/>
          <p:nvPr/>
        </p:nvSpPr>
        <p:spPr>
          <a:xfrm>
            <a:off x="5716199" y="4034063"/>
            <a:ext cx="15825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Common examples:</a:t>
            </a:r>
            <a:endParaRPr b="0" i="0" sz="1400" u="none" cap="none" strike="noStrike">
              <a:solidFill>
                <a:srgbClr val="000000"/>
              </a:solidFill>
              <a:latin typeface="Tahoma"/>
              <a:ea typeface="Tahoma"/>
              <a:cs typeface="Tahoma"/>
              <a:sym typeface="Tahoma"/>
            </a:endParaRPr>
          </a:p>
        </p:txBody>
      </p:sp>
      <p:sp>
        <p:nvSpPr>
          <p:cNvPr id="2354" name="Google Shape;2354;p119"/>
          <p:cNvSpPr txBox="1"/>
          <p:nvPr/>
        </p:nvSpPr>
        <p:spPr>
          <a:xfrm>
            <a:off x="5745241" y="4477872"/>
            <a:ext cx="1665600" cy="813300"/>
          </a:xfrm>
          <a:prstGeom prst="rect">
            <a:avLst/>
          </a:prstGeom>
          <a:noFill/>
          <a:ln>
            <a:noFill/>
          </a:ln>
        </p:spPr>
        <p:txBody>
          <a:bodyPr anchorCtr="0" anchor="t" bIns="0" lIns="0" spcFirstLastPara="1" rIns="0" wrap="square" tIns="88900">
            <a:spAutoFit/>
          </a:bodyPr>
          <a:lstStyle/>
          <a:p>
            <a:pPr indent="-279400" lvl="0" marL="292100" marR="0" rtl="0" algn="l">
              <a:lnSpc>
                <a:spcPct val="100000"/>
              </a:lnSpc>
              <a:spcBef>
                <a:spcPts val="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SQL databases</a:t>
            </a:r>
            <a:endParaRPr b="0" i="0" sz="1400" u="none" cap="none" strike="noStrike">
              <a:solidFill>
                <a:srgbClr val="000000"/>
              </a:solidFill>
              <a:latin typeface="Tahoma"/>
              <a:ea typeface="Tahoma"/>
              <a:cs typeface="Tahoma"/>
              <a:sym typeface="Tahoma"/>
            </a:endParaRPr>
          </a:p>
          <a:p>
            <a:pPr indent="-279400" lvl="0" marL="292100" marR="0" rtl="0" algn="l">
              <a:lnSpc>
                <a:spcPct val="100000"/>
              </a:lnSpc>
              <a:spcBef>
                <a:spcPts val="6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NoSQL databases</a:t>
            </a:r>
            <a:endParaRPr b="0" i="0" sz="1400" u="none" cap="none" strike="noStrike">
              <a:solidFill>
                <a:srgbClr val="000000"/>
              </a:solidFill>
              <a:latin typeface="Tahoma"/>
              <a:ea typeface="Tahoma"/>
              <a:cs typeface="Tahoma"/>
              <a:sym typeface="Tahoma"/>
            </a:endParaRPr>
          </a:p>
        </p:txBody>
      </p:sp>
      <p:grpSp>
        <p:nvGrpSpPr>
          <p:cNvPr id="2355" name="Google Shape;2355;p119"/>
          <p:cNvGrpSpPr/>
          <p:nvPr/>
        </p:nvGrpSpPr>
        <p:grpSpPr>
          <a:xfrm>
            <a:off x="8837225" y="2257840"/>
            <a:ext cx="2472816" cy="919861"/>
            <a:chOff x="9079992" y="2439923"/>
            <a:chExt cx="2472816" cy="919861"/>
          </a:xfrm>
        </p:grpSpPr>
        <p:sp>
          <p:nvSpPr>
            <p:cNvPr id="2356" name="Google Shape;2356;p119"/>
            <p:cNvSpPr/>
            <p:nvPr/>
          </p:nvSpPr>
          <p:spPr>
            <a:xfrm>
              <a:off x="9080754" y="2495549"/>
              <a:ext cx="2472054" cy="864235"/>
            </a:xfrm>
            <a:custGeom>
              <a:rect b="b" l="l" r="r" t="t"/>
              <a:pathLst>
                <a:path extrusionOk="0" h="864235" w="2472054">
                  <a:moveTo>
                    <a:pt x="144018" y="0"/>
                  </a:moveTo>
                  <a:lnTo>
                    <a:pt x="2471928" y="0"/>
                  </a:lnTo>
                  <a:lnTo>
                    <a:pt x="2471928" y="720089"/>
                  </a:lnTo>
                  <a:lnTo>
                    <a:pt x="2464582" y="765596"/>
                  </a:lnTo>
                  <a:lnTo>
                    <a:pt x="2444130" y="805129"/>
                  </a:lnTo>
                  <a:lnTo>
                    <a:pt x="2412949" y="836310"/>
                  </a:lnTo>
                  <a:lnTo>
                    <a:pt x="2373416" y="856762"/>
                  </a:lnTo>
                  <a:lnTo>
                    <a:pt x="2327910" y="864108"/>
                  </a:lnTo>
                  <a:lnTo>
                    <a:pt x="0" y="864108"/>
                  </a:lnTo>
                  <a:lnTo>
                    <a:pt x="0" y="144017"/>
                  </a:lnTo>
                  <a:lnTo>
                    <a:pt x="7345" y="98511"/>
                  </a:lnTo>
                  <a:lnTo>
                    <a:pt x="27797" y="58978"/>
                  </a:lnTo>
                  <a:lnTo>
                    <a:pt x="58978" y="27797"/>
                  </a:lnTo>
                  <a:lnTo>
                    <a:pt x="98511" y="7345"/>
                  </a:lnTo>
                  <a:lnTo>
                    <a:pt x="144018"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7" name="Google Shape;2357;p119"/>
            <p:cNvSpPr/>
            <p:nvPr/>
          </p:nvSpPr>
          <p:spPr>
            <a:xfrm>
              <a:off x="9756648" y="2439923"/>
              <a:ext cx="1115695" cy="120650"/>
            </a:xfrm>
            <a:custGeom>
              <a:rect b="b" l="l" r="r" t="t"/>
              <a:pathLst>
                <a:path extrusionOk="0" h="120650" w="1115695">
                  <a:moveTo>
                    <a:pt x="1115568" y="0"/>
                  </a:moveTo>
                  <a:lnTo>
                    <a:pt x="0" y="0"/>
                  </a:lnTo>
                  <a:lnTo>
                    <a:pt x="0" y="120396"/>
                  </a:lnTo>
                  <a:lnTo>
                    <a:pt x="1115568" y="120396"/>
                  </a:lnTo>
                  <a:lnTo>
                    <a:pt x="111556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58" name="Google Shape;2358;p119"/>
            <p:cNvSpPr/>
            <p:nvPr/>
          </p:nvSpPr>
          <p:spPr>
            <a:xfrm>
              <a:off x="9079992" y="2932175"/>
              <a:ext cx="2472054" cy="426720"/>
            </a:xfrm>
            <a:custGeom>
              <a:rect b="b" l="l" r="r" t="t"/>
              <a:pathLst>
                <a:path extrusionOk="0" h="426720" w="2472054">
                  <a:moveTo>
                    <a:pt x="2471928" y="0"/>
                  </a:moveTo>
                  <a:lnTo>
                    <a:pt x="0" y="0"/>
                  </a:lnTo>
                  <a:lnTo>
                    <a:pt x="0" y="426720"/>
                  </a:lnTo>
                  <a:lnTo>
                    <a:pt x="2360929" y="426720"/>
                  </a:lnTo>
                  <a:lnTo>
                    <a:pt x="2404151" y="418002"/>
                  </a:lnTo>
                  <a:lnTo>
                    <a:pt x="2439431" y="394223"/>
                  </a:lnTo>
                  <a:lnTo>
                    <a:pt x="2463210" y="358943"/>
                  </a:lnTo>
                  <a:lnTo>
                    <a:pt x="2471928" y="315722"/>
                  </a:lnTo>
                  <a:lnTo>
                    <a:pt x="2471928"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59" name="Google Shape;2359;p119"/>
            <p:cNvPicPr preferRelativeResize="0"/>
            <p:nvPr/>
          </p:nvPicPr>
          <p:blipFill rotWithShape="1">
            <a:blip r:embed="rId5">
              <a:alphaModFix/>
            </a:blip>
            <a:srcRect b="0" l="0" r="0" t="0"/>
            <a:stretch/>
          </p:blipFill>
          <p:spPr>
            <a:xfrm>
              <a:off x="9718548" y="3072764"/>
              <a:ext cx="1185163" cy="171704"/>
            </a:xfrm>
            <a:prstGeom prst="rect">
              <a:avLst/>
            </a:prstGeom>
            <a:noFill/>
            <a:ln>
              <a:noFill/>
            </a:ln>
          </p:spPr>
        </p:pic>
      </p:grpSp>
      <p:sp>
        <p:nvSpPr>
          <p:cNvPr id="2360" name="Google Shape;2360;p119"/>
          <p:cNvSpPr/>
          <p:nvPr/>
        </p:nvSpPr>
        <p:spPr>
          <a:xfrm>
            <a:off x="9687033" y="2029901"/>
            <a:ext cx="584834" cy="474344"/>
          </a:xfrm>
          <a:custGeom>
            <a:rect b="b" l="l" r="r" t="t"/>
            <a:pathLst>
              <a:path extrusionOk="0" h="474344" w="584834">
                <a:moveTo>
                  <a:pt x="397535" y="228752"/>
                </a:moveTo>
                <a:lnTo>
                  <a:pt x="380580" y="228752"/>
                </a:lnTo>
                <a:lnTo>
                  <a:pt x="380580" y="302094"/>
                </a:lnTo>
                <a:lnTo>
                  <a:pt x="397535" y="285140"/>
                </a:lnTo>
                <a:lnTo>
                  <a:pt x="397535" y="228752"/>
                </a:lnTo>
                <a:close/>
              </a:path>
              <a:path extrusionOk="0" h="474344" w="584834">
                <a:moveTo>
                  <a:pt x="584669" y="98005"/>
                </a:moveTo>
                <a:lnTo>
                  <a:pt x="573938" y="91998"/>
                </a:lnTo>
                <a:lnTo>
                  <a:pt x="543801" y="82435"/>
                </a:lnTo>
                <a:lnTo>
                  <a:pt x="512381" y="79070"/>
                </a:lnTo>
                <a:lnTo>
                  <a:pt x="480593" y="82130"/>
                </a:lnTo>
                <a:lnTo>
                  <a:pt x="451548" y="47790"/>
                </a:lnTo>
                <a:lnTo>
                  <a:pt x="415493" y="21996"/>
                </a:lnTo>
                <a:lnTo>
                  <a:pt x="374269" y="5740"/>
                </a:lnTo>
                <a:lnTo>
                  <a:pt x="329666" y="0"/>
                </a:lnTo>
                <a:lnTo>
                  <a:pt x="308775" y="1206"/>
                </a:lnTo>
                <a:lnTo>
                  <a:pt x="247243" y="20878"/>
                </a:lnTo>
                <a:lnTo>
                  <a:pt x="211848" y="45478"/>
                </a:lnTo>
                <a:lnTo>
                  <a:pt x="183197" y="77343"/>
                </a:lnTo>
                <a:lnTo>
                  <a:pt x="162471" y="115138"/>
                </a:lnTo>
                <a:lnTo>
                  <a:pt x="150876" y="157568"/>
                </a:lnTo>
                <a:lnTo>
                  <a:pt x="115862" y="162725"/>
                </a:lnTo>
                <a:lnTo>
                  <a:pt x="54102" y="194703"/>
                </a:lnTo>
                <a:lnTo>
                  <a:pt x="9537" y="258343"/>
                </a:lnTo>
                <a:lnTo>
                  <a:pt x="0" y="299593"/>
                </a:lnTo>
                <a:lnTo>
                  <a:pt x="1270" y="341909"/>
                </a:lnTo>
                <a:lnTo>
                  <a:pt x="13563" y="383146"/>
                </a:lnTo>
                <a:lnTo>
                  <a:pt x="36499" y="418960"/>
                </a:lnTo>
                <a:lnTo>
                  <a:pt x="67589" y="446887"/>
                </a:lnTo>
                <a:lnTo>
                  <a:pt x="104927" y="465620"/>
                </a:lnTo>
                <a:lnTo>
                  <a:pt x="146634" y="473887"/>
                </a:lnTo>
                <a:lnTo>
                  <a:pt x="194271" y="473887"/>
                </a:lnTo>
                <a:lnTo>
                  <a:pt x="177317" y="456920"/>
                </a:lnTo>
                <a:lnTo>
                  <a:pt x="147091" y="456920"/>
                </a:lnTo>
                <a:lnTo>
                  <a:pt x="110121" y="449491"/>
                </a:lnTo>
                <a:lnTo>
                  <a:pt x="49403" y="408051"/>
                </a:lnTo>
                <a:lnTo>
                  <a:pt x="18046" y="339382"/>
                </a:lnTo>
                <a:lnTo>
                  <a:pt x="16903" y="301498"/>
                </a:lnTo>
                <a:lnTo>
                  <a:pt x="25374" y="264553"/>
                </a:lnTo>
                <a:lnTo>
                  <a:pt x="43268" y="230454"/>
                </a:lnTo>
                <a:lnTo>
                  <a:pt x="91122" y="190461"/>
                </a:lnTo>
                <a:lnTo>
                  <a:pt x="151422" y="174599"/>
                </a:lnTo>
                <a:lnTo>
                  <a:pt x="165506" y="174091"/>
                </a:lnTo>
                <a:lnTo>
                  <a:pt x="167589" y="160147"/>
                </a:lnTo>
                <a:lnTo>
                  <a:pt x="181991" y="112560"/>
                </a:lnTo>
                <a:lnTo>
                  <a:pt x="208953" y="71996"/>
                </a:lnTo>
                <a:lnTo>
                  <a:pt x="246380" y="40817"/>
                </a:lnTo>
                <a:lnTo>
                  <a:pt x="292125" y="21399"/>
                </a:lnTo>
                <a:lnTo>
                  <a:pt x="329628" y="16916"/>
                </a:lnTo>
                <a:lnTo>
                  <a:pt x="370078" y="22047"/>
                </a:lnTo>
                <a:lnTo>
                  <a:pt x="407454" y="36753"/>
                </a:lnTo>
                <a:lnTo>
                  <a:pt x="440105" y="60172"/>
                </a:lnTo>
                <a:lnTo>
                  <a:pt x="466369" y="91376"/>
                </a:lnTo>
                <a:lnTo>
                  <a:pt x="472643" y="100977"/>
                </a:lnTo>
                <a:lnTo>
                  <a:pt x="483895" y="98729"/>
                </a:lnTo>
                <a:lnTo>
                  <a:pt x="512178" y="95999"/>
                </a:lnTo>
                <a:lnTo>
                  <a:pt x="540156" y="98958"/>
                </a:lnTo>
                <a:lnTo>
                  <a:pt x="566991" y="107442"/>
                </a:lnTo>
                <a:lnTo>
                  <a:pt x="572287" y="110401"/>
                </a:lnTo>
                <a:lnTo>
                  <a:pt x="584669" y="98005"/>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61" name="Google Shape;2361;p119"/>
          <p:cNvSpPr txBox="1"/>
          <p:nvPr/>
        </p:nvSpPr>
        <p:spPr>
          <a:xfrm>
            <a:off x="8891326" y="3339626"/>
            <a:ext cx="2034000" cy="241800"/>
          </a:xfrm>
          <a:prstGeom prst="rect">
            <a:avLst/>
          </a:prstGeom>
          <a:noFill/>
          <a:ln>
            <a:noFill/>
          </a:ln>
        </p:spPr>
        <p:txBody>
          <a:bodyPr anchorCtr="0" anchor="t" bIns="0" lIns="0" spcFirstLastPara="1" rIns="0" wrap="square" tIns="26025">
            <a:spAutoFit/>
          </a:bodyPr>
          <a:lstStyle/>
          <a:p>
            <a:pPr indent="0" lvl="0" marL="12700" marR="12700" rtl="0" algn="l">
              <a:lnSpc>
                <a:spcPct val="115714"/>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Data dari web</a:t>
            </a:r>
            <a:endParaRPr b="0" i="0" sz="1400" u="none" cap="none" strike="noStrike">
              <a:solidFill>
                <a:srgbClr val="000000"/>
              </a:solidFill>
              <a:latin typeface="Tahoma"/>
              <a:ea typeface="Tahoma"/>
              <a:cs typeface="Tahoma"/>
              <a:sym typeface="Tahoma"/>
            </a:endParaRPr>
          </a:p>
        </p:txBody>
      </p:sp>
      <p:sp>
        <p:nvSpPr>
          <p:cNvPr id="2362" name="Google Shape;2362;p119"/>
          <p:cNvSpPr txBox="1"/>
          <p:nvPr/>
        </p:nvSpPr>
        <p:spPr>
          <a:xfrm>
            <a:off x="8891331" y="3973013"/>
            <a:ext cx="15825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Common examples:</a:t>
            </a:r>
            <a:endParaRPr b="0" i="0" sz="1400" u="none" cap="none" strike="noStrike">
              <a:solidFill>
                <a:srgbClr val="000000"/>
              </a:solidFill>
              <a:latin typeface="Tahoma"/>
              <a:ea typeface="Tahoma"/>
              <a:cs typeface="Tahoma"/>
              <a:sym typeface="Tahoma"/>
            </a:endParaRPr>
          </a:p>
        </p:txBody>
      </p:sp>
      <p:sp>
        <p:nvSpPr>
          <p:cNvPr id="2363" name="Google Shape;2363;p119"/>
          <p:cNvSpPr txBox="1"/>
          <p:nvPr/>
        </p:nvSpPr>
        <p:spPr>
          <a:xfrm>
            <a:off x="8897056" y="4416822"/>
            <a:ext cx="2164800" cy="813300"/>
          </a:xfrm>
          <a:prstGeom prst="rect">
            <a:avLst/>
          </a:prstGeom>
          <a:noFill/>
          <a:ln>
            <a:noFill/>
          </a:ln>
        </p:spPr>
        <p:txBody>
          <a:bodyPr anchorCtr="0" anchor="t" bIns="0" lIns="0" spcFirstLastPara="1" rIns="0" wrap="square" tIns="88900">
            <a:spAutoFit/>
          </a:bodyPr>
          <a:lstStyle/>
          <a:p>
            <a:pPr indent="-279400" lvl="0" marL="292100" marR="0" rtl="0" algn="l">
              <a:lnSpc>
                <a:spcPct val="100000"/>
              </a:lnSpc>
              <a:spcBef>
                <a:spcPts val="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Web scraping </a:t>
            </a:r>
            <a:r>
              <a:rPr b="0" i="1" lang="en-US" sz="1400" u="none" cap="none" strike="noStrike">
                <a:solidFill>
                  <a:srgbClr val="404040"/>
                </a:solidFill>
                <a:latin typeface="Trebuchet MS"/>
                <a:ea typeface="Trebuchet MS"/>
                <a:cs typeface="Trebuchet MS"/>
                <a:sym typeface="Trebuchet MS"/>
              </a:rPr>
              <a:t>(.html, etc.)</a:t>
            </a:r>
            <a:endParaRPr b="0" i="0" sz="1400" u="none" cap="none" strike="noStrike">
              <a:solidFill>
                <a:srgbClr val="000000"/>
              </a:solidFill>
              <a:latin typeface="Trebuchet MS"/>
              <a:ea typeface="Trebuchet MS"/>
              <a:cs typeface="Trebuchet MS"/>
              <a:sym typeface="Trebuchet MS"/>
            </a:endParaRPr>
          </a:p>
          <a:p>
            <a:pPr indent="-279400" lvl="0" marL="292100" marR="0" rtl="0" algn="l">
              <a:lnSpc>
                <a:spcPct val="100000"/>
              </a:lnSpc>
              <a:spcBef>
                <a:spcPts val="6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API </a:t>
            </a:r>
            <a:r>
              <a:rPr b="0" i="1" lang="en-US" sz="1400" u="none" cap="none" strike="noStrike">
                <a:solidFill>
                  <a:srgbClr val="404040"/>
                </a:solidFill>
                <a:latin typeface="Trebuchet MS"/>
                <a:ea typeface="Trebuchet MS"/>
                <a:cs typeface="Trebuchet MS"/>
                <a:sym typeface="Trebuchet MS"/>
              </a:rPr>
              <a:t>(.json, .xml, etc.)</a:t>
            </a:r>
            <a:endParaRPr b="0" i="0" sz="1400" u="none" cap="none" strike="noStrike">
              <a:solidFill>
                <a:srgbClr val="000000"/>
              </a:solidFill>
              <a:latin typeface="Trebuchet MS"/>
              <a:ea typeface="Trebuchet MS"/>
              <a:cs typeface="Trebuchet MS"/>
              <a:sym typeface="Trebuchet MS"/>
            </a:endParaRPr>
          </a:p>
        </p:txBody>
      </p:sp>
      <p:pic>
        <p:nvPicPr>
          <p:cNvPr id="2364" name="Google Shape;2364;p119"/>
          <p:cNvPicPr preferRelativeResize="0"/>
          <p:nvPr/>
        </p:nvPicPr>
        <p:blipFill rotWithShape="1">
          <a:blip r:embed="rId6">
            <a:alphaModFix/>
          </a:blip>
          <a:srcRect b="0" l="0" r="0" t="0"/>
          <a:stretch/>
        </p:blipFill>
        <p:spPr>
          <a:xfrm>
            <a:off x="3908468" y="5561196"/>
            <a:ext cx="375543" cy="406727"/>
          </a:xfrm>
          <a:prstGeom prst="rect">
            <a:avLst/>
          </a:prstGeom>
          <a:noFill/>
          <a:ln>
            <a:noFill/>
          </a:ln>
        </p:spPr>
      </p:pic>
      <p:sp>
        <p:nvSpPr>
          <p:cNvPr id="2365" name="Google Shape;2365;p119"/>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69" name="Shape 2369"/>
        <p:cNvGrpSpPr/>
        <p:nvPr/>
      </p:nvGrpSpPr>
      <p:grpSpPr>
        <a:xfrm>
          <a:off x="0" y="0"/>
          <a:ext cx="0" cy="0"/>
          <a:chOff x="0" y="0"/>
          <a:chExt cx="0" cy="0"/>
        </a:xfrm>
      </p:grpSpPr>
      <p:sp>
        <p:nvSpPr>
          <p:cNvPr id="2370" name="Google Shape;2370;p120"/>
          <p:cNvSpPr txBox="1"/>
          <p:nvPr>
            <p:ph type="title"/>
          </p:nvPr>
        </p:nvSpPr>
        <p:spPr>
          <a:xfrm>
            <a:off x="2233041" y="257378"/>
            <a:ext cx="77223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STRUCTURED VS UNSTRUCTURED DATA</a:t>
            </a:r>
            <a:endParaRPr/>
          </a:p>
        </p:txBody>
      </p:sp>
      <p:sp>
        <p:nvSpPr>
          <p:cNvPr id="2371" name="Google Shape;2371;p120"/>
          <p:cNvSpPr txBox="1"/>
          <p:nvPr/>
        </p:nvSpPr>
        <p:spPr>
          <a:xfrm>
            <a:off x="2353234" y="5050500"/>
            <a:ext cx="9026700" cy="1598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Untuk melakukan analisa kedalam data, data yang dibutuhkan harus kedalam bentuk </a:t>
            </a:r>
            <a:r>
              <a:rPr b="1" i="0" lang="en-US" sz="2000" u="none" cap="none" strike="noStrike">
                <a:solidFill>
                  <a:srgbClr val="404040"/>
                </a:solidFill>
                <a:latin typeface="Tahoma"/>
                <a:ea typeface="Tahoma"/>
                <a:cs typeface="Tahoma"/>
                <a:sym typeface="Tahoma"/>
              </a:rPr>
              <a:t>structured data</a:t>
            </a:r>
            <a:r>
              <a:rPr b="0" i="0" lang="en-US" sz="2000" u="none" cap="none" strike="noStrike">
                <a:solidFill>
                  <a:srgbClr val="404040"/>
                </a:solidFill>
                <a:latin typeface="Tahoma"/>
                <a:ea typeface="Tahoma"/>
                <a:cs typeface="Tahoma"/>
                <a:sym typeface="Tahoma"/>
              </a:rPr>
              <a:t>.</a:t>
            </a:r>
            <a:endParaRPr b="0" i="0" sz="2000" u="none" cap="none" strike="noStrike">
              <a:solidFill>
                <a:srgbClr val="000000"/>
              </a:solidFill>
              <a:latin typeface="Tahoma"/>
              <a:ea typeface="Tahoma"/>
              <a:cs typeface="Tahoma"/>
              <a:sym typeface="Tahoma"/>
            </a:endParaRPr>
          </a:p>
          <a:p>
            <a:pPr indent="-342900" lvl="0" marL="812800" marR="0" rtl="0" algn="l">
              <a:lnSpc>
                <a:spcPct val="100000"/>
              </a:lnSpc>
              <a:spcBef>
                <a:spcPts val="12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Sebagian besar sumber data sudah diorganisir dalam cara ini dan siap untuk di analisis.</a:t>
            </a:r>
            <a:endParaRPr b="0" i="0" sz="1600" u="none" cap="none" strike="noStrike">
              <a:solidFill>
                <a:srgbClr val="000000"/>
              </a:solidFill>
              <a:latin typeface="Tahoma"/>
              <a:ea typeface="Tahoma"/>
              <a:cs typeface="Tahoma"/>
              <a:sym typeface="Tahoma"/>
            </a:endParaRPr>
          </a:p>
          <a:p>
            <a:pPr indent="-342900" lvl="0" marL="8128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Sumber data yang tidak terstruktur memerlukan transformasi tambahan sebelum dilakukan analisis.</a:t>
            </a:r>
            <a:endParaRPr b="0" i="0" sz="1600" u="none" cap="none" strike="noStrike">
              <a:solidFill>
                <a:srgbClr val="000000"/>
              </a:solidFill>
              <a:latin typeface="Tahoma"/>
              <a:ea typeface="Tahoma"/>
              <a:cs typeface="Tahoma"/>
              <a:sym typeface="Tahoma"/>
            </a:endParaRPr>
          </a:p>
        </p:txBody>
      </p:sp>
      <p:sp>
        <p:nvSpPr>
          <p:cNvPr id="2372" name="Google Shape;2372;p120"/>
          <p:cNvSpPr/>
          <p:nvPr/>
        </p:nvSpPr>
        <p:spPr>
          <a:xfrm>
            <a:off x="3140682" y="2888046"/>
            <a:ext cx="637539" cy="527685"/>
          </a:xfrm>
          <a:custGeom>
            <a:rect b="b" l="l" r="r" t="t"/>
            <a:pathLst>
              <a:path extrusionOk="0" h="527685" w="637539">
                <a:moveTo>
                  <a:pt x="637247" y="0"/>
                </a:moveTo>
                <a:lnTo>
                  <a:pt x="0" y="0"/>
                </a:lnTo>
                <a:lnTo>
                  <a:pt x="0" y="527673"/>
                </a:lnTo>
                <a:lnTo>
                  <a:pt x="109573" y="527673"/>
                </a:lnTo>
                <a:lnTo>
                  <a:pt x="166109" y="471137"/>
                </a:lnTo>
                <a:lnTo>
                  <a:pt x="56508" y="471136"/>
                </a:lnTo>
                <a:lnTo>
                  <a:pt x="56508" y="358064"/>
                </a:lnTo>
                <a:lnTo>
                  <a:pt x="279182" y="358064"/>
                </a:lnTo>
                <a:lnTo>
                  <a:pt x="316873" y="320373"/>
                </a:lnTo>
                <a:lnTo>
                  <a:pt x="56508" y="320373"/>
                </a:lnTo>
                <a:lnTo>
                  <a:pt x="56508" y="207300"/>
                </a:lnTo>
                <a:lnTo>
                  <a:pt x="429946" y="207300"/>
                </a:lnTo>
                <a:lnTo>
                  <a:pt x="467637" y="169609"/>
                </a:lnTo>
                <a:lnTo>
                  <a:pt x="56508" y="169609"/>
                </a:lnTo>
                <a:lnTo>
                  <a:pt x="56508" y="56536"/>
                </a:lnTo>
                <a:lnTo>
                  <a:pt x="580711" y="56536"/>
                </a:lnTo>
                <a:lnTo>
                  <a:pt x="637247" y="0"/>
                </a:lnTo>
                <a:close/>
              </a:path>
              <a:path extrusionOk="0" h="527685" w="637539">
                <a:moveTo>
                  <a:pt x="279182" y="358064"/>
                </a:moveTo>
                <a:lnTo>
                  <a:pt x="244868" y="358064"/>
                </a:lnTo>
                <a:lnTo>
                  <a:pt x="244868" y="392378"/>
                </a:lnTo>
                <a:lnTo>
                  <a:pt x="279182" y="358064"/>
                </a:lnTo>
                <a:close/>
              </a:path>
              <a:path extrusionOk="0" h="527685" w="637539">
                <a:moveTo>
                  <a:pt x="282540" y="207300"/>
                </a:moveTo>
                <a:lnTo>
                  <a:pt x="244868" y="207300"/>
                </a:lnTo>
                <a:lnTo>
                  <a:pt x="244868" y="320373"/>
                </a:lnTo>
                <a:lnTo>
                  <a:pt x="282540" y="320373"/>
                </a:lnTo>
                <a:lnTo>
                  <a:pt x="282540" y="207300"/>
                </a:lnTo>
                <a:close/>
              </a:path>
              <a:path extrusionOk="0" h="527685" w="637539">
                <a:moveTo>
                  <a:pt x="282540" y="56536"/>
                </a:moveTo>
                <a:lnTo>
                  <a:pt x="244868" y="56536"/>
                </a:lnTo>
                <a:lnTo>
                  <a:pt x="244868" y="169609"/>
                </a:lnTo>
                <a:lnTo>
                  <a:pt x="282540" y="169609"/>
                </a:lnTo>
                <a:lnTo>
                  <a:pt x="282540" y="56536"/>
                </a:lnTo>
                <a:close/>
              </a:path>
              <a:path extrusionOk="0" h="527685" w="637539">
                <a:moveTo>
                  <a:pt x="508572" y="56536"/>
                </a:moveTo>
                <a:lnTo>
                  <a:pt x="470900" y="56536"/>
                </a:lnTo>
                <a:lnTo>
                  <a:pt x="470900" y="166346"/>
                </a:lnTo>
                <a:lnTo>
                  <a:pt x="508572" y="128674"/>
                </a:lnTo>
                <a:lnTo>
                  <a:pt x="508572" y="56536"/>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3" name="Google Shape;2373;p120"/>
          <p:cNvSpPr txBox="1"/>
          <p:nvPr/>
        </p:nvSpPr>
        <p:spPr>
          <a:xfrm>
            <a:off x="4072880" y="2962150"/>
            <a:ext cx="738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404040"/>
                </a:solidFill>
                <a:latin typeface="Tahoma"/>
                <a:ea typeface="Tahoma"/>
                <a:cs typeface="Tahoma"/>
                <a:sym typeface="Tahoma"/>
              </a:rPr>
              <a:t>.xlsx</a:t>
            </a:r>
            <a:endParaRPr b="0" i="0" sz="1800" u="none" cap="none" strike="noStrike">
              <a:solidFill>
                <a:srgbClr val="000000"/>
              </a:solidFill>
              <a:latin typeface="Tahoma"/>
              <a:ea typeface="Tahoma"/>
              <a:cs typeface="Tahoma"/>
              <a:sym typeface="Tahoma"/>
            </a:endParaRPr>
          </a:p>
        </p:txBody>
      </p:sp>
      <p:sp>
        <p:nvSpPr>
          <p:cNvPr id="2374" name="Google Shape;2374;p120"/>
          <p:cNvSpPr/>
          <p:nvPr/>
        </p:nvSpPr>
        <p:spPr>
          <a:xfrm>
            <a:off x="3256737" y="3749369"/>
            <a:ext cx="527685" cy="716279"/>
          </a:xfrm>
          <a:custGeom>
            <a:rect b="b" l="l" r="r" t="t"/>
            <a:pathLst>
              <a:path extrusionOk="0" h="716279" w="527685">
                <a:moveTo>
                  <a:pt x="527418" y="489991"/>
                </a:moveTo>
                <a:lnTo>
                  <a:pt x="517956" y="509968"/>
                </a:lnTo>
                <a:lnTo>
                  <a:pt x="491274" y="527951"/>
                </a:lnTo>
                <a:lnTo>
                  <a:pt x="470903" y="535482"/>
                </a:lnTo>
                <a:lnTo>
                  <a:pt x="470903" y="621906"/>
                </a:lnTo>
                <a:lnTo>
                  <a:pt x="469544" y="629615"/>
                </a:lnTo>
                <a:lnTo>
                  <a:pt x="465721" y="635571"/>
                </a:lnTo>
                <a:lnTo>
                  <a:pt x="459778" y="639394"/>
                </a:lnTo>
                <a:lnTo>
                  <a:pt x="452069" y="640753"/>
                </a:lnTo>
                <a:lnTo>
                  <a:pt x="444360" y="639394"/>
                </a:lnTo>
                <a:lnTo>
                  <a:pt x="438416" y="635571"/>
                </a:lnTo>
                <a:lnTo>
                  <a:pt x="434581" y="629615"/>
                </a:lnTo>
                <a:lnTo>
                  <a:pt x="433235" y="621906"/>
                </a:lnTo>
                <a:lnTo>
                  <a:pt x="434581" y="614184"/>
                </a:lnTo>
                <a:lnTo>
                  <a:pt x="438416" y="608241"/>
                </a:lnTo>
                <a:lnTo>
                  <a:pt x="444360" y="604418"/>
                </a:lnTo>
                <a:lnTo>
                  <a:pt x="452069" y="603059"/>
                </a:lnTo>
                <a:lnTo>
                  <a:pt x="459778" y="604418"/>
                </a:lnTo>
                <a:lnTo>
                  <a:pt x="465721" y="608241"/>
                </a:lnTo>
                <a:lnTo>
                  <a:pt x="469544" y="614184"/>
                </a:lnTo>
                <a:lnTo>
                  <a:pt x="470903" y="621906"/>
                </a:lnTo>
                <a:lnTo>
                  <a:pt x="470903" y="535482"/>
                </a:lnTo>
                <a:lnTo>
                  <a:pt x="449948" y="543229"/>
                </a:lnTo>
                <a:lnTo>
                  <a:pt x="396532" y="555040"/>
                </a:lnTo>
                <a:lnTo>
                  <a:pt x="333603" y="562660"/>
                </a:lnTo>
                <a:lnTo>
                  <a:pt x="263702" y="565365"/>
                </a:lnTo>
                <a:lnTo>
                  <a:pt x="193814" y="562660"/>
                </a:lnTo>
                <a:lnTo>
                  <a:pt x="130873" y="555040"/>
                </a:lnTo>
                <a:lnTo>
                  <a:pt x="77470" y="543229"/>
                </a:lnTo>
                <a:lnTo>
                  <a:pt x="36144" y="527951"/>
                </a:lnTo>
                <a:lnTo>
                  <a:pt x="0" y="489991"/>
                </a:lnTo>
                <a:lnTo>
                  <a:pt x="0" y="640753"/>
                </a:lnTo>
                <a:lnTo>
                  <a:pt x="36144" y="678726"/>
                </a:lnTo>
                <a:lnTo>
                  <a:pt x="77470" y="693991"/>
                </a:lnTo>
                <a:lnTo>
                  <a:pt x="130873" y="705802"/>
                </a:lnTo>
                <a:lnTo>
                  <a:pt x="193814" y="713422"/>
                </a:lnTo>
                <a:lnTo>
                  <a:pt x="263702" y="716127"/>
                </a:lnTo>
                <a:lnTo>
                  <a:pt x="333603" y="713422"/>
                </a:lnTo>
                <a:lnTo>
                  <a:pt x="396532" y="705802"/>
                </a:lnTo>
                <a:lnTo>
                  <a:pt x="449948" y="693991"/>
                </a:lnTo>
                <a:lnTo>
                  <a:pt x="491274" y="678726"/>
                </a:lnTo>
                <a:lnTo>
                  <a:pt x="527418" y="640753"/>
                </a:lnTo>
                <a:lnTo>
                  <a:pt x="527418" y="603059"/>
                </a:lnTo>
                <a:lnTo>
                  <a:pt x="527418" y="565365"/>
                </a:lnTo>
                <a:lnTo>
                  <a:pt x="527418" y="489991"/>
                </a:lnTo>
                <a:close/>
              </a:path>
              <a:path extrusionOk="0" h="716279" w="527685">
                <a:moveTo>
                  <a:pt x="527418" y="301536"/>
                </a:moveTo>
                <a:lnTo>
                  <a:pt x="517956" y="321513"/>
                </a:lnTo>
                <a:lnTo>
                  <a:pt x="491274" y="339496"/>
                </a:lnTo>
                <a:lnTo>
                  <a:pt x="470903" y="347027"/>
                </a:lnTo>
                <a:lnTo>
                  <a:pt x="470903" y="433451"/>
                </a:lnTo>
                <a:lnTo>
                  <a:pt x="469544" y="441159"/>
                </a:lnTo>
                <a:lnTo>
                  <a:pt x="465721" y="447116"/>
                </a:lnTo>
                <a:lnTo>
                  <a:pt x="459778" y="450938"/>
                </a:lnTo>
                <a:lnTo>
                  <a:pt x="452069" y="452297"/>
                </a:lnTo>
                <a:lnTo>
                  <a:pt x="444360" y="450938"/>
                </a:lnTo>
                <a:lnTo>
                  <a:pt x="438416" y="447116"/>
                </a:lnTo>
                <a:lnTo>
                  <a:pt x="434581" y="441159"/>
                </a:lnTo>
                <a:lnTo>
                  <a:pt x="433235" y="433451"/>
                </a:lnTo>
                <a:lnTo>
                  <a:pt x="434581" y="425729"/>
                </a:lnTo>
                <a:lnTo>
                  <a:pt x="438416" y="419785"/>
                </a:lnTo>
                <a:lnTo>
                  <a:pt x="444360" y="415963"/>
                </a:lnTo>
                <a:lnTo>
                  <a:pt x="452069" y="414604"/>
                </a:lnTo>
                <a:lnTo>
                  <a:pt x="459778" y="415963"/>
                </a:lnTo>
                <a:lnTo>
                  <a:pt x="465721" y="419785"/>
                </a:lnTo>
                <a:lnTo>
                  <a:pt x="469544" y="425729"/>
                </a:lnTo>
                <a:lnTo>
                  <a:pt x="470903" y="433451"/>
                </a:lnTo>
                <a:lnTo>
                  <a:pt x="470903" y="347027"/>
                </a:lnTo>
                <a:lnTo>
                  <a:pt x="449948" y="354774"/>
                </a:lnTo>
                <a:lnTo>
                  <a:pt x="396532" y="366585"/>
                </a:lnTo>
                <a:lnTo>
                  <a:pt x="333603" y="374205"/>
                </a:lnTo>
                <a:lnTo>
                  <a:pt x="263702" y="376910"/>
                </a:lnTo>
                <a:lnTo>
                  <a:pt x="193814" y="374205"/>
                </a:lnTo>
                <a:lnTo>
                  <a:pt x="130873" y="366585"/>
                </a:lnTo>
                <a:lnTo>
                  <a:pt x="77470" y="354774"/>
                </a:lnTo>
                <a:lnTo>
                  <a:pt x="36144" y="339496"/>
                </a:lnTo>
                <a:lnTo>
                  <a:pt x="0" y="301536"/>
                </a:lnTo>
                <a:lnTo>
                  <a:pt x="0" y="452297"/>
                </a:lnTo>
                <a:lnTo>
                  <a:pt x="36144" y="490270"/>
                </a:lnTo>
                <a:lnTo>
                  <a:pt x="77470" y="505536"/>
                </a:lnTo>
                <a:lnTo>
                  <a:pt x="130873" y="517347"/>
                </a:lnTo>
                <a:lnTo>
                  <a:pt x="193814" y="524967"/>
                </a:lnTo>
                <a:lnTo>
                  <a:pt x="263702" y="527672"/>
                </a:lnTo>
                <a:lnTo>
                  <a:pt x="333603" y="524967"/>
                </a:lnTo>
                <a:lnTo>
                  <a:pt x="396532" y="517347"/>
                </a:lnTo>
                <a:lnTo>
                  <a:pt x="449948" y="505536"/>
                </a:lnTo>
                <a:lnTo>
                  <a:pt x="491274" y="490270"/>
                </a:lnTo>
                <a:lnTo>
                  <a:pt x="527418" y="452297"/>
                </a:lnTo>
                <a:lnTo>
                  <a:pt x="527418" y="414604"/>
                </a:lnTo>
                <a:lnTo>
                  <a:pt x="527418" y="376910"/>
                </a:lnTo>
                <a:lnTo>
                  <a:pt x="527418" y="301536"/>
                </a:lnTo>
                <a:close/>
              </a:path>
              <a:path extrusionOk="0" h="716279" w="527685">
                <a:moveTo>
                  <a:pt x="527418" y="113080"/>
                </a:moveTo>
                <a:lnTo>
                  <a:pt x="517956" y="133057"/>
                </a:lnTo>
                <a:lnTo>
                  <a:pt x="491274" y="151041"/>
                </a:lnTo>
                <a:lnTo>
                  <a:pt x="470903" y="158572"/>
                </a:lnTo>
                <a:lnTo>
                  <a:pt x="470903" y="244995"/>
                </a:lnTo>
                <a:lnTo>
                  <a:pt x="469544" y="252704"/>
                </a:lnTo>
                <a:lnTo>
                  <a:pt x="465721" y="258660"/>
                </a:lnTo>
                <a:lnTo>
                  <a:pt x="459778" y="262483"/>
                </a:lnTo>
                <a:lnTo>
                  <a:pt x="452069" y="263842"/>
                </a:lnTo>
                <a:lnTo>
                  <a:pt x="444360" y="262483"/>
                </a:lnTo>
                <a:lnTo>
                  <a:pt x="438416" y="258660"/>
                </a:lnTo>
                <a:lnTo>
                  <a:pt x="434581" y="252704"/>
                </a:lnTo>
                <a:lnTo>
                  <a:pt x="433235" y="244995"/>
                </a:lnTo>
                <a:lnTo>
                  <a:pt x="434581" y="237274"/>
                </a:lnTo>
                <a:lnTo>
                  <a:pt x="438416" y="231330"/>
                </a:lnTo>
                <a:lnTo>
                  <a:pt x="444360" y="227507"/>
                </a:lnTo>
                <a:lnTo>
                  <a:pt x="452069" y="226148"/>
                </a:lnTo>
                <a:lnTo>
                  <a:pt x="459778" y="227507"/>
                </a:lnTo>
                <a:lnTo>
                  <a:pt x="465721" y="231330"/>
                </a:lnTo>
                <a:lnTo>
                  <a:pt x="469544" y="237274"/>
                </a:lnTo>
                <a:lnTo>
                  <a:pt x="470903" y="244995"/>
                </a:lnTo>
                <a:lnTo>
                  <a:pt x="470903" y="158572"/>
                </a:lnTo>
                <a:lnTo>
                  <a:pt x="449948" y="166319"/>
                </a:lnTo>
                <a:lnTo>
                  <a:pt x="396532" y="178130"/>
                </a:lnTo>
                <a:lnTo>
                  <a:pt x="333603" y="185750"/>
                </a:lnTo>
                <a:lnTo>
                  <a:pt x="263702" y="188455"/>
                </a:lnTo>
                <a:lnTo>
                  <a:pt x="193814" y="185750"/>
                </a:lnTo>
                <a:lnTo>
                  <a:pt x="130873" y="178130"/>
                </a:lnTo>
                <a:lnTo>
                  <a:pt x="77470" y="166319"/>
                </a:lnTo>
                <a:lnTo>
                  <a:pt x="36144" y="151041"/>
                </a:lnTo>
                <a:lnTo>
                  <a:pt x="0" y="113080"/>
                </a:lnTo>
                <a:lnTo>
                  <a:pt x="0" y="263842"/>
                </a:lnTo>
                <a:lnTo>
                  <a:pt x="36144" y="301815"/>
                </a:lnTo>
                <a:lnTo>
                  <a:pt x="77470" y="317080"/>
                </a:lnTo>
                <a:lnTo>
                  <a:pt x="130873" y="328891"/>
                </a:lnTo>
                <a:lnTo>
                  <a:pt x="193814" y="336511"/>
                </a:lnTo>
                <a:lnTo>
                  <a:pt x="263702" y="339217"/>
                </a:lnTo>
                <a:lnTo>
                  <a:pt x="333603" y="336511"/>
                </a:lnTo>
                <a:lnTo>
                  <a:pt x="396532" y="328891"/>
                </a:lnTo>
                <a:lnTo>
                  <a:pt x="449948" y="317080"/>
                </a:lnTo>
                <a:lnTo>
                  <a:pt x="491274" y="301815"/>
                </a:lnTo>
                <a:lnTo>
                  <a:pt x="527418" y="263842"/>
                </a:lnTo>
                <a:lnTo>
                  <a:pt x="527418" y="226148"/>
                </a:lnTo>
                <a:lnTo>
                  <a:pt x="527418" y="188455"/>
                </a:lnTo>
                <a:lnTo>
                  <a:pt x="527418" y="113080"/>
                </a:lnTo>
                <a:close/>
              </a:path>
              <a:path extrusionOk="0" h="716279" w="527685">
                <a:moveTo>
                  <a:pt x="527418" y="75387"/>
                </a:moveTo>
                <a:lnTo>
                  <a:pt x="491413" y="37338"/>
                </a:lnTo>
                <a:lnTo>
                  <a:pt x="450176" y="22072"/>
                </a:lnTo>
                <a:lnTo>
                  <a:pt x="396811" y="10287"/>
                </a:lnTo>
                <a:lnTo>
                  <a:pt x="333806" y="2692"/>
                </a:lnTo>
                <a:lnTo>
                  <a:pt x="263702" y="0"/>
                </a:lnTo>
                <a:lnTo>
                  <a:pt x="193598" y="2692"/>
                </a:lnTo>
                <a:lnTo>
                  <a:pt x="130606" y="10287"/>
                </a:lnTo>
                <a:lnTo>
                  <a:pt x="77241" y="22072"/>
                </a:lnTo>
                <a:lnTo>
                  <a:pt x="36004" y="37338"/>
                </a:lnTo>
                <a:lnTo>
                  <a:pt x="0" y="75387"/>
                </a:lnTo>
                <a:lnTo>
                  <a:pt x="9423" y="95427"/>
                </a:lnTo>
                <a:lnTo>
                  <a:pt x="77241" y="128689"/>
                </a:lnTo>
                <a:lnTo>
                  <a:pt x="130606" y="140474"/>
                </a:lnTo>
                <a:lnTo>
                  <a:pt x="193598" y="148069"/>
                </a:lnTo>
                <a:lnTo>
                  <a:pt x="263702" y="150761"/>
                </a:lnTo>
                <a:lnTo>
                  <a:pt x="333806" y="148069"/>
                </a:lnTo>
                <a:lnTo>
                  <a:pt x="396811" y="140474"/>
                </a:lnTo>
                <a:lnTo>
                  <a:pt x="450176" y="128689"/>
                </a:lnTo>
                <a:lnTo>
                  <a:pt x="491413" y="113436"/>
                </a:lnTo>
                <a:lnTo>
                  <a:pt x="527418" y="75387"/>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75" name="Google Shape;2375;p120"/>
          <p:cNvSpPr txBox="1"/>
          <p:nvPr/>
        </p:nvSpPr>
        <p:spPr>
          <a:xfrm>
            <a:off x="4052704" y="3917450"/>
            <a:ext cx="637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404040"/>
                </a:solidFill>
                <a:latin typeface="Tahoma"/>
                <a:ea typeface="Tahoma"/>
                <a:cs typeface="Tahoma"/>
                <a:sym typeface="Tahoma"/>
              </a:rPr>
              <a:t>.db</a:t>
            </a:r>
            <a:endParaRPr b="0" i="0" sz="1800" u="none" cap="none" strike="noStrike">
              <a:solidFill>
                <a:srgbClr val="000000"/>
              </a:solidFill>
              <a:latin typeface="Tahoma"/>
              <a:ea typeface="Tahoma"/>
              <a:cs typeface="Tahoma"/>
              <a:sym typeface="Tahoma"/>
            </a:endParaRPr>
          </a:p>
        </p:txBody>
      </p:sp>
      <p:grpSp>
        <p:nvGrpSpPr>
          <p:cNvPr id="2376" name="Google Shape;2376;p120"/>
          <p:cNvGrpSpPr/>
          <p:nvPr/>
        </p:nvGrpSpPr>
        <p:grpSpPr>
          <a:xfrm>
            <a:off x="2677667" y="1572767"/>
            <a:ext cx="2468879" cy="457200"/>
            <a:chOff x="2677667" y="1572767"/>
            <a:chExt cx="2468879" cy="457200"/>
          </a:xfrm>
        </p:grpSpPr>
        <p:sp>
          <p:nvSpPr>
            <p:cNvPr id="2377" name="Google Shape;2377;p120"/>
            <p:cNvSpPr/>
            <p:nvPr/>
          </p:nvSpPr>
          <p:spPr>
            <a:xfrm>
              <a:off x="2677667" y="1572767"/>
              <a:ext cx="2468879" cy="457200"/>
            </a:xfrm>
            <a:custGeom>
              <a:rect b="b" l="l" r="r" t="t"/>
              <a:pathLst>
                <a:path extrusionOk="0" h="457200" w="2468879">
                  <a:moveTo>
                    <a:pt x="2468880" y="0"/>
                  </a:moveTo>
                  <a:lnTo>
                    <a:pt x="136906" y="0"/>
                  </a:lnTo>
                  <a:lnTo>
                    <a:pt x="93602" y="6971"/>
                  </a:lnTo>
                  <a:lnTo>
                    <a:pt x="56016" y="26391"/>
                  </a:lnTo>
                  <a:lnTo>
                    <a:pt x="26391" y="56016"/>
                  </a:lnTo>
                  <a:lnTo>
                    <a:pt x="6971" y="93602"/>
                  </a:lnTo>
                  <a:lnTo>
                    <a:pt x="0" y="136906"/>
                  </a:lnTo>
                  <a:lnTo>
                    <a:pt x="0" y="457200"/>
                  </a:lnTo>
                  <a:lnTo>
                    <a:pt x="2331973" y="457200"/>
                  </a:lnTo>
                  <a:lnTo>
                    <a:pt x="2375277" y="450228"/>
                  </a:lnTo>
                  <a:lnTo>
                    <a:pt x="2412863" y="430808"/>
                  </a:lnTo>
                  <a:lnTo>
                    <a:pt x="2442488" y="401183"/>
                  </a:lnTo>
                  <a:lnTo>
                    <a:pt x="2461908" y="363597"/>
                  </a:lnTo>
                  <a:lnTo>
                    <a:pt x="2468880" y="320294"/>
                  </a:lnTo>
                  <a:lnTo>
                    <a:pt x="2468880" y="0"/>
                  </a:lnTo>
                  <a:close/>
                </a:path>
              </a:pathLst>
            </a:custGeom>
            <a:solidFill>
              <a:srgbClr val="403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78" name="Google Shape;2378;p120"/>
            <p:cNvPicPr preferRelativeResize="0"/>
            <p:nvPr/>
          </p:nvPicPr>
          <p:blipFill rotWithShape="1">
            <a:blip r:embed="rId3">
              <a:alphaModFix/>
            </a:blip>
            <a:srcRect b="0" l="0" r="0" t="0"/>
            <a:stretch/>
          </p:blipFill>
          <p:spPr>
            <a:xfrm>
              <a:off x="3362197" y="1719960"/>
              <a:ext cx="1086103" cy="171703"/>
            </a:xfrm>
            <a:prstGeom prst="rect">
              <a:avLst/>
            </a:prstGeom>
            <a:noFill/>
            <a:ln>
              <a:noFill/>
            </a:ln>
          </p:spPr>
        </p:pic>
      </p:grpSp>
      <p:sp>
        <p:nvSpPr>
          <p:cNvPr id="2379" name="Google Shape;2379;p120"/>
          <p:cNvSpPr txBox="1"/>
          <p:nvPr/>
        </p:nvSpPr>
        <p:spPr>
          <a:xfrm>
            <a:off x="2673095" y="2101595"/>
            <a:ext cx="2469000" cy="311100"/>
          </a:xfrm>
          <a:prstGeom prst="rect">
            <a:avLst/>
          </a:prstGeom>
          <a:solidFill>
            <a:srgbClr val="F1F1F1"/>
          </a:solidFill>
          <a:ln>
            <a:noFill/>
          </a:ln>
        </p:spPr>
        <p:txBody>
          <a:bodyPr anchorCtr="0" anchor="t" bIns="0" lIns="0" spcFirstLastPara="1" rIns="0" wrap="square" tIns="94600">
            <a:spAutoFit/>
          </a:bodyPr>
          <a:lstStyle/>
          <a:p>
            <a:pPr indent="0" lvl="0" marL="393700" marR="0" rtl="0" algn="l">
              <a:lnSpc>
                <a:spcPct val="100000"/>
              </a:lnSpc>
              <a:spcBef>
                <a:spcPts val="0"/>
              </a:spcBef>
              <a:spcAft>
                <a:spcPts val="0"/>
              </a:spcAft>
              <a:buClr>
                <a:srgbClr val="000000"/>
              </a:buClr>
              <a:buSzPts val="1400"/>
              <a:buFont typeface="Arial"/>
              <a:buNone/>
            </a:pPr>
            <a:r>
              <a:rPr b="0" i="1" lang="en-US" sz="1400" u="none" cap="none" strike="noStrike">
                <a:solidFill>
                  <a:srgbClr val="252525"/>
                </a:solidFill>
                <a:latin typeface="Trebuchet MS"/>
                <a:ea typeface="Trebuchet MS"/>
                <a:cs typeface="Trebuchet MS"/>
                <a:sym typeface="Trebuchet MS"/>
              </a:rPr>
              <a:t>Already stored as tables</a:t>
            </a:r>
            <a:endParaRPr b="0" i="0" sz="1400" u="none" cap="none" strike="noStrike">
              <a:solidFill>
                <a:srgbClr val="000000"/>
              </a:solidFill>
              <a:latin typeface="Trebuchet MS"/>
              <a:ea typeface="Trebuchet MS"/>
              <a:cs typeface="Trebuchet MS"/>
              <a:sym typeface="Trebuchet MS"/>
            </a:endParaRPr>
          </a:p>
        </p:txBody>
      </p:sp>
      <p:pic>
        <p:nvPicPr>
          <p:cNvPr id="2380" name="Google Shape;2380;p120"/>
          <p:cNvPicPr preferRelativeResize="0"/>
          <p:nvPr/>
        </p:nvPicPr>
        <p:blipFill rotWithShape="1">
          <a:blip r:embed="rId4">
            <a:alphaModFix/>
          </a:blip>
          <a:srcRect b="0" l="0" r="0" t="0"/>
          <a:stretch/>
        </p:blipFill>
        <p:spPr>
          <a:xfrm>
            <a:off x="6419582" y="3762755"/>
            <a:ext cx="533935" cy="681228"/>
          </a:xfrm>
          <a:prstGeom prst="rect">
            <a:avLst/>
          </a:prstGeom>
          <a:noFill/>
          <a:ln>
            <a:noFill/>
          </a:ln>
        </p:spPr>
      </p:pic>
      <p:sp>
        <p:nvSpPr>
          <p:cNvPr id="2381" name="Google Shape;2381;p120"/>
          <p:cNvSpPr txBox="1"/>
          <p:nvPr/>
        </p:nvSpPr>
        <p:spPr>
          <a:xfrm>
            <a:off x="7153399" y="3917450"/>
            <a:ext cx="738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404040"/>
                </a:solidFill>
                <a:latin typeface="Tahoma"/>
                <a:ea typeface="Tahoma"/>
                <a:cs typeface="Tahoma"/>
                <a:sym typeface="Tahoma"/>
              </a:rPr>
              <a:t>.json</a:t>
            </a:r>
            <a:endParaRPr b="0" i="0" sz="1800" u="none" cap="none" strike="noStrike">
              <a:solidFill>
                <a:srgbClr val="000000"/>
              </a:solidFill>
              <a:latin typeface="Tahoma"/>
              <a:ea typeface="Tahoma"/>
              <a:cs typeface="Tahoma"/>
              <a:sym typeface="Tahoma"/>
            </a:endParaRPr>
          </a:p>
        </p:txBody>
      </p:sp>
      <p:sp>
        <p:nvSpPr>
          <p:cNvPr id="2382" name="Google Shape;2382;p120"/>
          <p:cNvSpPr txBox="1"/>
          <p:nvPr/>
        </p:nvSpPr>
        <p:spPr>
          <a:xfrm>
            <a:off x="7169287" y="2996317"/>
            <a:ext cx="637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404040"/>
                </a:solidFill>
                <a:latin typeface="Tahoma"/>
                <a:ea typeface="Tahoma"/>
                <a:cs typeface="Tahoma"/>
                <a:sym typeface="Tahoma"/>
              </a:rPr>
              <a:t>.csv</a:t>
            </a:r>
            <a:endParaRPr b="0" i="0" sz="1800" u="none" cap="none" strike="noStrike">
              <a:solidFill>
                <a:srgbClr val="000000"/>
              </a:solidFill>
              <a:latin typeface="Tahoma"/>
              <a:ea typeface="Tahoma"/>
              <a:cs typeface="Tahoma"/>
              <a:sym typeface="Tahoma"/>
            </a:endParaRPr>
          </a:p>
        </p:txBody>
      </p:sp>
      <p:sp>
        <p:nvSpPr>
          <p:cNvPr id="2383" name="Google Shape;2383;p120"/>
          <p:cNvSpPr/>
          <p:nvPr/>
        </p:nvSpPr>
        <p:spPr>
          <a:xfrm>
            <a:off x="6463169" y="2883877"/>
            <a:ext cx="501650" cy="648335"/>
          </a:xfrm>
          <a:custGeom>
            <a:rect b="b" l="l" r="r" t="t"/>
            <a:pathLst>
              <a:path extrusionOk="0" h="648335" w="501650">
                <a:moveTo>
                  <a:pt x="202095" y="235013"/>
                </a:moveTo>
                <a:lnTo>
                  <a:pt x="97002" y="235013"/>
                </a:lnTo>
                <a:lnTo>
                  <a:pt x="97002" y="267423"/>
                </a:lnTo>
                <a:lnTo>
                  <a:pt x="202095" y="267423"/>
                </a:lnTo>
                <a:lnTo>
                  <a:pt x="202095" y="235013"/>
                </a:lnTo>
                <a:close/>
              </a:path>
              <a:path extrusionOk="0" h="648335" w="501650">
                <a:moveTo>
                  <a:pt x="404190" y="494322"/>
                </a:moveTo>
                <a:lnTo>
                  <a:pt x="97002" y="494322"/>
                </a:lnTo>
                <a:lnTo>
                  <a:pt x="97002" y="526745"/>
                </a:lnTo>
                <a:lnTo>
                  <a:pt x="404190" y="526745"/>
                </a:lnTo>
                <a:lnTo>
                  <a:pt x="404190" y="494322"/>
                </a:lnTo>
                <a:close/>
              </a:path>
              <a:path extrusionOk="0" h="648335" w="501650">
                <a:moveTo>
                  <a:pt x="404190" y="429501"/>
                </a:moveTo>
                <a:lnTo>
                  <a:pt x="97002" y="429501"/>
                </a:lnTo>
                <a:lnTo>
                  <a:pt x="97002" y="461911"/>
                </a:lnTo>
                <a:lnTo>
                  <a:pt x="404190" y="461911"/>
                </a:lnTo>
                <a:lnTo>
                  <a:pt x="404190" y="429501"/>
                </a:lnTo>
                <a:close/>
              </a:path>
              <a:path extrusionOk="0" h="648335" w="501650">
                <a:moveTo>
                  <a:pt x="404190" y="364667"/>
                </a:moveTo>
                <a:lnTo>
                  <a:pt x="97002" y="364667"/>
                </a:lnTo>
                <a:lnTo>
                  <a:pt x="97002" y="397078"/>
                </a:lnTo>
                <a:lnTo>
                  <a:pt x="404190" y="397078"/>
                </a:lnTo>
                <a:lnTo>
                  <a:pt x="404190" y="364667"/>
                </a:lnTo>
                <a:close/>
              </a:path>
              <a:path extrusionOk="0" h="648335" w="501650">
                <a:moveTo>
                  <a:pt x="404190" y="299847"/>
                </a:moveTo>
                <a:lnTo>
                  <a:pt x="97002" y="299847"/>
                </a:lnTo>
                <a:lnTo>
                  <a:pt x="97002" y="332257"/>
                </a:lnTo>
                <a:lnTo>
                  <a:pt x="404190" y="332257"/>
                </a:lnTo>
                <a:lnTo>
                  <a:pt x="404190" y="299847"/>
                </a:lnTo>
                <a:close/>
              </a:path>
              <a:path extrusionOk="0" h="648335" w="501650">
                <a:moveTo>
                  <a:pt x="501192" y="178282"/>
                </a:moveTo>
                <a:lnTo>
                  <a:pt x="492010" y="170180"/>
                </a:lnTo>
                <a:lnTo>
                  <a:pt x="452691" y="135496"/>
                </a:lnTo>
                <a:lnTo>
                  <a:pt x="452691" y="218808"/>
                </a:lnTo>
                <a:lnTo>
                  <a:pt x="452691" y="599668"/>
                </a:lnTo>
                <a:lnTo>
                  <a:pt x="48501" y="599668"/>
                </a:lnTo>
                <a:lnTo>
                  <a:pt x="48501" y="48628"/>
                </a:lnTo>
                <a:lnTo>
                  <a:pt x="250596" y="48628"/>
                </a:lnTo>
                <a:lnTo>
                  <a:pt x="250596" y="218808"/>
                </a:lnTo>
                <a:lnTo>
                  <a:pt x="452691" y="218808"/>
                </a:lnTo>
                <a:lnTo>
                  <a:pt x="452691" y="135496"/>
                </a:lnTo>
                <a:lnTo>
                  <a:pt x="400151" y="89154"/>
                </a:lnTo>
                <a:lnTo>
                  <a:pt x="400151" y="170180"/>
                </a:lnTo>
                <a:lnTo>
                  <a:pt x="299097" y="170180"/>
                </a:lnTo>
                <a:lnTo>
                  <a:pt x="299097" y="68884"/>
                </a:lnTo>
                <a:lnTo>
                  <a:pt x="400151" y="170180"/>
                </a:lnTo>
                <a:lnTo>
                  <a:pt x="400151" y="89154"/>
                </a:lnTo>
                <a:lnTo>
                  <a:pt x="377190" y="68884"/>
                </a:lnTo>
                <a:lnTo>
                  <a:pt x="354228" y="48628"/>
                </a:lnTo>
                <a:lnTo>
                  <a:pt x="299097" y="0"/>
                </a:lnTo>
                <a:lnTo>
                  <a:pt x="0" y="0"/>
                </a:lnTo>
                <a:lnTo>
                  <a:pt x="0" y="648296"/>
                </a:lnTo>
                <a:lnTo>
                  <a:pt x="501192" y="648296"/>
                </a:lnTo>
                <a:lnTo>
                  <a:pt x="501192" y="599668"/>
                </a:lnTo>
                <a:lnTo>
                  <a:pt x="501192" y="178282"/>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384" name="Google Shape;2384;p120"/>
          <p:cNvGrpSpPr/>
          <p:nvPr/>
        </p:nvGrpSpPr>
        <p:grpSpPr>
          <a:xfrm>
            <a:off x="5797296" y="1568196"/>
            <a:ext cx="2468879" cy="457200"/>
            <a:chOff x="5797296" y="1568196"/>
            <a:chExt cx="2468879" cy="457200"/>
          </a:xfrm>
        </p:grpSpPr>
        <p:sp>
          <p:nvSpPr>
            <p:cNvPr id="2385" name="Google Shape;2385;p120"/>
            <p:cNvSpPr/>
            <p:nvPr/>
          </p:nvSpPr>
          <p:spPr>
            <a:xfrm>
              <a:off x="5797296" y="1568196"/>
              <a:ext cx="2468879" cy="457200"/>
            </a:xfrm>
            <a:custGeom>
              <a:rect b="b" l="l" r="r" t="t"/>
              <a:pathLst>
                <a:path extrusionOk="0" h="457200" w="2468879">
                  <a:moveTo>
                    <a:pt x="2468879" y="0"/>
                  </a:moveTo>
                  <a:lnTo>
                    <a:pt x="108838" y="0"/>
                  </a:lnTo>
                  <a:lnTo>
                    <a:pt x="66490" y="8558"/>
                  </a:lnTo>
                  <a:lnTo>
                    <a:pt x="31892" y="31892"/>
                  </a:lnTo>
                  <a:lnTo>
                    <a:pt x="8558" y="66490"/>
                  </a:lnTo>
                  <a:lnTo>
                    <a:pt x="0" y="108838"/>
                  </a:lnTo>
                  <a:lnTo>
                    <a:pt x="0" y="457200"/>
                  </a:lnTo>
                  <a:lnTo>
                    <a:pt x="2360040" y="457200"/>
                  </a:lnTo>
                  <a:lnTo>
                    <a:pt x="2402389" y="448641"/>
                  </a:lnTo>
                  <a:lnTo>
                    <a:pt x="2436987" y="425307"/>
                  </a:lnTo>
                  <a:lnTo>
                    <a:pt x="2460321" y="390709"/>
                  </a:lnTo>
                  <a:lnTo>
                    <a:pt x="2468879" y="348361"/>
                  </a:lnTo>
                  <a:lnTo>
                    <a:pt x="2468879" y="0"/>
                  </a:lnTo>
                  <a:close/>
                </a:path>
              </a:pathLst>
            </a:custGeom>
            <a:solidFill>
              <a:srgbClr val="403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386" name="Google Shape;2386;p120"/>
            <p:cNvPicPr preferRelativeResize="0"/>
            <p:nvPr/>
          </p:nvPicPr>
          <p:blipFill rotWithShape="1">
            <a:blip r:embed="rId5">
              <a:alphaModFix/>
            </a:blip>
            <a:srcRect b="0" l="0" r="0" t="0"/>
            <a:stretch/>
          </p:blipFill>
          <p:spPr>
            <a:xfrm>
              <a:off x="6191631" y="1715262"/>
              <a:ext cx="481075" cy="171323"/>
            </a:xfrm>
            <a:prstGeom prst="rect">
              <a:avLst/>
            </a:prstGeom>
            <a:noFill/>
            <a:ln>
              <a:noFill/>
            </a:ln>
          </p:spPr>
        </p:pic>
        <p:pic>
          <p:nvPicPr>
            <p:cNvPr id="2387" name="Google Shape;2387;p120"/>
            <p:cNvPicPr preferRelativeResize="0"/>
            <p:nvPr/>
          </p:nvPicPr>
          <p:blipFill rotWithShape="1">
            <a:blip r:embed="rId6">
              <a:alphaModFix/>
            </a:blip>
            <a:srcRect b="0" l="0" r="0" t="0"/>
            <a:stretch/>
          </p:blipFill>
          <p:spPr>
            <a:xfrm>
              <a:off x="6697218" y="1803984"/>
              <a:ext cx="59207" cy="23545"/>
            </a:xfrm>
            <a:prstGeom prst="rect">
              <a:avLst/>
            </a:prstGeom>
            <a:noFill/>
            <a:ln>
              <a:noFill/>
            </a:ln>
          </p:spPr>
        </p:pic>
        <p:pic>
          <p:nvPicPr>
            <p:cNvPr id="2388" name="Google Shape;2388;p120"/>
            <p:cNvPicPr preferRelativeResize="0"/>
            <p:nvPr/>
          </p:nvPicPr>
          <p:blipFill rotWithShape="1">
            <a:blip r:embed="rId7">
              <a:alphaModFix/>
            </a:blip>
            <a:srcRect b="0" l="0" r="0" t="0"/>
            <a:stretch/>
          </p:blipFill>
          <p:spPr>
            <a:xfrm>
              <a:off x="6772275" y="1714881"/>
              <a:ext cx="1086103" cy="171704"/>
            </a:xfrm>
            <a:prstGeom prst="rect">
              <a:avLst/>
            </a:prstGeom>
            <a:noFill/>
            <a:ln>
              <a:noFill/>
            </a:ln>
          </p:spPr>
        </p:pic>
      </p:grpSp>
      <p:sp>
        <p:nvSpPr>
          <p:cNvPr id="2389" name="Google Shape;2389;p120"/>
          <p:cNvSpPr txBox="1"/>
          <p:nvPr/>
        </p:nvSpPr>
        <p:spPr>
          <a:xfrm>
            <a:off x="5791200" y="2097023"/>
            <a:ext cx="2469000" cy="312900"/>
          </a:xfrm>
          <a:prstGeom prst="rect">
            <a:avLst/>
          </a:prstGeom>
          <a:solidFill>
            <a:srgbClr val="F1F1F1"/>
          </a:solidFill>
          <a:ln>
            <a:noFill/>
          </a:ln>
        </p:spPr>
        <p:txBody>
          <a:bodyPr anchorCtr="0" anchor="t" bIns="0" lIns="0" spcFirstLastPara="1" rIns="0" wrap="square" tIns="96500">
            <a:spAutoFit/>
          </a:bodyPr>
          <a:lstStyle/>
          <a:p>
            <a:pPr indent="0" lvl="0" marL="342900" marR="0" rtl="0" algn="l">
              <a:lnSpc>
                <a:spcPct val="100000"/>
              </a:lnSpc>
              <a:spcBef>
                <a:spcPts val="0"/>
              </a:spcBef>
              <a:spcAft>
                <a:spcPts val="0"/>
              </a:spcAft>
              <a:buClr>
                <a:srgbClr val="000000"/>
              </a:buClr>
              <a:buSzPts val="1400"/>
              <a:buFont typeface="Arial"/>
              <a:buNone/>
            </a:pPr>
            <a:r>
              <a:rPr b="0" i="1" lang="en-US" sz="1400" u="none" cap="none" strike="noStrike">
                <a:solidFill>
                  <a:srgbClr val="252525"/>
                </a:solidFill>
                <a:latin typeface="Trebuchet MS"/>
                <a:ea typeface="Trebuchet MS"/>
                <a:cs typeface="Trebuchet MS"/>
                <a:sym typeface="Trebuchet MS"/>
              </a:rPr>
              <a:t>Easily converted to tables</a:t>
            </a:r>
            <a:endParaRPr b="0" i="0" sz="1400" u="none" cap="none" strike="noStrike">
              <a:solidFill>
                <a:srgbClr val="000000"/>
              </a:solidFill>
              <a:latin typeface="Trebuchet MS"/>
              <a:ea typeface="Trebuchet MS"/>
              <a:cs typeface="Trebuchet MS"/>
              <a:sym typeface="Trebuchet MS"/>
            </a:endParaRPr>
          </a:p>
        </p:txBody>
      </p:sp>
      <p:sp>
        <p:nvSpPr>
          <p:cNvPr id="2390" name="Google Shape;2390;p120"/>
          <p:cNvSpPr txBox="1"/>
          <p:nvPr/>
        </p:nvSpPr>
        <p:spPr>
          <a:xfrm>
            <a:off x="10399514" y="3917450"/>
            <a:ext cx="605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404040"/>
                </a:solidFill>
                <a:latin typeface="Tahoma"/>
                <a:ea typeface="Tahoma"/>
                <a:cs typeface="Tahoma"/>
                <a:sym typeface="Tahoma"/>
              </a:rPr>
              <a:t>.jpg</a:t>
            </a:r>
            <a:endParaRPr b="0" i="0" sz="1800" u="none" cap="none" strike="noStrike">
              <a:solidFill>
                <a:srgbClr val="000000"/>
              </a:solidFill>
              <a:latin typeface="Tahoma"/>
              <a:ea typeface="Tahoma"/>
              <a:cs typeface="Tahoma"/>
              <a:sym typeface="Tahoma"/>
            </a:endParaRPr>
          </a:p>
        </p:txBody>
      </p:sp>
      <p:sp>
        <p:nvSpPr>
          <p:cNvPr id="2391" name="Google Shape;2391;p120"/>
          <p:cNvSpPr txBox="1"/>
          <p:nvPr/>
        </p:nvSpPr>
        <p:spPr>
          <a:xfrm>
            <a:off x="10399515" y="2998083"/>
            <a:ext cx="6057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0" i="0" lang="en-US" sz="1800" u="none" cap="none" strike="noStrike">
                <a:solidFill>
                  <a:srgbClr val="404040"/>
                </a:solidFill>
                <a:latin typeface="Tahoma"/>
                <a:ea typeface="Tahoma"/>
                <a:cs typeface="Tahoma"/>
                <a:sym typeface="Tahoma"/>
              </a:rPr>
              <a:t>.pdf</a:t>
            </a:r>
            <a:endParaRPr b="0" i="0" sz="1800" u="none" cap="none" strike="noStrike">
              <a:solidFill>
                <a:srgbClr val="000000"/>
              </a:solidFill>
              <a:latin typeface="Tahoma"/>
              <a:ea typeface="Tahoma"/>
              <a:cs typeface="Tahoma"/>
              <a:sym typeface="Tahoma"/>
            </a:endParaRPr>
          </a:p>
        </p:txBody>
      </p:sp>
      <p:grpSp>
        <p:nvGrpSpPr>
          <p:cNvPr id="2392" name="Google Shape;2392;p120"/>
          <p:cNvGrpSpPr/>
          <p:nvPr/>
        </p:nvGrpSpPr>
        <p:grpSpPr>
          <a:xfrm>
            <a:off x="9423687" y="2884988"/>
            <a:ext cx="738735" cy="670058"/>
            <a:chOff x="9423687" y="2884988"/>
            <a:chExt cx="738735" cy="670058"/>
          </a:xfrm>
        </p:grpSpPr>
        <p:sp>
          <p:nvSpPr>
            <p:cNvPr id="2393" name="Google Shape;2393;p120"/>
            <p:cNvSpPr/>
            <p:nvPr/>
          </p:nvSpPr>
          <p:spPr>
            <a:xfrm>
              <a:off x="9423687" y="2884988"/>
              <a:ext cx="379095" cy="482600"/>
            </a:xfrm>
            <a:custGeom>
              <a:rect b="b" l="l" r="r" t="t"/>
              <a:pathLst>
                <a:path extrusionOk="0" h="482600" w="379095">
                  <a:moveTo>
                    <a:pt x="273751" y="0"/>
                  </a:moveTo>
                  <a:lnTo>
                    <a:pt x="0" y="0"/>
                  </a:lnTo>
                  <a:lnTo>
                    <a:pt x="0" y="482534"/>
                  </a:lnTo>
                  <a:lnTo>
                    <a:pt x="41063" y="441566"/>
                  </a:lnTo>
                  <a:lnTo>
                    <a:pt x="41062" y="40994"/>
                  </a:lnTo>
                  <a:lnTo>
                    <a:pt x="314818" y="40994"/>
                  </a:lnTo>
                  <a:lnTo>
                    <a:pt x="273751" y="0"/>
                  </a:lnTo>
                  <a:close/>
                </a:path>
                <a:path extrusionOk="0" h="482600" w="379095">
                  <a:moveTo>
                    <a:pt x="314818" y="40994"/>
                  </a:moveTo>
                  <a:lnTo>
                    <a:pt x="232688" y="40994"/>
                  </a:lnTo>
                  <a:lnTo>
                    <a:pt x="232689" y="184455"/>
                  </a:lnTo>
                  <a:lnTo>
                    <a:pt x="298764" y="184455"/>
                  </a:lnTo>
                  <a:lnTo>
                    <a:pt x="339848" y="143467"/>
                  </a:lnTo>
                  <a:lnTo>
                    <a:pt x="273751" y="143467"/>
                  </a:lnTo>
                  <a:lnTo>
                    <a:pt x="273751" y="58073"/>
                  </a:lnTo>
                  <a:lnTo>
                    <a:pt x="331927" y="58073"/>
                  </a:lnTo>
                  <a:lnTo>
                    <a:pt x="314818" y="40994"/>
                  </a:lnTo>
                  <a:close/>
                </a:path>
                <a:path extrusionOk="0" h="482600" w="379095">
                  <a:moveTo>
                    <a:pt x="331927" y="58073"/>
                  </a:moveTo>
                  <a:lnTo>
                    <a:pt x="273751" y="58073"/>
                  </a:lnTo>
                  <a:lnTo>
                    <a:pt x="349576" y="133761"/>
                  </a:lnTo>
                  <a:lnTo>
                    <a:pt x="378670" y="104734"/>
                  </a:lnTo>
                  <a:lnTo>
                    <a:pt x="331927" y="58073"/>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4" name="Google Shape;2394;p120"/>
            <p:cNvSpPr/>
            <p:nvPr/>
          </p:nvSpPr>
          <p:spPr>
            <a:xfrm>
              <a:off x="9584436" y="2945891"/>
              <a:ext cx="386079" cy="510539"/>
            </a:xfrm>
            <a:custGeom>
              <a:rect b="b" l="l" r="r" t="t"/>
              <a:pathLst>
                <a:path extrusionOk="0" h="510539" w="386079">
                  <a:moveTo>
                    <a:pt x="385572" y="0"/>
                  </a:moveTo>
                  <a:lnTo>
                    <a:pt x="0" y="0"/>
                  </a:lnTo>
                  <a:lnTo>
                    <a:pt x="0" y="510539"/>
                  </a:lnTo>
                  <a:lnTo>
                    <a:pt x="385572" y="510539"/>
                  </a:lnTo>
                  <a:lnTo>
                    <a:pt x="38557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5" name="Google Shape;2395;p120"/>
            <p:cNvSpPr/>
            <p:nvPr/>
          </p:nvSpPr>
          <p:spPr>
            <a:xfrm>
              <a:off x="9591327" y="2941376"/>
              <a:ext cx="379095" cy="482600"/>
            </a:xfrm>
            <a:custGeom>
              <a:rect b="b" l="l" r="r" t="t"/>
              <a:pathLst>
                <a:path extrusionOk="0" h="482600" w="379095">
                  <a:moveTo>
                    <a:pt x="273751" y="0"/>
                  </a:moveTo>
                  <a:lnTo>
                    <a:pt x="0" y="0"/>
                  </a:lnTo>
                  <a:lnTo>
                    <a:pt x="0" y="482534"/>
                  </a:lnTo>
                  <a:lnTo>
                    <a:pt x="41063" y="441565"/>
                  </a:lnTo>
                  <a:lnTo>
                    <a:pt x="41062" y="40994"/>
                  </a:lnTo>
                  <a:lnTo>
                    <a:pt x="314818" y="40994"/>
                  </a:lnTo>
                  <a:lnTo>
                    <a:pt x="273751" y="0"/>
                  </a:lnTo>
                  <a:close/>
                </a:path>
                <a:path extrusionOk="0" h="482600" w="379095">
                  <a:moveTo>
                    <a:pt x="314818" y="40994"/>
                  </a:moveTo>
                  <a:lnTo>
                    <a:pt x="232688" y="40994"/>
                  </a:lnTo>
                  <a:lnTo>
                    <a:pt x="232689" y="184455"/>
                  </a:lnTo>
                  <a:lnTo>
                    <a:pt x="298764" y="184455"/>
                  </a:lnTo>
                  <a:lnTo>
                    <a:pt x="339847" y="143467"/>
                  </a:lnTo>
                  <a:lnTo>
                    <a:pt x="273751" y="143467"/>
                  </a:lnTo>
                  <a:lnTo>
                    <a:pt x="273751" y="58073"/>
                  </a:lnTo>
                  <a:lnTo>
                    <a:pt x="331927" y="58073"/>
                  </a:lnTo>
                  <a:lnTo>
                    <a:pt x="314818" y="40994"/>
                  </a:lnTo>
                  <a:close/>
                </a:path>
                <a:path extrusionOk="0" h="482600" w="379095">
                  <a:moveTo>
                    <a:pt x="331927" y="58073"/>
                  </a:moveTo>
                  <a:lnTo>
                    <a:pt x="273751" y="58073"/>
                  </a:lnTo>
                  <a:lnTo>
                    <a:pt x="349575" y="133761"/>
                  </a:lnTo>
                  <a:lnTo>
                    <a:pt x="378670" y="104733"/>
                  </a:lnTo>
                  <a:lnTo>
                    <a:pt x="331927" y="58073"/>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6" name="Google Shape;2396;p120"/>
            <p:cNvSpPr/>
            <p:nvPr/>
          </p:nvSpPr>
          <p:spPr>
            <a:xfrm>
              <a:off x="9730740" y="3011423"/>
              <a:ext cx="387350" cy="510539"/>
            </a:xfrm>
            <a:custGeom>
              <a:rect b="b" l="l" r="r" t="t"/>
              <a:pathLst>
                <a:path extrusionOk="0" h="510539" w="387350">
                  <a:moveTo>
                    <a:pt x="387096" y="0"/>
                  </a:moveTo>
                  <a:lnTo>
                    <a:pt x="0" y="0"/>
                  </a:lnTo>
                  <a:lnTo>
                    <a:pt x="0" y="510539"/>
                  </a:lnTo>
                  <a:lnTo>
                    <a:pt x="387096" y="510539"/>
                  </a:lnTo>
                  <a:lnTo>
                    <a:pt x="38709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397" name="Google Shape;2397;p120"/>
            <p:cNvSpPr/>
            <p:nvPr/>
          </p:nvSpPr>
          <p:spPr>
            <a:xfrm>
              <a:off x="9738877" y="3007042"/>
              <a:ext cx="423545" cy="548004"/>
            </a:xfrm>
            <a:custGeom>
              <a:rect b="b" l="l" r="r" t="t"/>
              <a:pathLst>
                <a:path extrusionOk="0" h="548004" w="423545">
                  <a:moveTo>
                    <a:pt x="273122" y="0"/>
                  </a:moveTo>
                  <a:lnTo>
                    <a:pt x="0" y="0"/>
                  </a:lnTo>
                  <a:lnTo>
                    <a:pt x="0" y="547784"/>
                  </a:lnTo>
                  <a:lnTo>
                    <a:pt x="423340" y="547784"/>
                  </a:lnTo>
                  <a:lnTo>
                    <a:pt x="423340" y="506700"/>
                  </a:lnTo>
                  <a:lnTo>
                    <a:pt x="40968" y="506700"/>
                  </a:lnTo>
                  <a:lnTo>
                    <a:pt x="40968" y="41089"/>
                  </a:lnTo>
                  <a:lnTo>
                    <a:pt x="314094" y="41089"/>
                  </a:lnTo>
                  <a:lnTo>
                    <a:pt x="273122" y="0"/>
                  </a:lnTo>
                  <a:close/>
                </a:path>
                <a:path extrusionOk="0" h="548004" w="423545">
                  <a:moveTo>
                    <a:pt x="314094" y="41089"/>
                  </a:moveTo>
                  <a:lnTo>
                    <a:pt x="232154" y="41089"/>
                  </a:lnTo>
                  <a:lnTo>
                    <a:pt x="232154" y="184880"/>
                  </a:lnTo>
                  <a:lnTo>
                    <a:pt x="382371" y="184880"/>
                  </a:lnTo>
                  <a:lnTo>
                    <a:pt x="382371" y="506700"/>
                  </a:lnTo>
                  <a:lnTo>
                    <a:pt x="423340" y="506700"/>
                  </a:lnTo>
                  <a:lnTo>
                    <a:pt x="423339" y="150644"/>
                  </a:lnTo>
                  <a:lnTo>
                    <a:pt x="416512" y="143797"/>
                  </a:lnTo>
                  <a:lnTo>
                    <a:pt x="273122" y="143797"/>
                  </a:lnTo>
                  <a:lnTo>
                    <a:pt x="273122" y="58207"/>
                  </a:lnTo>
                  <a:lnTo>
                    <a:pt x="331164" y="58207"/>
                  </a:lnTo>
                  <a:lnTo>
                    <a:pt x="314094" y="41089"/>
                  </a:lnTo>
                  <a:close/>
                </a:path>
                <a:path extrusionOk="0" h="548004" w="423545">
                  <a:moveTo>
                    <a:pt x="331164" y="58207"/>
                  </a:moveTo>
                  <a:lnTo>
                    <a:pt x="273122" y="58207"/>
                  </a:lnTo>
                  <a:lnTo>
                    <a:pt x="358473" y="143797"/>
                  </a:lnTo>
                  <a:lnTo>
                    <a:pt x="416512" y="143797"/>
                  </a:lnTo>
                  <a:lnTo>
                    <a:pt x="331164" y="58207"/>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398" name="Google Shape;2398;p120"/>
          <p:cNvGrpSpPr/>
          <p:nvPr/>
        </p:nvGrpSpPr>
        <p:grpSpPr>
          <a:xfrm>
            <a:off x="8910828" y="1568196"/>
            <a:ext cx="2468879" cy="457200"/>
            <a:chOff x="8910828" y="1568196"/>
            <a:chExt cx="2468879" cy="457200"/>
          </a:xfrm>
        </p:grpSpPr>
        <p:sp>
          <p:nvSpPr>
            <p:cNvPr id="2399" name="Google Shape;2399;p120"/>
            <p:cNvSpPr/>
            <p:nvPr/>
          </p:nvSpPr>
          <p:spPr>
            <a:xfrm>
              <a:off x="8910828" y="1568196"/>
              <a:ext cx="2468879" cy="457200"/>
            </a:xfrm>
            <a:custGeom>
              <a:rect b="b" l="l" r="r" t="t"/>
              <a:pathLst>
                <a:path extrusionOk="0" h="457200" w="2468879">
                  <a:moveTo>
                    <a:pt x="2468879" y="0"/>
                  </a:moveTo>
                  <a:lnTo>
                    <a:pt x="125222" y="0"/>
                  </a:lnTo>
                  <a:lnTo>
                    <a:pt x="76455" y="9832"/>
                  </a:lnTo>
                  <a:lnTo>
                    <a:pt x="36655" y="36655"/>
                  </a:lnTo>
                  <a:lnTo>
                    <a:pt x="9832" y="76455"/>
                  </a:lnTo>
                  <a:lnTo>
                    <a:pt x="0" y="125221"/>
                  </a:lnTo>
                  <a:lnTo>
                    <a:pt x="0" y="457200"/>
                  </a:lnTo>
                  <a:lnTo>
                    <a:pt x="2343657" y="457200"/>
                  </a:lnTo>
                  <a:lnTo>
                    <a:pt x="2392424" y="447367"/>
                  </a:lnTo>
                  <a:lnTo>
                    <a:pt x="2432224" y="420544"/>
                  </a:lnTo>
                  <a:lnTo>
                    <a:pt x="2459047" y="380744"/>
                  </a:lnTo>
                  <a:lnTo>
                    <a:pt x="2468879" y="331977"/>
                  </a:lnTo>
                  <a:lnTo>
                    <a:pt x="2468879" y="0"/>
                  </a:lnTo>
                  <a:close/>
                </a:path>
              </a:pathLst>
            </a:custGeom>
            <a:solidFill>
              <a:srgbClr val="403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400" name="Google Shape;2400;p120"/>
            <p:cNvPicPr preferRelativeResize="0"/>
            <p:nvPr/>
          </p:nvPicPr>
          <p:blipFill rotWithShape="1">
            <a:blip r:embed="rId8">
              <a:alphaModFix/>
            </a:blip>
            <a:srcRect b="0" l="0" r="0" t="0"/>
            <a:stretch/>
          </p:blipFill>
          <p:spPr>
            <a:xfrm>
              <a:off x="9468866" y="1714881"/>
              <a:ext cx="1349755" cy="171704"/>
            </a:xfrm>
            <a:prstGeom prst="rect">
              <a:avLst/>
            </a:prstGeom>
            <a:noFill/>
            <a:ln>
              <a:noFill/>
            </a:ln>
          </p:spPr>
        </p:pic>
      </p:grpSp>
      <p:sp>
        <p:nvSpPr>
          <p:cNvPr id="2401" name="Google Shape;2401;p120"/>
          <p:cNvSpPr txBox="1"/>
          <p:nvPr/>
        </p:nvSpPr>
        <p:spPr>
          <a:xfrm>
            <a:off x="8910828" y="2113788"/>
            <a:ext cx="2469000" cy="529200"/>
          </a:xfrm>
          <a:prstGeom prst="rect">
            <a:avLst/>
          </a:prstGeom>
          <a:solidFill>
            <a:srgbClr val="F1F1F1"/>
          </a:solidFill>
          <a:ln>
            <a:noFill/>
          </a:ln>
        </p:spPr>
        <p:txBody>
          <a:bodyPr anchorCtr="0" anchor="t" bIns="0" lIns="0" spcFirstLastPara="1" rIns="0" wrap="square" tIns="97150">
            <a:spAutoFit/>
          </a:bodyPr>
          <a:lstStyle/>
          <a:p>
            <a:pPr indent="0" lvl="0" marL="190500" marR="0" rtl="0" algn="l">
              <a:lnSpc>
                <a:spcPct val="100000"/>
              </a:lnSpc>
              <a:spcBef>
                <a:spcPts val="0"/>
              </a:spcBef>
              <a:spcAft>
                <a:spcPts val="0"/>
              </a:spcAft>
              <a:buClr>
                <a:srgbClr val="000000"/>
              </a:buClr>
              <a:buSzPts val="1400"/>
              <a:buFont typeface="Arial"/>
              <a:buNone/>
            </a:pPr>
            <a:r>
              <a:rPr b="0" i="1" lang="en-US" sz="1400" u="none" cap="none" strike="noStrike">
                <a:solidFill>
                  <a:srgbClr val="252525"/>
                </a:solidFill>
                <a:latin typeface="Trebuchet MS"/>
                <a:ea typeface="Trebuchet MS"/>
                <a:cs typeface="Trebuchet MS"/>
                <a:sym typeface="Trebuchet MS"/>
              </a:rPr>
              <a:t>Not easily converted to tables</a:t>
            </a:r>
            <a:endParaRPr b="0" i="0" sz="1400" u="none" cap="none" strike="noStrike">
              <a:solidFill>
                <a:srgbClr val="000000"/>
              </a:solidFill>
              <a:latin typeface="Trebuchet MS"/>
              <a:ea typeface="Trebuchet MS"/>
              <a:cs typeface="Trebuchet MS"/>
              <a:sym typeface="Trebuchet MS"/>
            </a:endParaRPr>
          </a:p>
        </p:txBody>
      </p:sp>
      <p:sp>
        <p:nvSpPr>
          <p:cNvPr id="2402" name="Google Shape;2402;p120"/>
          <p:cNvSpPr/>
          <p:nvPr/>
        </p:nvSpPr>
        <p:spPr>
          <a:xfrm>
            <a:off x="5469635" y="1458467"/>
            <a:ext cx="0" cy="3200400"/>
          </a:xfrm>
          <a:custGeom>
            <a:rect b="b" l="l" r="r" t="t"/>
            <a:pathLst>
              <a:path extrusionOk="0" h="3200400" w="120000">
                <a:moveTo>
                  <a:pt x="0" y="0"/>
                </a:moveTo>
                <a:lnTo>
                  <a:pt x="0" y="320040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3" name="Google Shape;2403;p120"/>
          <p:cNvSpPr/>
          <p:nvPr/>
        </p:nvSpPr>
        <p:spPr>
          <a:xfrm>
            <a:off x="8587740" y="1458467"/>
            <a:ext cx="0" cy="3200400"/>
          </a:xfrm>
          <a:custGeom>
            <a:rect b="b" l="l" r="r" t="t"/>
            <a:pathLst>
              <a:path extrusionOk="0" h="3200400" w="120000">
                <a:moveTo>
                  <a:pt x="0" y="0"/>
                </a:moveTo>
                <a:lnTo>
                  <a:pt x="0" y="320040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4" name="Google Shape;2404;p120"/>
          <p:cNvSpPr/>
          <p:nvPr/>
        </p:nvSpPr>
        <p:spPr>
          <a:xfrm>
            <a:off x="9458439" y="3892892"/>
            <a:ext cx="605790" cy="545464"/>
          </a:xfrm>
          <a:custGeom>
            <a:rect b="b" l="l" r="r" t="t"/>
            <a:pathLst>
              <a:path extrusionOk="0" h="545464" w="605790">
                <a:moveTo>
                  <a:pt x="165074" y="187274"/>
                </a:moveTo>
                <a:lnTo>
                  <a:pt x="163309" y="178523"/>
                </a:lnTo>
                <a:lnTo>
                  <a:pt x="158483" y="171386"/>
                </a:lnTo>
                <a:lnTo>
                  <a:pt x="151320" y="166573"/>
                </a:lnTo>
                <a:lnTo>
                  <a:pt x="142570" y="164807"/>
                </a:lnTo>
                <a:lnTo>
                  <a:pt x="133807" y="166573"/>
                </a:lnTo>
                <a:lnTo>
                  <a:pt x="126644" y="171386"/>
                </a:lnTo>
                <a:lnTo>
                  <a:pt x="121818" y="178523"/>
                </a:lnTo>
                <a:lnTo>
                  <a:pt x="120053" y="187274"/>
                </a:lnTo>
                <a:lnTo>
                  <a:pt x="121818" y="196024"/>
                </a:lnTo>
                <a:lnTo>
                  <a:pt x="126644" y="203161"/>
                </a:lnTo>
                <a:lnTo>
                  <a:pt x="133807" y="207987"/>
                </a:lnTo>
                <a:lnTo>
                  <a:pt x="142570" y="209753"/>
                </a:lnTo>
                <a:lnTo>
                  <a:pt x="151320" y="207987"/>
                </a:lnTo>
                <a:lnTo>
                  <a:pt x="158483" y="203161"/>
                </a:lnTo>
                <a:lnTo>
                  <a:pt x="163309" y="196024"/>
                </a:lnTo>
                <a:lnTo>
                  <a:pt x="165074" y="187274"/>
                </a:lnTo>
                <a:close/>
              </a:path>
              <a:path extrusionOk="0" h="545464" w="605790">
                <a:moveTo>
                  <a:pt x="318655" y="285991"/>
                </a:moveTo>
                <a:lnTo>
                  <a:pt x="275361" y="215671"/>
                </a:lnTo>
                <a:lnTo>
                  <a:pt x="250228" y="174840"/>
                </a:lnTo>
                <a:lnTo>
                  <a:pt x="248132" y="172148"/>
                </a:lnTo>
                <a:lnTo>
                  <a:pt x="245110" y="170726"/>
                </a:lnTo>
                <a:lnTo>
                  <a:pt x="244868" y="170611"/>
                </a:lnTo>
                <a:lnTo>
                  <a:pt x="241452" y="170726"/>
                </a:lnTo>
                <a:lnTo>
                  <a:pt x="238760" y="170726"/>
                </a:lnTo>
                <a:lnTo>
                  <a:pt x="235331" y="170611"/>
                </a:lnTo>
                <a:lnTo>
                  <a:pt x="232067" y="172148"/>
                </a:lnTo>
                <a:lnTo>
                  <a:pt x="229971" y="174840"/>
                </a:lnTo>
                <a:lnTo>
                  <a:pt x="66789" y="439953"/>
                </a:lnTo>
                <a:lnTo>
                  <a:pt x="64465" y="443179"/>
                </a:lnTo>
                <a:lnTo>
                  <a:pt x="64147" y="447433"/>
                </a:lnTo>
                <a:lnTo>
                  <a:pt x="65963" y="450964"/>
                </a:lnTo>
                <a:lnTo>
                  <a:pt x="67779" y="454164"/>
                </a:lnTo>
                <a:lnTo>
                  <a:pt x="71386" y="455930"/>
                </a:lnTo>
                <a:lnTo>
                  <a:pt x="75031" y="455383"/>
                </a:lnTo>
                <a:lnTo>
                  <a:pt x="148907" y="455383"/>
                </a:lnTo>
                <a:lnTo>
                  <a:pt x="279603" y="324967"/>
                </a:lnTo>
                <a:lnTo>
                  <a:pt x="282460" y="322110"/>
                </a:lnTo>
                <a:lnTo>
                  <a:pt x="291236" y="313347"/>
                </a:lnTo>
                <a:lnTo>
                  <a:pt x="267411" y="299046"/>
                </a:lnTo>
                <a:lnTo>
                  <a:pt x="241452" y="322110"/>
                </a:lnTo>
                <a:lnTo>
                  <a:pt x="215493" y="299046"/>
                </a:lnTo>
                <a:lnTo>
                  <a:pt x="172580" y="324967"/>
                </a:lnTo>
                <a:lnTo>
                  <a:pt x="240106" y="215671"/>
                </a:lnTo>
                <a:lnTo>
                  <a:pt x="296913" y="307682"/>
                </a:lnTo>
                <a:lnTo>
                  <a:pt x="318655" y="285991"/>
                </a:lnTo>
                <a:close/>
              </a:path>
              <a:path extrusionOk="0" h="545464" w="605790">
                <a:moveTo>
                  <a:pt x="605243" y="0"/>
                </a:moveTo>
                <a:lnTo>
                  <a:pt x="82537" y="0"/>
                </a:lnTo>
                <a:lnTo>
                  <a:pt x="82537" y="82397"/>
                </a:lnTo>
                <a:lnTo>
                  <a:pt x="0" y="82397"/>
                </a:lnTo>
                <a:lnTo>
                  <a:pt x="12" y="545274"/>
                </a:lnTo>
                <a:lnTo>
                  <a:pt x="58826" y="545274"/>
                </a:lnTo>
                <a:lnTo>
                  <a:pt x="102285" y="501904"/>
                </a:lnTo>
                <a:lnTo>
                  <a:pt x="45021" y="501904"/>
                </a:lnTo>
                <a:lnTo>
                  <a:pt x="45021" y="125768"/>
                </a:lnTo>
                <a:lnTo>
                  <a:pt x="479209" y="125780"/>
                </a:lnTo>
                <a:lnTo>
                  <a:pt x="522668" y="82397"/>
                </a:lnTo>
                <a:lnTo>
                  <a:pt x="127558" y="82397"/>
                </a:lnTo>
                <a:lnTo>
                  <a:pt x="127558" y="44945"/>
                </a:lnTo>
                <a:lnTo>
                  <a:pt x="560209" y="44945"/>
                </a:lnTo>
                <a:lnTo>
                  <a:pt x="605243"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05" name="Google Shape;2405;p120"/>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 name="Shape 131"/>
        <p:cNvGrpSpPr/>
        <p:nvPr/>
      </p:nvGrpSpPr>
      <p:grpSpPr>
        <a:xfrm>
          <a:off x="0" y="0"/>
          <a:ext cx="0" cy="0"/>
          <a:chOff x="0" y="0"/>
          <a:chExt cx="0" cy="0"/>
        </a:xfrm>
      </p:grpSpPr>
      <p:pic>
        <p:nvPicPr>
          <p:cNvPr id="132" name="Google Shape;132;p22"/>
          <p:cNvPicPr preferRelativeResize="0"/>
          <p:nvPr/>
        </p:nvPicPr>
        <p:blipFill rotWithShape="1">
          <a:blip r:embed="rId3">
            <a:alphaModFix/>
          </a:blip>
          <a:srcRect b="0" l="0" r="0" t="0"/>
          <a:stretch/>
        </p:blipFill>
        <p:spPr>
          <a:xfrm>
            <a:off x="2694419" y="1851520"/>
            <a:ext cx="4695913" cy="1482915"/>
          </a:xfrm>
          <a:prstGeom prst="rect">
            <a:avLst/>
          </a:prstGeom>
          <a:noFill/>
          <a:ln>
            <a:noFill/>
          </a:ln>
        </p:spPr>
      </p:pic>
      <p:pic>
        <p:nvPicPr>
          <p:cNvPr id="133" name="Google Shape;133;p22"/>
          <p:cNvPicPr preferRelativeResize="0"/>
          <p:nvPr/>
        </p:nvPicPr>
        <p:blipFill rotWithShape="1">
          <a:blip r:embed="rId4">
            <a:alphaModFix/>
          </a:blip>
          <a:srcRect b="0" l="0" r="0" t="0"/>
          <a:stretch/>
        </p:blipFill>
        <p:spPr>
          <a:xfrm>
            <a:off x="2694419" y="4015143"/>
            <a:ext cx="3428314" cy="1349502"/>
          </a:xfrm>
          <a:prstGeom prst="rect">
            <a:avLst/>
          </a:prstGeom>
          <a:noFill/>
          <a:ln>
            <a:noFill/>
          </a:ln>
        </p:spPr>
      </p:pic>
      <p:grpSp>
        <p:nvGrpSpPr>
          <p:cNvPr id="134" name="Google Shape;134;p22"/>
          <p:cNvGrpSpPr/>
          <p:nvPr/>
        </p:nvGrpSpPr>
        <p:grpSpPr>
          <a:xfrm>
            <a:off x="8354568" y="2798064"/>
            <a:ext cx="1819655" cy="1322832"/>
            <a:chOff x="8354568" y="2798064"/>
            <a:chExt cx="1819655" cy="1322832"/>
          </a:xfrm>
        </p:grpSpPr>
        <p:pic>
          <p:nvPicPr>
            <p:cNvPr id="135" name="Google Shape;135;p22"/>
            <p:cNvPicPr preferRelativeResize="0"/>
            <p:nvPr/>
          </p:nvPicPr>
          <p:blipFill rotWithShape="1">
            <a:blip r:embed="rId5">
              <a:alphaModFix/>
            </a:blip>
            <a:srcRect b="0" l="0" r="0" t="0"/>
            <a:stretch/>
          </p:blipFill>
          <p:spPr>
            <a:xfrm>
              <a:off x="8354568" y="2798064"/>
              <a:ext cx="1819655" cy="1322832"/>
            </a:xfrm>
            <a:prstGeom prst="rect">
              <a:avLst/>
            </a:prstGeom>
            <a:noFill/>
            <a:ln>
              <a:noFill/>
            </a:ln>
          </p:spPr>
        </p:pic>
        <p:pic>
          <p:nvPicPr>
            <p:cNvPr id="136" name="Google Shape;136;p22"/>
            <p:cNvPicPr preferRelativeResize="0"/>
            <p:nvPr/>
          </p:nvPicPr>
          <p:blipFill rotWithShape="1">
            <a:blip r:embed="rId6">
              <a:alphaModFix/>
            </a:blip>
            <a:srcRect b="0" l="0" r="0" t="0"/>
            <a:stretch/>
          </p:blipFill>
          <p:spPr>
            <a:xfrm>
              <a:off x="8389836" y="2838196"/>
              <a:ext cx="1691640" cy="1193126"/>
            </a:xfrm>
            <a:prstGeom prst="rect">
              <a:avLst/>
            </a:prstGeom>
            <a:noFill/>
            <a:ln>
              <a:noFill/>
            </a:ln>
          </p:spPr>
        </p:pic>
      </p:grpSp>
      <p:pic>
        <p:nvPicPr>
          <p:cNvPr id="137" name="Google Shape;137;p22"/>
          <p:cNvPicPr preferRelativeResize="0"/>
          <p:nvPr/>
        </p:nvPicPr>
        <p:blipFill rotWithShape="1">
          <a:blip r:embed="rId7">
            <a:alphaModFix/>
          </a:blip>
          <a:srcRect b="0" l="0" r="0" t="0"/>
          <a:stretch/>
        </p:blipFill>
        <p:spPr>
          <a:xfrm>
            <a:off x="5348115" y="6015252"/>
            <a:ext cx="1631060" cy="207730"/>
          </a:xfrm>
          <a:prstGeom prst="rect">
            <a:avLst/>
          </a:prstGeom>
          <a:noFill/>
          <a:ln>
            <a:noFill/>
          </a:ln>
        </p:spPr>
      </p:pic>
      <p:sp>
        <p:nvSpPr>
          <p:cNvPr id="138" name="Google Shape;138;p22"/>
          <p:cNvSpPr txBox="1"/>
          <p:nvPr>
            <p:ph type="title"/>
          </p:nvPr>
        </p:nvSpPr>
        <p:spPr>
          <a:xfrm>
            <a:off x="3086100" y="254509"/>
            <a:ext cx="60204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INSTALLING ANACONDA (MAC)</a:t>
            </a:r>
            <a:endParaRPr/>
          </a:p>
        </p:txBody>
      </p:sp>
      <p:grpSp>
        <p:nvGrpSpPr>
          <p:cNvPr id="139" name="Google Shape;139;p22"/>
          <p:cNvGrpSpPr/>
          <p:nvPr/>
        </p:nvGrpSpPr>
        <p:grpSpPr>
          <a:xfrm>
            <a:off x="215737" y="324764"/>
            <a:ext cx="11760603" cy="1054100"/>
            <a:chOff x="215737" y="324764"/>
            <a:chExt cx="11760603" cy="1054100"/>
          </a:xfrm>
        </p:grpSpPr>
        <p:pic>
          <p:nvPicPr>
            <p:cNvPr id="140" name="Google Shape;140;p22"/>
            <p:cNvPicPr preferRelativeResize="0"/>
            <p:nvPr/>
          </p:nvPicPr>
          <p:blipFill rotWithShape="1">
            <a:blip r:embed="rId8">
              <a:alphaModFix/>
            </a:blip>
            <a:srcRect b="0" l="0" r="0" t="0"/>
            <a:stretch/>
          </p:blipFill>
          <p:spPr>
            <a:xfrm>
              <a:off x="215737" y="830834"/>
              <a:ext cx="11760603" cy="45592"/>
            </a:xfrm>
            <a:prstGeom prst="rect">
              <a:avLst/>
            </a:prstGeom>
            <a:noFill/>
            <a:ln>
              <a:noFill/>
            </a:ln>
          </p:spPr>
        </p:pic>
        <p:sp>
          <p:nvSpPr>
            <p:cNvPr id="141" name="Google Shape;141;p2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2" name="Google Shape;142;p22"/>
            <p:cNvPicPr preferRelativeResize="0"/>
            <p:nvPr/>
          </p:nvPicPr>
          <p:blipFill rotWithShape="1">
            <a:blip r:embed="rId9">
              <a:alphaModFix/>
            </a:blip>
            <a:srcRect b="0" l="0" r="0" t="0"/>
            <a:stretch/>
          </p:blipFill>
          <p:spPr>
            <a:xfrm>
              <a:off x="682998" y="1013854"/>
              <a:ext cx="765360" cy="49910"/>
            </a:xfrm>
            <a:prstGeom prst="rect">
              <a:avLst/>
            </a:prstGeom>
            <a:noFill/>
            <a:ln>
              <a:noFill/>
            </a:ln>
          </p:spPr>
        </p:pic>
        <p:pic>
          <p:nvPicPr>
            <p:cNvPr id="143" name="Google Shape;143;p22"/>
            <p:cNvPicPr preferRelativeResize="0"/>
            <p:nvPr/>
          </p:nvPicPr>
          <p:blipFill rotWithShape="1">
            <a:blip r:embed="rId10">
              <a:alphaModFix/>
            </a:blip>
            <a:srcRect b="0" l="0" r="0" t="0"/>
            <a:stretch/>
          </p:blipFill>
          <p:spPr>
            <a:xfrm>
              <a:off x="782827" y="597903"/>
              <a:ext cx="565696" cy="382676"/>
            </a:xfrm>
            <a:prstGeom prst="rect">
              <a:avLst/>
            </a:prstGeom>
            <a:noFill/>
            <a:ln>
              <a:noFill/>
            </a:ln>
          </p:spPr>
        </p:pic>
      </p:grpSp>
      <p:sp>
        <p:nvSpPr>
          <p:cNvPr id="144" name="Google Shape;144;p22"/>
          <p:cNvSpPr txBox="1"/>
          <p:nvPr/>
        </p:nvSpPr>
        <p:spPr>
          <a:xfrm>
            <a:off x="2691510" y="1549908"/>
            <a:ext cx="433768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1) Go to </a:t>
            </a:r>
            <a:r>
              <a:rPr b="1" i="0" lang="en-US" sz="1400" u="none" cap="none" strike="noStrike">
                <a:solidFill>
                  <a:srgbClr val="404040"/>
                </a:solidFill>
                <a:latin typeface="Tahoma"/>
                <a:ea typeface="Tahoma"/>
                <a:cs typeface="Tahoma"/>
                <a:sym typeface="Tahoma"/>
              </a:rPr>
              <a:t>anaconda.com/products/distribution </a:t>
            </a:r>
            <a:r>
              <a:rPr b="0" i="0" lang="en-US" sz="1400" u="none" cap="none" strike="noStrike">
                <a:solidFill>
                  <a:srgbClr val="404040"/>
                </a:solidFill>
                <a:latin typeface="Tahoma"/>
                <a:ea typeface="Tahoma"/>
                <a:cs typeface="Tahoma"/>
                <a:sym typeface="Tahoma"/>
              </a:rPr>
              <a:t>and click</a:t>
            </a:r>
            <a:endParaRPr b="0" i="0" sz="1400" u="none" cap="none" strike="noStrike">
              <a:solidFill>
                <a:schemeClr val="dk1"/>
              </a:solidFill>
              <a:latin typeface="Tahoma"/>
              <a:ea typeface="Tahoma"/>
              <a:cs typeface="Tahoma"/>
              <a:sym typeface="Tahoma"/>
            </a:endParaRPr>
          </a:p>
        </p:txBody>
      </p:sp>
      <p:sp>
        <p:nvSpPr>
          <p:cNvPr id="145" name="Google Shape;145;p22"/>
          <p:cNvSpPr txBox="1"/>
          <p:nvPr/>
        </p:nvSpPr>
        <p:spPr>
          <a:xfrm>
            <a:off x="2691510" y="3485388"/>
            <a:ext cx="3389629" cy="4552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2) Click </a:t>
            </a:r>
            <a:r>
              <a:rPr b="1" i="0" lang="en-US" sz="1400" u="none" cap="none" strike="noStrike">
                <a:solidFill>
                  <a:srgbClr val="404040"/>
                </a:solidFill>
                <a:latin typeface="Tahoma"/>
                <a:ea typeface="Tahoma"/>
                <a:cs typeface="Tahoma"/>
                <a:sym typeface="Tahoma"/>
              </a:rPr>
              <a:t>X </a:t>
            </a:r>
            <a:r>
              <a:rPr b="0" i="0" lang="en-US" sz="1400" u="none" cap="none" strike="noStrike">
                <a:solidFill>
                  <a:srgbClr val="404040"/>
                </a:solidFill>
                <a:latin typeface="Tahoma"/>
                <a:ea typeface="Tahoma"/>
                <a:cs typeface="Tahoma"/>
                <a:sym typeface="Tahoma"/>
              </a:rPr>
              <a:t>on the Anaconda Nucleus pop-up</a:t>
            </a:r>
            <a:endParaRPr b="0" i="0" sz="1400" u="none" cap="none" strike="noStrike">
              <a:solidFill>
                <a:schemeClr val="dk1"/>
              </a:solidFill>
              <a:latin typeface="Tahoma"/>
              <a:ea typeface="Tahoma"/>
              <a:cs typeface="Tahoma"/>
              <a:sym typeface="Tahoma"/>
            </a:endParaRPr>
          </a:p>
          <a:p>
            <a:pPr indent="0" lvl="0" marL="213359" marR="0" rtl="0" algn="l">
              <a:lnSpc>
                <a:spcPct val="100000"/>
              </a:lnSpc>
              <a:spcBef>
                <a:spcPts val="2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(no need to launch)</a:t>
            </a:r>
            <a:endParaRPr b="0" i="0" sz="1400" u="none" cap="none" strike="noStrike">
              <a:solidFill>
                <a:schemeClr val="dk1"/>
              </a:solidFill>
              <a:latin typeface="Trebuchet MS"/>
              <a:ea typeface="Trebuchet MS"/>
              <a:cs typeface="Trebuchet MS"/>
              <a:sym typeface="Trebuchet MS"/>
            </a:endParaRPr>
          </a:p>
        </p:txBody>
      </p:sp>
      <p:sp>
        <p:nvSpPr>
          <p:cNvPr id="146" name="Google Shape;146;p22"/>
          <p:cNvSpPr/>
          <p:nvPr/>
        </p:nvSpPr>
        <p:spPr>
          <a:xfrm>
            <a:off x="5886335" y="4038587"/>
            <a:ext cx="227965" cy="216535"/>
          </a:xfrm>
          <a:custGeom>
            <a:rect b="b" l="l" r="r" t="t"/>
            <a:pathLst>
              <a:path extrusionOk="0" h="216535" w="227964">
                <a:moveTo>
                  <a:pt x="0" y="0"/>
                </a:moveTo>
                <a:lnTo>
                  <a:pt x="227919" y="0"/>
                </a:lnTo>
                <a:lnTo>
                  <a:pt x="227919" y="216241"/>
                </a:lnTo>
                <a:lnTo>
                  <a:pt x="0" y="216241"/>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 name="Google Shape;147;p22"/>
          <p:cNvSpPr txBox="1"/>
          <p:nvPr/>
        </p:nvSpPr>
        <p:spPr>
          <a:xfrm>
            <a:off x="2691510" y="5506211"/>
            <a:ext cx="349948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3) Launch the downloaded Anaconda </a:t>
            </a:r>
            <a:r>
              <a:rPr b="1" i="0" lang="en-US" sz="1400" u="none" cap="none" strike="noStrike">
                <a:solidFill>
                  <a:srgbClr val="404040"/>
                </a:solidFill>
                <a:latin typeface="Tahoma"/>
                <a:ea typeface="Tahoma"/>
                <a:cs typeface="Tahoma"/>
                <a:sym typeface="Tahoma"/>
              </a:rPr>
              <a:t>pkg </a:t>
            </a:r>
            <a:r>
              <a:rPr b="0" i="0" lang="en-US" sz="1400" u="none" cap="none" strike="noStrike">
                <a:solidFill>
                  <a:srgbClr val="404040"/>
                </a:solidFill>
                <a:latin typeface="Tahoma"/>
                <a:ea typeface="Tahoma"/>
                <a:cs typeface="Tahoma"/>
                <a:sym typeface="Tahoma"/>
              </a:rPr>
              <a:t>file</a:t>
            </a:r>
            <a:endParaRPr b="0" i="0" sz="1400" u="none" cap="none" strike="noStrike">
              <a:solidFill>
                <a:schemeClr val="dk1"/>
              </a:solidFill>
              <a:latin typeface="Tahoma"/>
              <a:ea typeface="Tahoma"/>
              <a:cs typeface="Tahoma"/>
              <a:sym typeface="Tahoma"/>
            </a:endParaRPr>
          </a:p>
        </p:txBody>
      </p:sp>
      <p:sp>
        <p:nvSpPr>
          <p:cNvPr id="148" name="Google Shape;148;p22"/>
          <p:cNvSpPr/>
          <p:nvPr/>
        </p:nvSpPr>
        <p:spPr>
          <a:xfrm>
            <a:off x="6107912" y="2296363"/>
            <a:ext cx="786765" cy="280035"/>
          </a:xfrm>
          <a:custGeom>
            <a:rect b="b" l="l" r="r" t="t"/>
            <a:pathLst>
              <a:path extrusionOk="0" h="280035" w="786765">
                <a:moveTo>
                  <a:pt x="0" y="0"/>
                </a:moveTo>
                <a:lnTo>
                  <a:pt x="786300" y="0"/>
                </a:lnTo>
                <a:lnTo>
                  <a:pt x="786300" y="279699"/>
                </a:lnTo>
                <a:lnTo>
                  <a:pt x="0" y="279699"/>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49" name="Google Shape;149;p22"/>
          <p:cNvGrpSpPr/>
          <p:nvPr/>
        </p:nvGrpSpPr>
        <p:grpSpPr>
          <a:xfrm>
            <a:off x="5228894" y="3172256"/>
            <a:ext cx="3014752" cy="3168696"/>
            <a:chOff x="5228894" y="3172256"/>
            <a:chExt cx="3014752" cy="3168696"/>
          </a:xfrm>
        </p:grpSpPr>
        <p:sp>
          <p:nvSpPr>
            <p:cNvPr id="150" name="Google Shape;150;p22"/>
            <p:cNvSpPr/>
            <p:nvPr/>
          </p:nvSpPr>
          <p:spPr>
            <a:xfrm>
              <a:off x="5228894" y="5905977"/>
              <a:ext cx="1864360" cy="434975"/>
            </a:xfrm>
            <a:custGeom>
              <a:rect b="b" l="l" r="r" t="t"/>
              <a:pathLst>
                <a:path extrusionOk="0" h="434975" w="1864359">
                  <a:moveTo>
                    <a:pt x="0" y="0"/>
                  </a:moveTo>
                  <a:lnTo>
                    <a:pt x="1864161" y="0"/>
                  </a:lnTo>
                  <a:lnTo>
                    <a:pt x="1864161" y="434387"/>
                  </a:lnTo>
                  <a:lnTo>
                    <a:pt x="0" y="434387"/>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 name="Google Shape;151;p22"/>
            <p:cNvSpPr/>
            <p:nvPr/>
          </p:nvSpPr>
          <p:spPr>
            <a:xfrm>
              <a:off x="7100011" y="3172256"/>
              <a:ext cx="1143635" cy="2935605"/>
            </a:xfrm>
            <a:custGeom>
              <a:rect b="b" l="l" r="r" t="t"/>
              <a:pathLst>
                <a:path extrusionOk="0" h="2935604" w="1143634">
                  <a:moveTo>
                    <a:pt x="1066371" y="28672"/>
                  </a:moveTo>
                  <a:lnTo>
                    <a:pt x="1002322" y="40703"/>
                  </a:lnTo>
                  <a:lnTo>
                    <a:pt x="933627" y="63195"/>
                  </a:lnTo>
                  <a:lnTo>
                    <a:pt x="867295" y="99263"/>
                  </a:lnTo>
                  <a:lnTo>
                    <a:pt x="835177" y="123863"/>
                  </a:lnTo>
                  <a:lnTo>
                    <a:pt x="804011" y="153504"/>
                  </a:lnTo>
                  <a:lnTo>
                    <a:pt x="773925" y="188696"/>
                  </a:lnTo>
                  <a:lnTo>
                    <a:pt x="745020" y="229958"/>
                  </a:lnTo>
                  <a:lnTo>
                    <a:pt x="717372" y="277812"/>
                  </a:lnTo>
                  <a:lnTo>
                    <a:pt x="691070" y="332803"/>
                  </a:lnTo>
                  <a:lnTo>
                    <a:pt x="666191" y="395477"/>
                  </a:lnTo>
                  <a:lnTo>
                    <a:pt x="642772" y="466483"/>
                  </a:lnTo>
                  <a:lnTo>
                    <a:pt x="631786" y="506349"/>
                  </a:lnTo>
                  <a:lnTo>
                    <a:pt x="621499" y="550240"/>
                  </a:lnTo>
                  <a:lnTo>
                    <a:pt x="611835" y="597890"/>
                  </a:lnTo>
                  <a:lnTo>
                    <a:pt x="602767" y="649046"/>
                  </a:lnTo>
                  <a:lnTo>
                    <a:pt x="594245" y="703453"/>
                  </a:lnTo>
                  <a:lnTo>
                    <a:pt x="586219" y="760844"/>
                  </a:lnTo>
                  <a:lnTo>
                    <a:pt x="578650" y="820953"/>
                  </a:lnTo>
                  <a:lnTo>
                    <a:pt x="571500" y="883513"/>
                  </a:lnTo>
                  <a:lnTo>
                    <a:pt x="564705" y="948245"/>
                  </a:lnTo>
                  <a:lnTo>
                    <a:pt x="558253" y="1014895"/>
                  </a:lnTo>
                  <a:lnTo>
                    <a:pt x="552081" y="1083183"/>
                  </a:lnTo>
                  <a:lnTo>
                    <a:pt x="546032" y="1154366"/>
                  </a:lnTo>
                  <a:lnTo>
                    <a:pt x="534766" y="1296657"/>
                  </a:lnTo>
                  <a:lnTo>
                    <a:pt x="523949" y="1441259"/>
                  </a:lnTo>
                  <a:lnTo>
                    <a:pt x="513261" y="1586039"/>
                  </a:lnTo>
                  <a:lnTo>
                    <a:pt x="502391" y="1728787"/>
                  </a:lnTo>
                  <a:lnTo>
                    <a:pt x="496900" y="1797138"/>
                  </a:lnTo>
                  <a:lnTo>
                    <a:pt x="491108" y="1865680"/>
                  </a:lnTo>
                  <a:lnTo>
                    <a:pt x="485114" y="1932622"/>
                  </a:lnTo>
                  <a:lnTo>
                    <a:pt x="478853" y="1997684"/>
                  </a:lnTo>
                  <a:lnTo>
                    <a:pt x="472300" y="2060600"/>
                  </a:lnTo>
                  <a:lnTo>
                    <a:pt x="465404" y="2121090"/>
                  </a:lnTo>
                  <a:lnTo>
                    <a:pt x="458139" y="2178888"/>
                  </a:lnTo>
                  <a:lnTo>
                    <a:pt x="450443" y="2233714"/>
                  </a:lnTo>
                  <a:lnTo>
                    <a:pt x="442302" y="2285276"/>
                  </a:lnTo>
                  <a:lnTo>
                    <a:pt x="433654" y="2333320"/>
                  </a:lnTo>
                  <a:lnTo>
                    <a:pt x="424484" y="2377528"/>
                  </a:lnTo>
                  <a:lnTo>
                    <a:pt x="414731" y="2417751"/>
                  </a:lnTo>
                  <a:lnTo>
                    <a:pt x="404507" y="2454901"/>
                  </a:lnTo>
                  <a:lnTo>
                    <a:pt x="383273" y="2523074"/>
                  </a:lnTo>
                  <a:lnTo>
                    <a:pt x="361073" y="2583522"/>
                  </a:lnTo>
                  <a:lnTo>
                    <a:pt x="337959" y="2636772"/>
                  </a:lnTo>
                  <a:lnTo>
                    <a:pt x="314045" y="2683360"/>
                  </a:lnTo>
                  <a:lnTo>
                    <a:pt x="289394" y="2723824"/>
                  </a:lnTo>
                  <a:lnTo>
                    <a:pt x="264096" y="2758718"/>
                  </a:lnTo>
                  <a:lnTo>
                    <a:pt x="238213" y="2788594"/>
                  </a:lnTo>
                  <a:lnTo>
                    <a:pt x="198564" y="2825109"/>
                  </a:lnTo>
                  <a:lnTo>
                    <a:pt x="143789" y="2861649"/>
                  </a:lnTo>
                  <a:lnTo>
                    <a:pt x="87287" y="2887974"/>
                  </a:lnTo>
                  <a:lnTo>
                    <a:pt x="0" y="2917395"/>
                  </a:lnTo>
                  <a:lnTo>
                    <a:pt x="5829" y="2935532"/>
                  </a:lnTo>
                  <a:lnTo>
                    <a:pt x="64388" y="2916712"/>
                  </a:lnTo>
                  <a:lnTo>
                    <a:pt x="123202" y="2893352"/>
                  </a:lnTo>
                  <a:lnTo>
                    <a:pt x="181267" y="2861221"/>
                  </a:lnTo>
                  <a:lnTo>
                    <a:pt x="237782" y="2816010"/>
                  </a:lnTo>
                  <a:lnTo>
                    <a:pt x="265328" y="2787054"/>
                  </a:lnTo>
                  <a:lnTo>
                    <a:pt x="291998" y="2753450"/>
                  </a:lnTo>
                  <a:lnTo>
                    <a:pt x="317880" y="2714556"/>
                  </a:lnTo>
                  <a:lnTo>
                    <a:pt x="342887" y="2669867"/>
                  </a:lnTo>
                  <a:lnTo>
                    <a:pt x="366979" y="2618873"/>
                  </a:lnTo>
                  <a:lnTo>
                    <a:pt x="390080" y="2561050"/>
                  </a:lnTo>
                  <a:lnTo>
                    <a:pt x="412140" y="2495871"/>
                  </a:lnTo>
                  <a:lnTo>
                    <a:pt x="433095" y="2422806"/>
                  </a:lnTo>
                  <a:lnTo>
                    <a:pt x="443001" y="2382024"/>
                  </a:lnTo>
                  <a:lnTo>
                    <a:pt x="452310" y="2337181"/>
                  </a:lnTo>
                  <a:lnTo>
                    <a:pt x="461048" y="2288654"/>
                  </a:lnTo>
                  <a:lnTo>
                    <a:pt x="469264" y="2236685"/>
                  </a:lnTo>
                  <a:lnTo>
                    <a:pt x="476999" y="2181529"/>
                  </a:lnTo>
                  <a:lnTo>
                    <a:pt x="484314" y="2123465"/>
                  </a:lnTo>
                  <a:lnTo>
                    <a:pt x="491223" y="2062759"/>
                  </a:lnTo>
                  <a:lnTo>
                    <a:pt x="497801" y="1999653"/>
                  </a:lnTo>
                  <a:lnTo>
                    <a:pt x="504075" y="1934438"/>
                  </a:lnTo>
                  <a:lnTo>
                    <a:pt x="510082" y="1867382"/>
                  </a:lnTo>
                  <a:lnTo>
                    <a:pt x="515874" y="1798739"/>
                  </a:lnTo>
                  <a:lnTo>
                    <a:pt x="521616" y="1727263"/>
                  </a:lnTo>
                  <a:lnTo>
                    <a:pt x="532478" y="1584591"/>
                  </a:lnTo>
                  <a:lnTo>
                    <a:pt x="543156" y="1439862"/>
                  </a:lnTo>
                  <a:lnTo>
                    <a:pt x="553972" y="1295234"/>
                  </a:lnTo>
                  <a:lnTo>
                    <a:pt x="565150" y="1154366"/>
                  </a:lnTo>
                  <a:lnTo>
                    <a:pt x="571068" y="1084795"/>
                  </a:lnTo>
                  <a:lnTo>
                    <a:pt x="577227" y="1016609"/>
                  </a:lnTo>
                  <a:lnTo>
                    <a:pt x="583666" y="950074"/>
                  </a:lnTo>
                  <a:lnTo>
                    <a:pt x="590435" y="885494"/>
                  </a:lnTo>
                  <a:lnTo>
                    <a:pt x="597573" y="823112"/>
                  </a:lnTo>
                  <a:lnTo>
                    <a:pt x="605116" y="763231"/>
                  </a:lnTo>
                  <a:lnTo>
                    <a:pt x="613117" y="706094"/>
                  </a:lnTo>
                  <a:lnTo>
                    <a:pt x="621588" y="652005"/>
                  </a:lnTo>
                  <a:lnTo>
                    <a:pt x="630593" y="601218"/>
                  </a:lnTo>
                  <a:lnTo>
                    <a:pt x="640168" y="554024"/>
                  </a:lnTo>
                  <a:lnTo>
                    <a:pt x="650341" y="510705"/>
                  </a:lnTo>
                  <a:lnTo>
                    <a:pt x="661136" y="471550"/>
                  </a:lnTo>
                  <a:lnTo>
                    <a:pt x="684187" y="401700"/>
                  </a:lnTo>
                  <a:lnTo>
                    <a:pt x="708659" y="340131"/>
                  </a:lnTo>
                  <a:lnTo>
                    <a:pt x="734402" y="286359"/>
                  </a:lnTo>
                  <a:lnTo>
                    <a:pt x="761314" y="239839"/>
                  </a:lnTo>
                  <a:lnTo>
                    <a:pt x="789266" y="199999"/>
                  </a:lnTo>
                  <a:lnTo>
                    <a:pt x="818172" y="166255"/>
                  </a:lnTo>
                  <a:lnTo>
                    <a:pt x="847928" y="138023"/>
                  </a:lnTo>
                  <a:lnTo>
                    <a:pt x="878446" y="114706"/>
                  </a:lnTo>
                  <a:lnTo>
                    <a:pt x="941844" y="80378"/>
                  </a:lnTo>
                  <a:lnTo>
                    <a:pt x="1007516" y="59029"/>
                  </a:lnTo>
                  <a:lnTo>
                    <a:pt x="1068784" y="47566"/>
                  </a:lnTo>
                  <a:lnTo>
                    <a:pt x="1066371" y="28672"/>
                  </a:lnTo>
                  <a:close/>
                </a:path>
                <a:path extrusionOk="0" h="2935604" w="1143634">
                  <a:moveTo>
                    <a:pt x="1139207" y="26771"/>
                  </a:moveTo>
                  <a:lnTo>
                    <a:pt x="1078687" y="26771"/>
                  </a:lnTo>
                  <a:lnTo>
                    <a:pt x="1081582" y="45605"/>
                  </a:lnTo>
                  <a:lnTo>
                    <a:pt x="1068784" y="47566"/>
                  </a:lnTo>
                  <a:lnTo>
                    <a:pt x="1072362" y="75590"/>
                  </a:lnTo>
                  <a:lnTo>
                    <a:pt x="1143127" y="28143"/>
                  </a:lnTo>
                  <a:lnTo>
                    <a:pt x="1139207" y="26771"/>
                  </a:lnTo>
                  <a:close/>
                </a:path>
                <a:path extrusionOk="0" h="2935604" w="1143634">
                  <a:moveTo>
                    <a:pt x="1078687" y="26771"/>
                  </a:moveTo>
                  <a:lnTo>
                    <a:pt x="1066371" y="28672"/>
                  </a:lnTo>
                  <a:lnTo>
                    <a:pt x="1068784" y="47566"/>
                  </a:lnTo>
                  <a:lnTo>
                    <a:pt x="1081582" y="45605"/>
                  </a:lnTo>
                  <a:lnTo>
                    <a:pt x="1078687" y="26771"/>
                  </a:lnTo>
                  <a:close/>
                </a:path>
                <a:path extrusionOk="0" h="2935604" w="1143634">
                  <a:moveTo>
                    <a:pt x="1062710" y="0"/>
                  </a:moveTo>
                  <a:lnTo>
                    <a:pt x="1066371" y="28672"/>
                  </a:lnTo>
                  <a:lnTo>
                    <a:pt x="1078687" y="26771"/>
                  </a:lnTo>
                  <a:lnTo>
                    <a:pt x="1139207" y="26771"/>
                  </a:lnTo>
                  <a:lnTo>
                    <a:pt x="1062710"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2" name="Google Shape;152;p22"/>
          <p:cNvSpPr txBox="1"/>
          <p:nvPr/>
        </p:nvSpPr>
        <p:spPr>
          <a:xfrm>
            <a:off x="8364855" y="2168652"/>
            <a:ext cx="2419985" cy="4552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4) Follow the </a:t>
            </a:r>
            <a:r>
              <a:rPr b="1" i="0" lang="en-US" sz="1400" u="none" cap="none" strike="noStrike">
                <a:solidFill>
                  <a:srgbClr val="404040"/>
                </a:solidFill>
                <a:latin typeface="Tahoma"/>
                <a:ea typeface="Tahoma"/>
                <a:cs typeface="Tahoma"/>
                <a:sym typeface="Tahoma"/>
              </a:rPr>
              <a:t>installation steps</a:t>
            </a:r>
            <a:endParaRPr b="0" i="0" sz="1400" u="none" cap="none" strike="noStrike">
              <a:solidFill>
                <a:schemeClr val="dk1"/>
              </a:solidFill>
              <a:latin typeface="Tahoma"/>
              <a:ea typeface="Tahoma"/>
              <a:cs typeface="Tahoma"/>
              <a:sym typeface="Tahoma"/>
            </a:endParaRPr>
          </a:p>
          <a:p>
            <a:pPr indent="0" lvl="0" marL="213995" marR="0" rtl="0" algn="l">
              <a:lnSpc>
                <a:spcPct val="100000"/>
              </a:lnSpc>
              <a:spcBef>
                <a:spcPts val="2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(default settings are OK)</a:t>
            </a:r>
            <a:endParaRPr b="0" i="0" sz="1400" u="none" cap="none" strike="noStrike">
              <a:solidFill>
                <a:schemeClr val="dk1"/>
              </a:solidFill>
              <a:latin typeface="Trebuchet MS"/>
              <a:ea typeface="Trebuchet MS"/>
              <a:cs typeface="Trebuchet MS"/>
              <a:sym typeface="Trebuchet MS"/>
            </a:endParaRPr>
          </a:p>
        </p:txBody>
      </p:sp>
      <p:grpSp>
        <p:nvGrpSpPr>
          <p:cNvPr id="153" name="Google Shape;153;p22"/>
          <p:cNvGrpSpPr/>
          <p:nvPr/>
        </p:nvGrpSpPr>
        <p:grpSpPr>
          <a:xfrm>
            <a:off x="8354568" y="3294888"/>
            <a:ext cx="3014471" cy="3118103"/>
            <a:chOff x="8354568" y="3294888"/>
            <a:chExt cx="3014471" cy="3118103"/>
          </a:xfrm>
        </p:grpSpPr>
        <p:pic>
          <p:nvPicPr>
            <p:cNvPr id="154" name="Google Shape;154;p22"/>
            <p:cNvPicPr preferRelativeResize="0"/>
            <p:nvPr/>
          </p:nvPicPr>
          <p:blipFill rotWithShape="1">
            <a:blip r:embed="rId11">
              <a:alphaModFix/>
            </a:blip>
            <a:srcRect b="0" l="0" r="0" t="0"/>
            <a:stretch/>
          </p:blipFill>
          <p:spPr>
            <a:xfrm>
              <a:off x="9470136" y="3294888"/>
              <a:ext cx="1898903" cy="1499616"/>
            </a:xfrm>
            <a:prstGeom prst="rect">
              <a:avLst/>
            </a:prstGeom>
            <a:noFill/>
            <a:ln>
              <a:noFill/>
            </a:ln>
          </p:spPr>
        </p:pic>
        <p:pic>
          <p:nvPicPr>
            <p:cNvPr id="155" name="Google Shape;155;p22"/>
            <p:cNvPicPr preferRelativeResize="0"/>
            <p:nvPr/>
          </p:nvPicPr>
          <p:blipFill rotWithShape="1">
            <a:blip r:embed="rId12">
              <a:alphaModFix/>
            </a:blip>
            <a:srcRect b="0" l="0" r="0" t="0"/>
            <a:stretch/>
          </p:blipFill>
          <p:spPr>
            <a:xfrm>
              <a:off x="9507080" y="3334435"/>
              <a:ext cx="1768322" cy="1371600"/>
            </a:xfrm>
            <a:prstGeom prst="rect">
              <a:avLst/>
            </a:prstGeom>
            <a:noFill/>
            <a:ln>
              <a:noFill/>
            </a:ln>
          </p:spPr>
        </p:pic>
        <p:pic>
          <p:nvPicPr>
            <p:cNvPr id="156" name="Google Shape;156;p22"/>
            <p:cNvPicPr preferRelativeResize="0"/>
            <p:nvPr/>
          </p:nvPicPr>
          <p:blipFill rotWithShape="1">
            <a:blip r:embed="rId13">
              <a:alphaModFix/>
            </a:blip>
            <a:srcRect b="0" l="0" r="0" t="0"/>
            <a:stretch/>
          </p:blipFill>
          <p:spPr>
            <a:xfrm>
              <a:off x="8354568" y="4248912"/>
              <a:ext cx="2209800" cy="1603248"/>
            </a:xfrm>
            <a:prstGeom prst="rect">
              <a:avLst/>
            </a:prstGeom>
            <a:noFill/>
            <a:ln>
              <a:noFill/>
            </a:ln>
          </p:spPr>
        </p:pic>
        <p:pic>
          <p:nvPicPr>
            <p:cNvPr id="157" name="Google Shape;157;p22"/>
            <p:cNvPicPr preferRelativeResize="0"/>
            <p:nvPr/>
          </p:nvPicPr>
          <p:blipFill rotWithShape="1">
            <a:blip r:embed="rId14">
              <a:alphaModFix/>
            </a:blip>
            <a:srcRect b="0" l="0" r="0" t="0"/>
            <a:stretch/>
          </p:blipFill>
          <p:spPr>
            <a:xfrm>
              <a:off x="8389696" y="4288256"/>
              <a:ext cx="2080996" cy="1473321"/>
            </a:xfrm>
            <a:prstGeom prst="rect">
              <a:avLst/>
            </a:prstGeom>
            <a:noFill/>
            <a:ln>
              <a:noFill/>
            </a:ln>
          </p:spPr>
        </p:pic>
        <p:pic>
          <p:nvPicPr>
            <p:cNvPr id="158" name="Google Shape;158;p22"/>
            <p:cNvPicPr preferRelativeResize="0"/>
            <p:nvPr/>
          </p:nvPicPr>
          <p:blipFill rotWithShape="1">
            <a:blip r:embed="rId15">
              <a:alphaModFix/>
            </a:blip>
            <a:srcRect b="0" l="0" r="0" t="0"/>
            <a:stretch/>
          </p:blipFill>
          <p:spPr>
            <a:xfrm>
              <a:off x="9439656" y="5001767"/>
              <a:ext cx="1929383" cy="1411224"/>
            </a:xfrm>
            <a:prstGeom prst="rect">
              <a:avLst/>
            </a:prstGeom>
            <a:noFill/>
            <a:ln>
              <a:noFill/>
            </a:ln>
          </p:spPr>
        </p:pic>
        <p:pic>
          <p:nvPicPr>
            <p:cNvPr id="159" name="Google Shape;159;p22"/>
            <p:cNvPicPr preferRelativeResize="0"/>
            <p:nvPr/>
          </p:nvPicPr>
          <p:blipFill rotWithShape="1">
            <a:blip r:embed="rId16">
              <a:alphaModFix/>
            </a:blip>
            <a:srcRect b="0" l="0" r="0" t="0"/>
            <a:stretch/>
          </p:blipFill>
          <p:spPr>
            <a:xfrm>
              <a:off x="9474835" y="5042204"/>
              <a:ext cx="1800567" cy="1280670"/>
            </a:xfrm>
            <a:prstGeom prst="rect">
              <a:avLst/>
            </a:prstGeom>
            <a:noFill/>
            <a:ln>
              <a:noFill/>
            </a:ln>
          </p:spPr>
        </p:pic>
      </p:grpSp>
      <p:pic>
        <p:nvPicPr>
          <p:cNvPr id="160" name="Google Shape;160;p22"/>
          <p:cNvPicPr preferRelativeResize="0"/>
          <p:nvPr/>
        </p:nvPicPr>
        <p:blipFill rotWithShape="1">
          <a:blip r:embed="rId17">
            <a:alphaModFix/>
          </a:blip>
          <a:srcRect b="0" l="0" r="0" t="0"/>
          <a:stretch/>
        </p:blipFill>
        <p:spPr>
          <a:xfrm>
            <a:off x="7035113" y="1515833"/>
            <a:ext cx="1036544" cy="323278"/>
          </a:xfrm>
          <a:prstGeom prst="rect">
            <a:avLst/>
          </a:prstGeom>
          <a:noFill/>
          <a:ln>
            <a:noFill/>
          </a:ln>
        </p:spPr>
      </p:pic>
      <p:sp>
        <p:nvSpPr>
          <p:cNvPr id="161" name="Google Shape;161;p22"/>
          <p:cNvSpPr/>
          <p:nvPr/>
        </p:nvSpPr>
        <p:spPr>
          <a:xfrm>
            <a:off x="29563" y="6033983"/>
            <a:ext cx="793083" cy="774247"/>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09" name="Shape 2409"/>
        <p:cNvGrpSpPr/>
        <p:nvPr/>
      </p:nvGrpSpPr>
      <p:grpSpPr>
        <a:xfrm>
          <a:off x="0" y="0"/>
          <a:ext cx="0" cy="0"/>
          <a:chOff x="0" y="0"/>
          <a:chExt cx="0" cy="0"/>
        </a:xfrm>
      </p:grpSpPr>
      <p:sp>
        <p:nvSpPr>
          <p:cNvPr id="2410" name="Google Shape;2410;p121"/>
          <p:cNvSpPr txBox="1"/>
          <p:nvPr>
            <p:ph type="title"/>
          </p:nvPr>
        </p:nvSpPr>
        <p:spPr>
          <a:xfrm>
            <a:off x="3557778" y="257378"/>
            <a:ext cx="50775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THE PANDAS DATAFRAME</a:t>
            </a:r>
            <a:endParaRPr/>
          </a:p>
        </p:txBody>
      </p:sp>
      <p:sp>
        <p:nvSpPr>
          <p:cNvPr id="2411" name="Google Shape;2411;p121"/>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
        <p:nvSpPr>
          <p:cNvPr id="2412" name="Google Shape;2412;p121"/>
          <p:cNvSpPr txBox="1"/>
          <p:nvPr/>
        </p:nvSpPr>
        <p:spPr>
          <a:xfrm>
            <a:off x="177595" y="1016228"/>
            <a:ext cx="11562600" cy="985200"/>
          </a:xfrm>
          <a:prstGeom prst="rect">
            <a:avLst/>
          </a:prstGeom>
          <a:noFill/>
          <a:ln>
            <a:noFill/>
          </a:ln>
        </p:spPr>
        <p:txBody>
          <a:bodyPr anchorCtr="0" anchor="t" bIns="30475" lIns="60950" spcFirstLastPara="1" rIns="60950" wrap="square" tIns="30475">
            <a:spAutoFit/>
          </a:bodyPr>
          <a:lstStyle/>
          <a:p>
            <a:pPr indent="0" lvl="0" marL="0" marR="0" rtl="0" algn="just">
              <a:lnSpc>
                <a:spcPct val="100000"/>
              </a:lnSpc>
              <a:spcBef>
                <a:spcPts val="0"/>
              </a:spcBef>
              <a:spcAft>
                <a:spcPts val="0"/>
              </a:spcAft>
              <a:buClr>
                <a:srgbClr val="000000"/>
              </a:buClr>
              <a:buSzPts val="900"/>
              <a:buFont typeface="Palanquin"/>
              <a:buNone/>
            </a:pPr>
            <a:r>
              <a:rPr b="0" i="0" lang="en-US" sz="2000" u="none" cap="none" strike="noStrike">
                <a:solidFill>
                  <a:srgbClr val="000000"/>
                </a:solidFill>
                <a:latin typeface="Poppins Medium"/>
                <a:ea typeface="Poppins Medium"/>
                <a:cs typeface="Poppins Medium"/>
                <a:sym typeface="Poppins Medium"/>
              </a:rPr>
              <a:t>Pandas adalah library dasar yang digunakan untuk melakukan manipulasi pada data frame. Data Frame adalah tabel/data tabular dengan array dua dimensi yaitu baris dan kolom.</a:t>
            </a:r>
            <a:endParaRPr b="0" i="0" sz="2000" u="none" cap="none" strike="noStrike">
              <a:solidFill>
                <a:srgbClr val="000000"/>
              </a:solidFill>
              <a:latin typeface="Poppins Medium"/>
              <a:ea typeface="Poppins Medium"/>
              <a:cs typeface="Poppins Medium"/>
              <a:sym typeface="Poppins Medium"/>
            </a:endParaRPr>
          </a:p>
        </p:txBody>
      </p:sp>
      <p:pic>
        <p:nvPicPr>
          <p:cNvPr descr="Python Pandas DataFrame" id="2413" name="Google Shape;2413;p121"/>
          <p:cNvPicPr preferRelativeResize="0"/>
          <p:nvPr/>
        </p:nvPicPr>
        <p:blipFill rotWithShape="1">
          <a:blip r:embed="rId3">
            <a:alphaModFix/>
          </a:blip>
          <a:srcRect b="0" l="0" r="0" t="0"/>
          <a:stretch/>
        </p:blipFill>
        <p:spPr>
          <a:xfrm>
            <a:off x="3068465" y="2254078"/>
            <a:ext cx="6227075" cy="42887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17" name="Shape 2417"/>
        <p:cNvGrpSpPr/>
        <p:nvPr/>
      </p:nvGrpSpPr>
      <p:grpSpPr>
        <a:xfrm>
          <a:off x="0" y="0"/>
          <a:ext cx="0" cy="0"/>
          <a:chOff x="0" y="0"/>
          <a:chExt cx="0" cy="0"/>
        </a:xfrm>
      </p:grpSpPr>
      <p:sp>
        <p:nvSpPr>
          <p:cNvPr id="2418" name="Google Shape;2418;p122"/>
          <p:cNvSpPr txBox="1"/>
          <p:nvPr>
            <p:ph type="title"/>
          </p:nvPr>
        </p:nvSpPr>
        <p:spPr>
          <a:xfrm>
            <a:off x="3557778" y="257378"/>
            <a:ext cx="50775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THE PANDAS DATAFRAME</a:t>
            </a:r>
            <a:endParaRPr/>
          </a:p>
        </p:txBody>
      </p:sp>
      <p:sp>
        <p:nvSpPr>
          <p:cNvPr id="2419" name="Google Shape;2419;p122"/>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
        <p:nvSpPr>
          <p:cNvPr id="2420" name="Google Shape;2420;p122"/>
          <p:cNvSpPr txBox="1"/>
          <p:nvPr/>
        </p:nvSpPr>
        <p:spPr>
          <a:xfrm>
            <a:off x="332462" y="1222033"/>
            <a:ext cx="11751600" cy="831300"/>
          </a:xfrm>
          <a:prstGeom prst="rect">
            <a:avLst/>
          </a:prstGeom>
          <a:noFill/>
          <a:ln>
            <a:noFill/>
          </a:ln>
        </p:spPr>
        <p:txBody>
          <a:bodyPr anchorCtr="0" anchor="t" bIns="30475" lIns="60950" spcFirstLastPara="1" rIns="60950" wrap="square" tIns="3047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Poppins Medium"/>
                <a:ea typeface="Poppins Medium"/>
                <a:cs typeface="Poppins Medium"/>
                <a:sym typeface="Poppins Medium"/>
              </a:rPr>
              <a:t>Pandas memiliki fungsi untuk membaca berbagai jenis data. Function yang umum digunakan untuk mengimport data yaitu</a:t>
            </a:r>
            <a:endParaRPr b="0" i="0" sz="2500" u="none" cap="none" strike="noStrike">
              <a:solidFill>
                <a:srgbClr val="000000"/>
              </a:solidFill>
              <a:latin typeface="Poppins Medium"/>
              <a:ea typeface="Poppins Medium"/>
              <a:cs typeface="Poppins Medium"/>
              <a:sym typeface="Poppins Medium"/>
            </a:endParaRPr>
          </a:p>
        </p:txBody>
      </p:sp>
      <p:graphicFrame>
        <p:nvGraphicFramePr>
          <p:cNvPr id="2421" name="Google Shape;2421;p122"/>
          <p:cNvGraphicFramePr/>
          <p:nvPr/>
        </p:nvGraphicFramePr>
        <p:xfrm>
          <a:off x="2956983" y="2522087"/>
          <a:ext cx="3000000" cy="3000000"/>
        </p:xfrm>
        <a:graphic>
          <a:graphicData uri="http://schemas.openxmlformats.org/drawingml/2006/table">
            <a:tbl>
              <a:tblPr>
                <a:noFill/>
                <a:tableStyleId>{34CEA4D6-724A-465A-B568-72122AFDF46F}</a:tableStyleId>
              </a:tblPr>
              <a:tblGrid>
                <a:gridCol w="1580675"/>
                <a:gridCol w="6551825"/>
              </a:tblGrid>
              <a:tr h="6231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Poppins SemiBold"/>
                          <a:ea typeface="Poppins SemiBold"/>
                          <a:cs typeface="Poppins SemiBold"/>
                          <a:sym typeface="Poppins SemiBold"/>
                        </a:rPr>
                        <a:t>Function</a:t>
                      </a:r>
                      <a:endParaRPr i="0" sz="1800" u="none" cap="none" strike="noStrike">
                        <a:solidFill>
                          <a:srgbClr val="000000"/>
                        </a:solidFill>
                        <a:latin typeface="Poppins SemiBold"/>
                        <a:ea typeface="Poppins SemiBold"/>
                        <a:cs typeface="Poppins SemiBold"/>
                        <a:sym typeface="Poppins SemiBold"/>
                      </a:endParaRPr>
                    </a:p>
                  </a:txBody>
                  <a:tcPr marT="3225" marB="0" marR="3225" marL="3225" anchor="ctr"/>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latin typeface="Poppins SemiBold"/>
                          <a:ea typeface="Poppins SemiBold"/>
                          <a:cs typeface="Poppins SemiBold"/>
                          <a:sym typeface="Poppins SemiBold"/>
                        </a:rPr>
                        <a:t>Deskripsi</a:t>
                      </a:r>
                      <a:endParaRPr i="0" sz="1800" u="none" cap="none" strike="noStrike">
                        <a:solidFill>
                          <a:srgbClr val="000000"/>
                        </a:solidFill>
                        <a:latin typeface="Poppins SemiBold"/>
                        <a:ea typeface="Poppins SemiBold"/>
                        <a:cs typeface="Poppins SemiBold"/>
                        <a:sym typeface="Poppins SemiBold"/>
                      </a:endParaRPr>
                    </a:p>
                  </a:txBody>
                  <a:tcPr marT="3225" marB="0" marR="3225" marL="3225" anchor="ctr"/>
                </a:tc>
              </a:tr>
              <a:tr h="623175">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pd.read_csv</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mengimport data berformat csv file</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r>
              <a:tr h="623175">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pd.read_excel</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mengimport data berformat excel atau xlsx</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r>
              <a:tr h="623175">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pd.read_table</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mengimport data berformat dat</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r>
              <a:tr h="623175">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pd.read_txt</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mengimport data berformat txt file</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r>
              <a:tr h="623175">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pd.read_json</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Poppins SemiBold"/>
                          <a:ea typeface="Poppins SemiBold"/>
                          <a:cs typeface="Poppins SemiBold"/>
                          <a:sym typeface="Poppins SemiBold"/>
                        </a:rPr>
                        <a:t>mengimport data berformat json (Java Script Object Notation)</a:t>
                      </a:r>
                      <a:endParaRPr i="0" sz="1500" u="none" cap="none" strike="noStrike">
                        <a:solidFill>
                          <a:srgbClr val="000000"/>
                        </a:solidFill>
                        <a:latin typeface="Poppins SemiBold"/>
                        <a:ea typeface="Poppins SemiBold"/>
                        <a:cs typeface="Poppins SemiBold"/>
                        <a:sym typeface="Poppins SemiBold"/>
                      </a:endParaRPr>
                    </a:p>
                  </a:txBody>
                  <a:tcPr marT="3225" marB="0" marR="3225" marL="3225" anchor="ct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grpSp>
        <p:nvGrpSpPr>
          <p:cNvPr id="2426" name="Google Shape;2426;p123"/>
          <p:cNvGrpSpPr/>
          <p:nvPr/>
        </p:nvGrpSpPr>
        <p:grpSpPr>
          <a:xfrm>
            <a:off x="0" y="1"/>
            <a:ext cx="4769088" cy="6858356"/>
            <a:chOff x="0" y="0"/>
            <a:chExt cx="7153275" cy="10287019"/>
          </a:xfrm>
        </p:grpSpPr>
        <p:sp>
          <p:nvSpPr>
            <p:cNvPr id="2427" name="Google Shape;2427;p123"/>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28" name="Google Shape;2428;p123"/>
            <p:cNvSpPr/>
            <p:nvPr/>
          </p:nvSpPr>
          <p:spPr>
            <a:xfrm>
              <a:off x="0" y="7698760"/>
              <a:ext cx="2552700" cy="2588259"/>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429" name="Google Shape;2429;p123"/>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2430" name="Google Shape;2430;p123"/>
          <p:cNvSpPr txBox="1"/>
          <p:nvPr>
            <p:ph idx="4294967295" type="title"/>
          </p:nvPr>
        </p:nvSpPr>
        <p:spPr>
          <a:xfrm>
            <a:off x="3352800" y="2927447"/>
            <a:ext cx="6075300" cy="2494500"/>
          </a:xfrm>
          <a:prstGeom prst="rect">
            <a:avLst/>
          </a:prstGeom>
          <a:noFill/>
          <a:ln>
            <a:noFill/>
          </a:ln>
        </p:spPr>
        <p:txBody>
          <a:bodyPr anchorCtr="0" anchor="ctr" bIns="0" lIns="0" spcFirstLastPara="1" rIns="0" wrap="square" tIns="31300">
            <a:noAutofit/>
          </a:bodyPr>
          <a:lstStyle/>
          <a:p>
            <a:pPr indent="0" lvl="0" marL="0" marR="0" rtl="0" algn="ctr">
              <a:lnSpc>
                <a:spcPct val="150000"/>
              </a:lnSpc>
              <a:spcBef>
                <a:spcPts val="0"/>
              </a:spcBef>
              <a:spcAft>
                <a:spcPts val="0"/>
              </a:spcAft>
              <a:buSzPts val="1400"/>
              <a:buNone/>
            </a:pPr>
            <a:r>
              <a:rPr b="0" lang="en-US" sz="6400">
                <a:solidFill>
                  <a:srgbClr val="3F3F3F"/>
                </a:solidFill>
                <a:latin typeface="Poppins SemiBold"/>
                <a:ea typeface="Poppins SemiBold"/>
                <a:cs typeface="Poppins SemiBold"/>
                <a:sym typeface="Poppins SemiBold"/>
              </a:rPr>
              <a:t>Data Manipulation</a:t>
            </a:r>
            <a:endParaRPr b="0">
              <a:latin typeface="Poppins SemiBold"/>
              <a:ea typeface="Poppins SemiBold"/>
              <a:cs typeface="Poppins SemiBold"/>
              <a:sym typeface="Poppins SemiBold"/>
            </a:endParaRPr>
          </a:p>
        </p:txBody>
      </p:sp>
      <p:sp>
        <p:nvSpPr>
          <p:cNvPr id="2431" name="Google Shape;2431;p123"/>
          <p:cNvSpPr/>
          <p:nvPr/>
        </p:nvSpPr>
        <p:spPr>
          <a:xfrm>
            <a:off x="11398911" y="6083747"/>
            <a:ext cx="792900" cy="774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5" name="Shape 2435"/>
        <p:cNvGrpSpPr/>
        <p:nvPr/>
      </p:nvGrpSpPr>
      <p:grpSpPr>
        <a:xfrm>
          <a:off x="0" y="0"/>
          <a:ext cx="0" cy="0"/>
          <a:chOff x="0" y="0"/>
          <a:chExt cx="0" cy="0"/>
        </a:xfrm>
      </p:grpSpPr>
      <p:sp>
        <p:nvSpPr>
          <p:cNvPr id="2436" name="Google Shape;2436;p124"/>
          <p:cNvSpPr txBox="1"/>
          <p:nvPr>
            <p:ph type="title"/>
          </p:nvPr>
        </p:nvSpPr>
        <p:spPr>
          <a:xfrm>
            <a:off x="3063620" y="257378"/>
            <a:ext cx="6068100" cy="506100"/>
          </a:xfrm>
          <a:prstGeom prst="rect">
            <a:avLst/>
          </a:prstGeom>
          <a:noFill/>
          <a:ln>
            <a:noFill/>
          </a:ln>
        </p:spPr>
        <p:txBody>
          <a:bodyPr anchorCtr="0" anchor="t" bIns="0" lIns="0" spcFirstLastPara="1" rIns="0" wrap="square" tIns="13325">
            <a:spAutoFit/>
          </a:bodyPr>
          <a:lstStyle/>
          <a:p>
            <a:pPr indent="0" lvl="0" marL="12700" rtl="0" algn="ctr">
              <a:lnSpc>
                <a:spcPct val="100000"/>
              </a:lnSpc>
              <a:spcBef>
                <a:spcPts val="0"/>
              </a:spcBef>
              <a:spcAft>
                <a:spcPts val="0"/>
              </a:spcAft>
              <a:buSzPts val="1400"/>
              <a:buNone/>
            </a:pPr>
            <a:r>
              <a:rPr lang="en-US"/>
              <a:t>Data Manipulation</a:t>
            </a:r>
            <a:endParaRPr/>
          </a:p>
        </p:txBody>
      </p:sp>
      <p:sp>
        <p:nvSpPr>
          <p:cNvPr id="2437" name="Google Shape;2437;p124"/>
          <p:cNvSpPr txBox="1"/>
          <p:nvPr/>
        </p:nvSpPr>
        <p:spPr>
          <a:xfrm>
            <a:off x="529283" y="785592"/>
            <a:ext cx="11297100" cy="2168400"/>
          </a:xfrm>
          <a:prstGeom prst="rect">
            <a:avLst/>
          </a:prstGeom>
          <a:noFill/>
          <a:ln>
            <a:noFill/>
          </a:ln>
        </p:spPr>
        <p:txBody>
          <a:bodyPr anchorCtr="0" anchor="ctr" bIns="0" lIns="0" spcFirstLastPara="1" rIns="0" wrap="square" tIns="13325">
            <a:noAutofit/>
          </a:bodyPr>
          <a:lstStyle/>
          <a:p>
            <a:pPr indent="0" lvl="0" marL="12700" marR="0" rtl="0" algn="just">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Manipulasi data adalah proses mengubah, mengorganisir, menggabungkan, atau mengolah data dalam cara tertentu agar lebih cocok atau lebih sesuai untuk analisis atau keperluan lainnya. Tujuan utama dari manipulasi data adalah untuk mendapatkan pemahaman yang lebih baik tentang data, menghapus atau memperbaiki data yang tidak valid, serta menyusun data dalam format yang lebih berguna dan mudah diolah</a:t>
            </a:r>
            <a:endParaRPr b="0" i="0" sz="2000" u="none" cap="none" strike="noStrike">
              <a:solidFill>
                <a:srgbClr val="000000"/>
              </a:solidFill>
              <a:latin typeface="Tahoma"/>
              <a:ea typeface="Tahoma"/>
              <a:cs typeface="Tahoma"/>
              <a:sym typeface="Tahoma"/>
            </a:endParaRPr>
          </a:p>
        </p:txBody>
      </p:sp>
      <p:sp>
        <p:nvSpPr>
          <p:cNvPr id="2438" name="Google Shape;2438;p124"/>
          <p:cNvSpPr txBox="1"/>
          <p:nvPr/>
        </p:nvSpPr>
        <p:spPr>
          <a:xfrm>
            <a:off x="3197214" y="2686547"/>
            <a:ext cx="5800800" cy="905700"/>
          </a:xfrm>
          <a:prstGeom prst="rect">
            <a:avLst/>
          </a:prstGeom>
          <a:noFill/>
          <a:ln>
            <a:noFill/>
          </a:ln>
        </p:spPr>
        <p:txBody>
          <a:bodyPr anchorCtr="0" anchor="t" bIns="0" lIns="0" spcFirstLastPara="1" rIns="0" wrap="square" tIns="88900">
            <a:spAutoFit/>
          </a:bodyPr>
          <a:lstStyle/>
          <a:p>
            <a:pPr indent="-342900" lvl="0" marL="355600" marR="0" rtl="0" algn="l">
              <a:lnSpc>
                <a:spcPct val="100000"/>
              </a:lnSpc>
              <a:spcBef>
                <a:spcPts val="600"/>
              </a:spcBef>
              <a:spcAft>
                <a:spcPts val="0"/>
              </a:spcAft>
              <a:buClr>
                <a:srgbClr val="404040"/>
              </a:buClr>
              <a:buSzPts val="1600"/>
              <a:buFont typeface="Arial"/>
              <a:buChar char="•"/>
            </a:pPr>
            <a:r>
              <a:rPr b="0" i="0" lang="en-US" sz="1600" u="none" cap="none" strike="noStrike">
                <a:solidFill>
                  <a:srgbClr val="404040"/>
                </a:solidFill>
                <a:latin typeface="Tahoma"/>
                <a:ea typeface="Tahoma"/>
                <a:cs typeface="Tahoma"/>
                <a:sym typeface="Tahoma"/>
              </a:rPr>
              <a:t>Mendapatkan pemahaman yang lebih baik tentang data dengan melihatnya dari berbagai sudut</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404040"/>
              </a:buClr>
              <a:buSzPts val="1600"/>
              <a:buFont typeface="Arial"/>
              <a:buChar char="•"/>
            </a:pPr>
            <a:r>
              <a:rPr b="0" i="0" lang="en-US" sz="1600" u="none" cap="none" strike="noStrike">
                <a:solidFill>
                  <a:srgbClr val="404040"/>
                </a:solidFill>
                <a:latin typeface="Tahoma"/>
                <a:ea typeface="Tahoma"/>
                <a:cs typeface="Tahoma"/>
                <a:sym typeface="Tahoma"/>
              </a:rPr>
              <a:t>Mengungkap pola, hubungan, dan wawasan dari data</a:t>
            </a:r>
            <a:endParaRPr b="0" i="0" sz="1600" u="none" cap="none" strike="noStrike">
              <a:solidFill>
                <a:srgbClr val="404040"/>
              </a:solidFill>
              <a:latin typeface="Tahoma"/>
              <a:ea typeface="Tahoma"/>
              <a:cs typeface="Tahoma"/>
              <a:sym typeface="Tahoma"/>
            </a:endParaRPr>
          </a:p>
        </p:txBody>
      </p:sp>
      <p:pic>
        <p:nvPicPr>
          <p:cNvPr id="2439" name="Google Shape;2439;p124"/>
          <p:cNvPicPr preferRelativeResize="0"/>
          <p:nvPr/>
        </p:nvPicPr>
        <p:blipFill rotWithShape="1">
          <a:blip r:embed="rId3">
            <a:alphaModFix/>
          </a:blip>
          <a:srcRect b="0" l="0" r="0" t="0"/>
          <a:stretch/>
        </p:blipFill>
        <p:spPr>
          <a:xfrm>
            <a:off x="2744587" y="4528555"/>
            <a:ext cx="3052763" cy="1519797"/>
          </a:xfrm>
          <a:prstGeom prst="rect">
            <a:avLst/>
          </a:prstGeom>
          <a:noFill/>
          <a:ln>
            <a:noFill/>
          </a:ln>
        </p:spPr>
      </p:pic>
      <p:pic>
        <p:nvPicPr>
          <p:cNvPr id="2440" name="Google Shape;2440;p124"/>
          <p:cNvPicPr preferRelativeResize="0"/>
          <p:nvPr/>
        </p:nvPicPr>
        <p:blipFill rotWithShape="1">
          <a:blip r:embed="rId4">
            <a:alphaModFix/>
          </a:blip>
          <a:srcRect b="0" l="0" r="0" t="0"/>
          <a:stretch/>
        </p:blipFill>
        <p:spPr>
          <a:xfrm>
            <a:off x="7024376" y="4262336"/>
            <a:ext cx="3063602" cy="2052221"/>
          </a:xfrm>
          <a:prstGeom prst="rect">
            <a:avLst/>
          </a:prstGeom>
          <a:noFill/>
          <a:ln>
            <a:noFill/>
          </a:ln>
        </p:spPr>
      </p:pic>
      <p:sp>
        <p:nvSpPr>
          <p:cNvPr id="2441" name="Google Shape;2441;p124"/>
          <p:cNvSpPr/>
          <p:nvPr/>
        </p:nvSpPr>
        <p:spPr>
          <a:xfrm>
            <a:off x="6032722" y="4794206"/>
            <a:ext cx="756284" cy="550545"/>
          </a:xfrm>
          <a:custGeom>
            <a:rect b="b" l="l" r="r" t="t"/>
            <a:pathLst>
              <a:path extrusionOk="0" h="550545" w="756284">
                <a:moveTo>
                  <a:pt x="426974" y="0"/>
                </a:moveTo>
                <a:lnTo>
                  <a:pt x="426974" y="124332"/>
                </a:lnTo>
                <a:lnTo>
                  <a:pt x="0" y="124332"/>
                </a:lnTo>
                <a:lnTo>
                  <a:pt x="0" y="425831"/>
                </a:lnTo>
                <a:lnTo>
                  <a:pt x="426974" y="425831"/>
                </a:lnTo>
                <a:lnTo>
                  <a:pt x="426974" y="550163"/>
                </a:lnTo>
                <a:lnTo>
                  <a:pt x="755904" y="275081"/>
                </a:lnTo>
                <a:lnTo>
                  <a:pt x="426974"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42" name="Google Shape;2442;p124"/>
          <p:cNvSpPr txBox="1"/>
          <p:nvPr/>
        </p:nvSpPr>
        <p:spPr>
          <a:xfrm>
            <a:off x="6127591" y="4948258"/>
            <a:ext cx="3867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EDA</a:t>
            </a:r>
            <a:endParaRPr b="0" i="0" sz="1400" u="none" cap="none" strike="noStrike">
              <a:solidFill>
                <a:srgbClr val="000000"/>
              </a:solidFill>
              <a:latin typeface="Tahoma"/>
              <a:ea typeface="Tahoma"/>
              <a:cs typeface="Tahoma"/>
              <a:sym typeface="Tahoma"/>
            </a:endParaRPr>
          </a:p>
        </p:txBody>
      </p:sp>
      <p:sp>
        <p:nvSpPr>
          <p:cNvPr id="2443" name="Google Shape;2443;p124"/>
          <p:cNvSpPr txBox="1"/>
          <p:nvPr/>
        </p:nvSpPr>
        <p:spPr>
          <a:xfrm>
            <a:off x="3134207" y="3838158"/>
            <a:ext cx="928500" cy="444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1" i="1" lang="en-US" sz="1400" u="none" cap="none" strike="noStrike">
                <a:solidFill>
                  <a:srgbClr val="404040"/>
                </a:solidFill>
                <a:latin typeface="Trebuchet MS"/>
                <a:ea typeface="Trebuchet MS"/>
                <a:cs typeface="Trebuchet MS"/>
                <a:sym typeface="Trebuchet MS"/>
              </a:rPr>
              <a:t>From data…</a:t>
            </a:r>
            <a:endParaRPr b="0" i="0" sz="1400" u="none" cap="none" strike="noStrike">
              <a:solidFill>
                <a:srgbClr val="000000"/>
              </a:solidFill>
              <a:latin typeface="Trebuchet MS"/>
              <a:ea typeface="Trebuchet MS"/>
              <a:cs typeface="Trebuchet MS"/>
              <a:sym typeface="Trebuchet MS"/>
            </a:endParaRPr>
          </a:p>
        </p:txBody>
      </p:sp>
      <p:sp>
        <p:nvSpPr>
          <p:cNvPr id="2444" name="Google Shape;2444;p124"/>
          <p:cNvSpPr txBox="1"/>
          <p:nvPr/>
        </p:nvSpPr>
        <p:spPr>
          <a:xfrm>
            <a:off x="8175218" y="3838158"/>
            <a:ext cx="956400" cy="444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1" i="1" lang="en-US" sz="1400" u="none" cap="none" strike="noStrike">
                <a:solidFill>
                  <a:srgbClr val="404040"/>
                </a:solidFill>
                <a:latin typeface="Trebuchet MS"/>
                <a:ea typeface="Trebuchet MS"/>
                <a:cs typeface="Trebuchet MS"/>
                <a:sym typeface="Trebuchet MS"/>
              </a:rPr>
              <a:t>… to insights</a:t>
            </a:r>
            <a:endParaRPr b="0" i="0" sz="1400" u="none" cap="none" strike="noStrike">
              <a:solidFill>
                <a:srgbClr val="000000"/>
              </a:solidFill>
              <a:latin typeface="Trebuchet MS"/>
              <a:ea typeface="Trebuchet MS"/>
              <a:cs typeface="Trebuchet MS"/>
              <a:sym typeface="Trebuchet MS"/>
            </a:endParaRPr>
          </a:p>
        </p:txBody>
      </p:sp>
      <p:sp>
        <p:nvSpPr>
          <p:cNvPr id="2445" name="Google Shape;2445;p124"/>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49" name="Shape 2449"/>
        <p:cNvGrpSpPr/>
        <p:nvPr/>
      </p:nvGrpSpPr>
      <p:grpSpPr>
        <a:xfrm>
          <a:off x="0" y="0"/>
          <a:ext cx="0" cy="0"/>
          <a:chOff x="0" y="0"/>
          <a:chExt cx="0" cy="0"/>
        </a:xfrm>
      </p:grpSpPr>
      <p:grpSp>
        <p:nvGrpSpPr>
          <p:cNvPr id="2450" name="Google Shape;2450;p125"/>
          <p:cNvGrpSpPr/>
          <p:nvPr/>
        </p:nvGrpSpPr>
        <p:grpSpPr>
          <a:xfrm>
            <a:off x="4493641" y="2109324"/>
            <a:ext cx="2722951" cy="684286"/>
            <a:chOff x="3454908" y="2298192"/>
            <a:chExt cx="2205354" cy="612775"/>
          </a:xfrm>
        </p:grpSpPr>
        <p:sp>
          <p:nvSpPr>
            <p:cNvPr id="2451" name="Google Shape;2451;p125"/>
            <p:cNvSpPr/>
            <p:nvPr/>
          </p:nvSpPr>
          <p:spPr>
            <a:xfrm>
              <a:off x="3454908" y="2298192"/>
              <a:ext cx="2205354" cy="612775"/>
            </a:xfrm>
            <a:custGeom>
              <a:rect b="b" l="l" r="r" t="t"/>
              <a:pathLst>
                <a:path extrusionOk="0" h="612775" w="2205354">
                  <a:moveTo>
                    <a:pt x="2205228" y="0"/>
                  </a:moveTo>
                  <a:lnTo>
                    <a:pt x="102107" y="0"/>
                  </a:lnTo>
                  <a:lnTo>
                    <a:pt x="62364" y="8024"/>
                  </a:lnTo>
                  <a:lnTo>
                    <a:pt x="29908" y="29908"/>
                  </a:lnTo>
                  <a:lnTo>
                    <a:pt x="8024" y="62364"/>
                  </a:lnTo>
                  <a:lnTo>
                    <a:pt x="0" y="102108"/>
                  </a:lnTo>
                  <a:lnTo>
                    <a:pt x="0" y="612648"/>
                  </a:lnTo>
                  <a:lnTo>
                    <a:pt x="2103119" y="612648"/>
                  </a:lnTo>
                  <a:lnTo>
                    <a:pt x="2142863" y="604623"/>
                  </a:lnTo>
                  <a:lnTo>
                    <a:pt x="2175319" y="582739"/>
                  </a:lnTo>
                  <a:lnTo>
                    <a:pt x="2197203" y="550283"/>
                  </a:lnTo>
                  <a:lnTo>
                    <a:pt x="2205228" y="510540"/>
                  </a:lnTo>
                  <a:lnTo>
                    <a:pt x="2205228" y="0"/>
                  </a:lnTo>
                  <a:close/>
                </a:path>
              </a:pathLst>
            </a:custGeom>
            <a:solidFill>
              <a:srgbClr val="403E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452" name="Google Shape;2452;p125"/>
            <p:cNvPicPr preferRelativeResize="0"/>
            <p:nvPr/>
          </p:nvPicPr>
          <p:blipFill rotWithShape="1">
            <a:blip r:embed="rId3">
              <a:alphaModFix/>
            </a:blip>
            <a:srcRect b="0" l="0" r="0" t="0"/>
            <a:stretch/>
          </p:blipFill>
          <p:spPr>
            <a:xfrm>
              <a:off x="3753612" y="2514727"/>
              <a:ext cx="1612391" cy="235076"/>
            </a:xfrm>
            <a:prstGeom prst="rect">
              <a:avLst/>
            </a:prstGeom>
            <a:noFill/>
            <a:ln>
              <a:noFill/>
            </a:ln>
          </p:spPr>
        </p:pic>
      </p:grpSp>
      <p:sp>
        <p:nvSpPr>
          <p:cNvPr id="2453" name="Google Shape;2453;p125"/>
          <p:cNvSpPr txBox="1"/>
          <p:nvPr/>
        </p:nvSpPr>
        <p:spPr>
          <a:xfrm>
            <a:off x="4502973" y="2881999"/>
            <a:ext cx="2713500" cy="578400"/>
          </a:xfrm>
          <a:prstGeom prst="rect">
            <a:avLst/>
          </a:prstGeom>
          <a:solidFill>
            <a:srgbClr val="F1F1F1"/>
          </a:solidFill>
          <a:ln>
            <a:noFill/>
          </a:ln>
        </p:spPr>
        <p:txBody>
          <a:bodyPr anchorCtr="0" anchor="t" bIns="0" lIns="0" spcFirstLastPara="1" rIns="0" wrap="square" tIns="146050">
            <a:spAutoFit/>
          </a:bodyPr>
          <a:lstStyle/>
          <a:p>
            <a:pPr indent="76200" lvl="0" marL="203200" marR="190500" rtl="0" algn="l">
              <a:lnSpc>
                <a:spcPct val="100000"/>
              </a:lnSpc>
              <a:spcBef>
                <a:spcPts val="0"/>
              </a:spcBef>
              <a:spcAft>
                <a:spcPts val="0"/>
              </a:spcAft>
              <a:buClr>
                <a:srgbClr val="000000"/>
              </a:buClr>
              <a:buSzPts val="1400"/>
              <a:buFont typeface="Arial"/>
              <a:buNone/>
            </a:pPr>
            <a:r>
              <a:rPr b="0" i="1" lang="en-US" sz="1400" u="none" cap="none" strike="noStrike">
                <a:solidFill>
                  <a:srgbClr val="252525"/>
                </a:solidFill>
                <a:latin typeface="Trebuchet MS"/>
                <a:ea typeface="Trebuchet MS"/>
                <a:cs typeface="Trebuchet MS"/>
                <a:sym typeface="Trebuchet MS"/>
              </a:rPr>
              <a:t>Viewing &amp; summarizing  data from multiple angles</a:t>
            </a:r>
            <a:endParaRPr b="0" i="0" sz="1400" u="none" cap="none" strike="noStrike">
              <a:solidFill>
                <a:srgbClr val="000000"/>
              </a:solidFill>
              <a:latin typeface="Trebuchet MS"/>
              <a:ea typeface="Trebuchet MS"/>
              <a:cs typeface="Trebuchet MS"/>
              <a:sym typeface="Trebuchet MS"/>
            </a:endParaRPr>
          </a:p>
        </p:txBody>
      </p:sp>
      <p:sp>
        <p:nvSpPr>
          <p:cNvPr id="2454" name="Google Shape;2454;p125"/>
          <p:cNvSpPr txBox="1"/>
          <p:nvPr/>
        </p:nvSpPr>
        <p:spPr>
          <a:xfrm>
            <a:off x="4702397" y="3639083"/>
            <a:ext cx="1973700" cy="1712400"/>
          </a:xfrm>
          <a:prstGeom prst="rect">
            <a:avLst/>
          </a:prstGeom>
          <a:noFill/>
          <a:ln>
            <a:noFill/>
          </a:ln>
        </p:spPr>
        <p:txBody>
          <a:bodyPr anchorCtr="0" anchor="t" bIns="0" lIns="0" spcFirstLastPara="1" rIns="0" wrap="square" tIns="1358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Examples:</a:t>
            </a:r>
            <a:endParaRPr b="0" i="0" sz="1400" u="none" cap="none" strike="noStrike">
              <a:solidFill>
                <a:srgbClr val="000000"/>
              </a:solidFill>
              <a:latin typeface="Tahoma"/>
              <a:ea typeface="Tahoma"/>
              <a:cs typeface="Tahoma"/>
              <a:sym typeface="Tahoma"/>
            </a:endParaRPr>
          </a:p>
          <a:p>
            <a:pPr indent="-177800" lvl="0" marL="254000" marR="0" rtl="0" algn="l">
              <a:lnSpc>
                <a:spcPct val="100000"/>
              </a:lnSpc>
              <a:spcBef>
                <a:spcPts val="10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Filtering</a:t>
            </a:r>
            <a:endParaRPr b="0" i="0" sz="1400" u="none" cap="none" strike="noStrike">
              <a:solidFill>
                <a:srgbClr val="000000"/>
              </a:solidFill>
              <a:latin typeface="Tahoma"/>
              <a:ea typeface="Tahoma"/>
              <a:cs typeface="Tahoma"/>
              <a:sym typeface="Tahoma"/>
            </a:endParaRPr>
          </a:p>
          <a:p>
            <a:pPr indent="-177800" lvl="0" marL="254000" marR="0" rtl="0" algn="l">
              <a:lnSpc>
                <a:spcPct val="100000"/>
              </a:lnSpc>
              <a:spcBef>
                <a:spcPts val="3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Sorting</a:t>
            </a:r>
            <a:endParaRPr b="0" i="0" sz="1400" u="none" cap="none" strike="noStrike">
              <a:solidFill>
                <a:srgbClr val="000000"/>
              </a:solidFill>
              <a:latin typeface="Tahoma"/>
              <a:ea typeface="Tahoma"/>
              <a:cs typeface="Tahoma"/>
              <a:sym typeface="Tahoma"/>
            </a:endParaRPr>
          </a:p>
          <a:p>
            <a:pPr indent="-177800" lvl="0" marL="254000" marR="0" rtl="0" algn="l">
              <a:lnSpc>
                <a:spcPct val="100000"/>
              </a:lnSpc>
              <a:spcBef>
                <a:spcPts val="300"/>
              </a:spcBef>
              <a:spcAft>
                <a:spcPts val="0"/>
              </a:spcAft>
              <a:buClr>
                <a:srgbClr val="404040"/>
              </a:buClr>
              <a:buSzPts val="1400"/>
              <a:buFont typeface="Arial"/>
              <a:buChar char="•"/>
            </a:pPr>
            <a:r>
              <a:rPr b="0" i="0" lang="en-US" sz="1400" u="none" cap="none" strike="noStrike">
                <a:solidFill>
                  <a:srgbClr val="404040"/>
                </a:solidFill>
                <a:latin typeface="Tahoma"/>
                <a:ea typeface="Tahoma"/>
                <a:cs typeface="Tahoma"/>
                <a:sym typeface="Tahoma"/>
              </a:rPr>
              <a:t>Grouping / Aggregasi</a:t>
            </a:r>
            <a:endParaRPr b="0" i="0" sz="1400" u="none" cap="none" strike="noStrike">
              <a:solidFill>
                <a:srgbClr val="404040"/>
              </a:solidFill>
              <a:latin typeface="Tahoma"/>
              <a:ea typeface="Tahoma"/>
              <a:cs typeface="Tahoma"/>
              <a:sym typeface="Tahoma"/>
            </a:endParaRPr>
          </a:p>
          <a:p>
            <a:pPr indent="-177800" lvl="0" marL="254000" marR="0" rtl="0" algn="l">
              <a:lnSpc>
                <a:spcPct val="100000"/>
              </a:lnSpc>
              <a:spcBef>
                <a:spcPts val="300"/>
              </a:spcBef>
              <a:spcAft>
                <a:spcPts val="0"/>
              </a:spcAft>
              <a:buClr>
                <a:srgbClr val="404040"/>
              </a:buClr>
              <a:buSzPts val="1400"/>
              <a:buFont typeface="Tahoma"/>
              <a:buChar char="•"/>
            </a:pPr>
            <a:r>
              <a:rPr b="0" i="0" lang="en-US" sz="1400" u="none" cap="none" strike="noStrike">
                <a:solidFill>
                  <a:srgbClr val="404040"/>
                </a:solidFill>
                <a:latin typeface="Tahoma"/>
                <a:ea typeface="Tahoma"/>
                <a:cs typeface="Tahoma"/>
                <a:sym typeface="Tahoma"/>
              </a:rPr>
              <a:t>Merging</a:t>
            </a:r>
            <a:endParaRPr b="0" i="0" sz="1400" u="none" cap="none" strike="noStrike">
              <a:solidFill>
                <a:srgbClr val="404040"/>
              </a:solidFill>
              <a:latin typeface="Tahoma"/>
              <a:ea typeface="Tahoma"/>
              <a:cs typeface="Tahoma"/>
              <a:sym typeface="Tahoma"/>
            </a:endParaRPr>
          </a:p>
          <a:p>
            <a:pPr indent="-177800" lvl="0" marL="254000" marR="0" rtl="0" algn="l">
              <a:lnSpc>
                <a:spcPct val="100000"/>
              </a:lnSpc>
              <a:spcBef>
                <a:spcPts val="300"/>
              </a:spcBef>
              <a:spcAft>
                <a:spcPts val="0"/>
              </a:spcAft>
              <a:buClr>
                <a:srgbClr val="404040"/>
              </a:buClr>
              <a:buSzPts val="1400"/>
              <a:buFont typeface="Tahoma"/>
              <a:buChar char="•"/>
            </a:pPr>
            <a:r>
              <a:rPr b="0" i="0" lang="en-US" sz="1400" u="none" cap="none" strike="noStrike">
                <a:solidFill>
                  <a:srgbClr val="404040"/>
                </a:solidFill>
                <a:latin typeface="Tahoma"/>
                <a:ea typeface="Tahoma"/>
                <a:cs typeface="Tahoma"/>
                <a:sym typeface="Tahoma"/>
              </a:rPr>
              <a:t>Encoding</a:t>
            </a:r>
            <a:endParaRPr b="0" i="0" sz="1400" u="none" cap="none" strike="noStrike">
              <a:solidFill>
                <a:srgbClr val="404040"/>
              </a:solidFill>
              <a:latin typeface="Tahoma"/>
              <a:ea typeface="Tahoma"/>
              <a:cs typeface="Tahoma"/>
              <a:sym typeface="Tahoma"/>
            </a:endParaRPr>
          </a:p>
        </p:txBody>
      </p:sp>
      <p:sp>
        <p:nvSpPr>
          <p:cNvPr id="2455" name="Google Shape;2455;p125"/>
          <p:cNvSpPr txBox="1"/>
          <p:nvPr>
            <p:ph type="title"/>
          </p:nvPr>
        </p:nvSpPr>
        <p:spPr>
          <a:xfrm>
            <a:off x="2065933" y="257383"/>
            <a:ext cx="82524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COMMON Data Manipulation TECHNIQUES</a:t>
            </a:r>
            <a:endParaRPr/>
          </a:p>
        </p:txBody>
      </p:sp>
      <p:sp>
        <p:nvSpPr>
          <p:cNvPr id="2456" name="Google Shape;2456;p125"/>
          <p:cNvSpPr txBox="1"/>
          <p:nvPr/>
        </p:nvSpPr>
        <p:spPr>
          <a:xfrm>
            <a:off x="2022950" y="1176567"/>
            <a:ext cx="79755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Berikut adalah beberapa teknik Data Manipulation umum yang digunakan oleh Data Scientist:</a:t>
            </a:r>
            <a:endParaRPr b="0" i="0" sz="2000" u="none" cap="none" strike="noStrike">
              <a:solidFill>
                <a:srgbClr val="000000"/>
              </a:solidFill>
              <a:latin typeface="Tahoma"/>
              <a:ea typeface="Tahoma"/>
              <a:cs typeface="Tahoma"/>
              <a:sym typeface="Tahoma"/>
            </a:endParaRPr>
          </a:p>
        </p:txBody>
      </p:sp>
      <p:sp>
        <p:nvSpPr>
          <p:cNvPr id="2457" name="Google Shape;2457;p125"/>
          <p:cNvSpPr/>
          <p:nvPr/>
        </p:nvSpPr>
        <p:spPr>
          <a:xfrm>
            <a:off x="3214117" y="5547369"/>
            <a:ext cx="5913338" cy="895022"/>
          </a:xfrm>
          <a:custGeom>
            <a:rect b="b" l="l" r="r" t="t"/>
            <a:pathLst>
              <a:path extrusionOk="0" h="684529" w="5591809">
                <a:moveTo>
                  <a:pt x="5591556" y="0"/>
                </a:moveTo>
                <a:lnTo>
                  <a:pt x="153543" y="0"/>
                </a:lnTo>
                <a:lnTo>
                  <a:pt x="104997" y="7827"/>
                </a:lnTo>
                <a:lnTo>
                  <a:pt x="62846" y="29626"/>
                </a:lnTo>
                <a:lnTo>
                  <a:pt x="29614" y="62865"/>
                </a:lnTo>
                <a:lnTo>
                  <a:pt x="7824" y="105018"/>
                </a:lnTo>
                <a:lnTo>
                  <a:pt x="0" y="153555"/>
                </a:lnTo>
                <a:lnTo>
                  <a:pt x="0" y="684275"/>
                </a:lnTo>
                <a:lnTo>
                  <a:pt x="5438012" y="684275"/>
                </a:lnTo>
                <a:lnTo>
                  <a:pt x="5486558" y="676448"/>
                </a:lnTo>
                <a:lnTo>
                  <a:pt x="5528709" y="654649"/>
                </a:lnTo>
                <a:lnTo>
                  <a:pt x="5561941" y="621410"/>
                </a:lnTo>
                <a:lnTo>
                  <a:pt x="5583731" y="579257"/>
                </a:lnTo>
                <a:lnTo>
                  <a:pt x="5591556" y="530720"/>
                </a:lnTo>
                <a:lnTo>
                  <a:pt x="5591556" y="0"/>
                </a:lnTo>
                <a:close/>
              </a:path>
            </a:pathLst>
          </a:custGeom>
          <a:solidFill>
            <a:srgbClr val="2F2F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58" name="Google Shape;2458;p125"/>
          <p:cNvSpPr txBox="1"/>
          <p:nvPr/>
        </p:nvSpPr>
        <p:spPr>
          <a:xfrm>
            <a:off x="3914017" y="5690717"/>
            <a:ext cx="48249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Tidak ada urutan khusus yang harus diikuti dalam menyelesaikan tugas-tugas ini;</a:t>
            </a:r>
            <a:endParaRPr b="0" i="0" sz="1200" u="none" cap="none" strike="noStrike">
              <a:solidFill>
                <a:srgbClr val="FFFFFF"/>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Anda bebas untuk menggabungkan dan memadukan mereka sesuai dengan kumpulan data Anda.</a:t>
            </a:r>
            <a:endParaRPr b="0" i="0" sz="1200" u="none" cap="none" strike="noStrike">
              <a:solidFill>
                <a:srgbClr val="FFFFFF"/>
              </a:solidFill>
              <a:latin typeface="Tahoma"/>
              <a:ea typeface="Tahoma"/>
              <a:cs typeface="Tahoma"/>
              <a:sym typeface="Tahoma"/>
            </a:endParaRPr>
          </a:p>
        </p:txBody>
      </p:sp>
      <p:pic>
        <p:nvPicPr>
          <p:cNvPr id="2459" name="Google Shape;2459;p125"/>
          <p:cNvPicPr preferRelativeResize="0"/>
          <p:nvPr/>
        </p:nvPicPr>
        <p:blipFill rotWithShape="1">
          <a:blip r:embed="rId4">
            <a:alphaModFix/>
          </a:blip>
          <a:srcRect b="0" l="0" r="0" t="0"/>
          <a:stretch/>
        </p:blipFill>
        <p:spPr>
          <a:xfrm>
            <a:off x="3383139" y="5682319"/>
            <a:ext cx="375543" cy="406727"/>
          </a:xfrm>
          <a:prstGeom prst="rect">
            <a:avLst/>
          </a:prstGeom>
          <a:noFill/>
          <a:ln>
            <a:noFill/>
          </a:ln>
        </p:spPr>
      </p:pic>
      <p:sp>
        <p:nvSpPr>
          <p:cNvPr id="2460" name="Google Shape;2460;p125"/>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4" name="Shape 2464"/>
        <p:cNvGrpSpPr/>
        <p:nvPr/>
      </p:nvGrpSpPr>
      <p:grpSpPr>
        <a:xfrm>
          <a:off x="0" y="0"/>
          <a:ext cx="0" cy="0"/>
          <a:chOff x="0" y="0"/>
          <a:chExt cx="0" cy="0"/>
        </a:xfrm>
      </p:grpSpPr>
      <p:grpSp>
        <p:nvGrpSpPr>
          <p:cNvPr id="2465" name="Google Shape;2465;p126"/>
          <p:cNvGrpSpPr/>
          <p:nvPr/>
        </p:nvGrpSpPr>
        <p:grpSpPr>
          <a:xfrm>
            <a:off x="5510601" y="4892040"/>
            <a:ext cx="1908356" cy="1229995"/>
            <a:chOff x="5510601" y="4892040"/>
            <a:chExt cx="1908356" cy="1229995"/>
          </a:xfrm>
        </p:grpSpPr>
        <p:pic>
          <p:nvPicPr>
            <p:cNvPr id="2466" name="Google Shape;2466;p126"/>
            <p:cNvPicPr preferRelativeResize="0"/>
            <p:nvPr/>
          </p:nvPicPr>
          <p:blipFill rotWithShape="1">
            <a:blip r:embed="rId3">
              <a:alphaModFix/>
            </a:blip>
            <a:srcRect b="0" l="0" r="0" t="0"/>
            <a:stretch/>
          </p:blipFill>
          <p:spPr>
            <a:xfrm>
              <a:off x="5510601" y="4903322"/>
              <a:ext cx="1700805" cy="168549"/>
            </a:xfrm>
            <a:prstGeom prst="rect">
              <a:avLst/>
            </a:prstGeom>
            <a:noFill/>
            <a:ln>
              <a:noFill/>
            </a:ln>
          </p:spPr>
        </p:pic>
        <p:sp>
          <p:nvSpPr>
            <p:cNvPr id="2467" name="Google Shape;2467;p126"/>
            <p:cNvSpPr/>
            <p:nvPr/>
          </p:nvSpPr>
          <p:spPr>
            <a:xfrm>
              <a:off x="7309103" y="4892040"/>
              <a:ext cx="109854" cy="1229995"/>
            </a:xfrm>
            <a:custGeom>
              <a:rect b="b" l="l" r="r" t="t"/>
              <a:pathLst>
                <a:path extrusionOk="0" h="1229995" w="109854">
                  <a:moveTo>
                    <a:pt x="0" y="1229868"/>
                  </a:moveTo>
                  <a:lnTo>
                    <a:pt x="21377" y="1225915"/>
                  </a:lnTo>
                  <a:lnTo>
                    <a:pt x="38814" y="1215137"/>
                  </a:lnTo>
                  <a:lnTo>
                    <a:pt x="50559" y="1199151"/>
                  </a:lnTo>
                  <a:lnTo>
                    <a:pt x="54864" y="1179576"/>
                  </a:lnTo>
                  <a:lnTo>
                    <a:pt x="54864" y="344043"/>
                  </a:lnTo>
                  <a:lnTo>
                    <a:pt x="59168" y="324451"/>
                  </a:lnTo>
                  <a:lnTo>
                    <a:pt x="70913" y="308467"/>
                  </a:lnTo>
                  <a:lnTo>
                    <a:pt x="88350" y="297697"/>
                  </a:lnTo>
                  <a:lnTo>
                    <a:pt x="109727" y="293751"/>
                  </a:lnTo>
                  <a:lnTo>
                    <a:pt x="88350" y="289786"/>
                  </a:lnTo>
                  <a:lnTo>
                    <a:pt x="70913" y="278987"/>
                  </a:lnTo>
                  <a:lnTo>
                    <a:pt x="59168" y="262997"/>
                  </a:lnTo>
                  <a:lnTo>
                    <a:pt x="54864" y="243459"/>
                  </a:lnTo>
                  <a:lnTo>
                    <a:pt x="54864" y="50292"/>
                  </a:lnTo>
                  <a:lnTo>
                    <a:pt x="50559" y="30700"/>
                  </a:lnTo>
                  <a:lnTo>
                    <a:pt x="38814" y="14716"/>
                  </a:lnTo>
                  <a:lnTo>
                    <a:pt x="21377" y="3946"/>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468" name="Google Shape;2468;p126"/>
            <p:cNvPicPr preferRelativeResize="0"/>
            <p:nvPr/>
          </p:nvPicPr>
          <p:blipFill rotWithShape="1">
            <a:blip r:embed="rId4">
              <a:alphaModFix/>
            </a:blip>
            <a:srcRect b="0" l="0" r="0" t="0"/>
            <a:stretch/>
          </p:blipFill>
          <p:spPr>
            <a:xfrm>
              <a:off x="5510783" y="5071872"/>
              <a:ext cx="1826767" cy="973836"/>
            </a:xfrm>
            <a:prstGeom prst="rect">
              <a:avLst/>
            </a:prstGeom>
            <a:noFill/>
            <a:ln>
              <a:noFill/>
            </a:ln>
          </p:spPr>
        </p:pic>
        <p:sp>
          <p:nvSpPr>
            <p:cNvPr id="2469" name="Google Shape;2469;p126"/>
            <p:cNvSpPr/>
            <p:nvPr/>
          </p:nvSpPr>
          <p:spPr>
            <a:xfrm>
              <a:off x="5711189" y="5072634"/>
              <a:ext cx="1524000" cy="955675"/>
            </a:xfrm>
            <a:custGeom>
              <a:rect b="b" l="l" r="r" t="t"/>
              <a:pathLst>
                <a:path extrusionOk="0" h="955675" w="1524000">
                  <a:moveTo>
                    <a:pt x="0" y="955547"/>
                  </a:moveTo>
                  <a:lnTo>
                    <a:pt x="440436" y="955547"/>
                  </a:lnTo>
                  <a:lnTo>
                    <a:pt x="440436" y="0"/>
                  </a:lnTo>
                  <a:lnTo>
                    <a:pt x="0" y="0"/>
                  </a:lnTo>
                  <a:lnTo>
                    <a:pt x="0" y="955547"/>
                  </a:lnTo>
                  <a:close/>
                </a:path>
                <a:path extrusionOk="0" h="955675" w="1524000">
                  <a:moveTo>
                    <a:pt x="1210056" y="723899"/>
                  </a:moveTo>
                  <a:lnTo>
                    <a:pt x="1524000" y="723899"/>
                  </a:lnTo>
                  <a:lnTo>
                    <a:pt x="1524000" y="0"/>
                  </a:lnTo>
                  <a:lnTo>
                    <a:pt x="1210056" y="0"/>
                  </a:lnTo>
                  <a:lnTo>
                    <a:pt x="1210056" y="723899"/>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470" name="Google Shape;2470;p126"/>
          <p:cNvGrpSpPr/>
          <p:nvPr/>
        </p:nvGrpSpPr>
        <p:grpSpPr>
          <a:xfrm>
            <a:off x="5477059" y="2910495"/>
            <a:ext cx="1562757" cy="1086703"/>
            <a:chOff x="5477059" y="2910495"/>
            <a:chExt cx="1562757" cy="1086703"/>
          </a:xfrm>
        </p:grpSpPr>
        <p:pic>
          <p:nvPicPr>
            <p:cNvPr id="2471" name="Google Shape;2471;p126"/>
            <p:cNvPicPr preferRelativeResize="0"/>
            <p:nvPr/>
          </p:nvPicPr>
          <p:blipFill rotWithShape="1">
            <a:blip r:embed="rId5">
              <a:alphaModFix/>
            </a:blip>
            <a:srcRect b="0" l="0" r="0" t="0"/>
            <a:stretch/>
          </p:blipFill>
          <p:spPr>
            <a:xfrm>
              <a:off x="5477059" y="2910495"/>
              <a:ext cx="1562757" cy="1048198"/>
            </a:xfrm>
            <a:prstGeom prst="rect">
              <a:avLst/>
            </a:prstGeom>
            <a:noFill/>
            <a:ln>
              <a:noFill/>
            </a:ln>
          </p:spPr>
        </p:pic>
        <p:sp>
          <p:nvSpPr>
            <p:cNvPr id="2472" name="Google Shape;2472;p126"/>
            <p:cNvSpPr/>
            <p:nvPr/>
          </p:nvSpPr>
          <p:spPr>
            <a:xfrm>
              <a:off x="5625846" y="3085338"/>
              <a:ext cx="440689" cy="911860"/>
            </a:xfrm>
            <a:custGeom>
              <a:rect b="b" l="l" r="r" t="t"/>
              <a:pathLst>
                <a:path extrusionOk="0" h="911860" w="440689">
                  <a:moveTo>
                    <a:pt x="0" y="911351"/>
                  </a:moveTo>
                  <a:lnTo>
                    <a:pt x="440436" y="911351"/>
                  </a:lnTo>
                  <a:lnTo>
                    <a:pt x="440436" y="0"/>
                  </a:lnTo>
                  <a:lnTo>
                    <a:pt x="0" y="0"/>
                  </a:lnTo>
                  <a:lnTo>
                    <a:pt x="0" y="911351"/>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473" name="Google Shape;2473;p126"/>
          <p:cNvSpPr txBox="1"/>
          <p:nvPr>
            <p:ph type="title"/>
          </p:nvPr>
        </p:nvSpPr>
        <p:spPr>
          <a:xfrm>
            <a:off x="5066538" y="257378"/>
            <a:ext cx="20613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FILTERING</a:t>
            </a:r>
            <a:endParaRPr/>
          </a:p>
        </p:txBody>
      </p:sp>
      <p:sp>
        <p:nvSpPr>
          <p:cNvPr id="2474" name="Google Shape;2474;p126"/>
          <p:cNvSpPr txBox="1"/>
          <p:nvPr/>
        </p:nvSpPr>
        <p:spPr>
          <a:xfrm>
            <a:off x="1562499" y="989517"/>
            <a:ext cx="9066900" cy="7215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Anda dapat menyaring DataFrame dengan melewati uji logika ke aksesori </a:t>
            </a:r>
            <a:r>
              <a:rPr b="1" i="0" lang="en-US" sz="2000" u="none" cap="none" strike="noStrike">
                <a:solidFill>
                  <a:srgbClr val="404040"/>
                </a:solidFill>
                <a:latin typeface="Tahoma"/>
                <a:ea typeface="Tahoma"/>
                <a:cs typeface="Tahoma"/>
                <a:sym typeface="Tahoma"/>
              </a:rPr>
              <a:t>loc[]</a:t>
            </a:r>
            <a:endParaRPr b="1" i="0" sz="2000" u="none" cap="none" strike="noStrike">
              <a:solidFill>
                <a:srgbClr val="000000"/>
              </a:solidFill>
              <a:latin typeface="Tahoma"/>
              <a:ea typeface="Tahoma"/>
              <a:cs typeface="Tahoma"/>
              <a:sym typeface="Tahoma"/>
            </a:endParaRPr>
          </a:p>
          <a:p>
            <a:pPr indent="-342900" lvl="0" marL="812800" marR="0" rtl="0" algn="l">
              <a:lnSpc>
                <a:spcPct val="100000"/>
              </a:lnSpc>
              <a:spcBef>
                <a:spcPts val="12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Terapkan beberapa filter dengan menggunakan operator "&amp;" dan "|" (AND/OR)</a:t>
            </a:r>
            <a:endParaRPr b="0" i="0" sz="1600" u="none" cap="none" strike="noStrike">
              <a:solidFill>
                <a:srgbClr val="000000"/>
              </a:solidFill>
              <a:latin typeface="Trebuchet MS"/>
              <a:ea typeface="Trebuchet MS"/>
              <a:cs typeface="Trebuchet MS"/>
              <a:sym typeface="Trebuchet MS"/>
            </a:endParaRPr>
          </a:p>
        </p:txBody>
      </p:sp>
      <p:grpSp>
        <p:nvGrpSpPr>
          <p:cNvPr id="2475" name="Google Shape;2475;p126"/>
          <p:cNvGrpSpPr/>
          <p:nvPr/>
        </p:nvGrpSpPr>
        <p:grpSpPr>
          <a:xfrm>
            <a:off x="2647188" y="2377439"/>
            <a:ext cx="2066544" cy="2964179"/>
            <a:chOff x="2647188" y="2377439"/>
            <a:chExt cx="2066544" cy="2964179"/>
          </a:xfrm>
        </p:grpSpPr>
        <p:pic>
          <p:nvPicPr>
            <p:cNvPr id="2476" name="Google Shape;2476;p126"/>
            <p:cNvPicPr preferRelativeResize="0"/>
            <p:nvPr/>
          </p:nvPicPr>
          <p:blipFill rotWithShape="1">
            <a:blip r:embed="rId6">
              <a:alphaModFix/>
            </a:blip>
            <a:srcRect b="0" l="0" r="0" t="0"/>
            <a:stretch/>
          </p:blipFill>
          <p:spPr>
            <a:xfrm>
              <a:off x="2647188" y="2377439"/>
              <a:ext cx="2066544" cy="413385"/>
            </a:xfrm>
            <a:prstGeom prst="rect">
              <a:avLst/>
            </a:prstGeom>
            <a:noFill/>
            <a:ln>
              <a:noFill/>
            </a:ln>
          </p:spPr>
        </p:pic>
        <p:pic>
          <p:nvPicPr>
            <p:cNvPr id="2477" name="Google Shape;2477;p126"/>
            <p:cNvPicPr preferRelativeResize="0"/>
            <p:nvPr/>
          </p:nvPicPr>
          <p:blipFill rotWithShape="1">
            <a:blip r:embed="rId7">
              <a:alphaModFix/>
            </a:blip>
            <a:srcRect b="0" l="0" r="0" t="0"/>
            <a:stretch/>
          </p:blipFill>
          <p:spPr>
            <a:xfrm>
              <a:off x="2659380" y="2784347"/>
              <a:ext cx="2023871" cy="2557271"/>
            </a:xfrm>
            <a:prstGeom prst="rect">
              <a:avLst/>
            </a:prstGeom>
            <a:noFill/>
            <a:ln>
              <a:noFill/>
            </a:ln>
          </p:spPr>
        </p:pic>
      </p:grpSp>
      <p:grpSp>
        <p:nvGrpSpPr>
          <p:cNvPr id="2478" name="Google Shape;2478;p126"/>
          <p:cNvGrpSpPr/>
          <p:nvPr/>
        </p:nvGrpSpPr>
        <p:grpSpPr>
          <a:xfrm>
            <a:off x="5425440" y="4090415"/>
            <a:ext cx="4435348" cy="736092"/>
            <a:chOff x="5425440" y="4090415"/>
            <a:chExt cx="4435348" cy="736092"/>
          </a:xfrm>
        </p:grpSpPr>
        <p:pic>
          <p:nvPicPr>
            <p:cNvPr id="2479" name="Google Shape;2479;p126"/>
            <p:cNvPicPr preferRelativeResize="0"/>
            <p:nvPr/>
          </p:nvPicPr>
          <p:blipFill rotWithShape="1">
            <a:blip r:embed="rId8">
              <a:alphaModFix/>
            </a:blip>
            <a:srcRect b="0" l="0" r="0" t="0"/>
            <a:stretch/>
          </p:blipFill>
          <p:spPr>
            <a:xfrm>
              <a:off x="5425440" y="4090415"/>
              <a:ext cx="4210811" cy="736092"/>
            </a:xfrm>
            <a:prstGeom prst="rect">
              <a:avLst/>
            </a:prstGeom>
            <a:noFill/>
            <a:ln>
              <a:noFill/>
            </a:ln>
          </p:spPr>
        </p:pic>
        <p:sp>
          <p:nvSpPr>
            <p:cNvPr id="2480" name="Google Shape;2480;p126"/>
            <p:cNvSpPr/>
            <p:nvPr/>
          </p:nvSpPr>
          <p:spPr>
            <a:xfrm>
              <a:off x="9585198" y="4408296"/>
              <a:ext cx="275590" cy="76200"/>
            </a:xfrm>
            <a:custGeom>
              <a:rect b="b" l="l" r="r" t="t"/>
              <a:pathLst>
                <a:path extrusionOk="0" h="76200" w="275590">
                  <a:moveTo>
                    <a:pt x="75819" y="0"/>
                  </a:moveTo>
                  <a:lnTo>
                    <a:pt x="0" y="38861"/>
                  </a:lnTo>
                  <a:lnTo>
                    <a:pt x="76580" y="76200"/>
                  </a:lnTo>
                  <a:lnTo>
                    <a:pt x="76296" y="47751"/>
                  </a:lnTo>
                  <a:lnTo>
                    <a:pt x="63500" y="47751"/>
                  </a:lnTo>
                  <a:lnTo>
                    <a:pt x="63373" y="28701"/>
                  </a:lnTo>
                  <a:lnTo>
                    <a:pt x="76105" y="28648"/>
                  </a:lnTo>
                  <a:lnTo>
                    <a:pt x="75819" y="0"/>
                  </a:lnTo>
                  <a:close/>
                </a:path>
                <a:path extrusionOk="0" h="76200" w="275590">
                  <a:moveTo>
                    <a:pt x="274258" y="47625"/>
                  </a:moveTo>
                  <a:lnTo>
                    <a:pt x="135890" y="47625"/>
                  </a:lnTo>
                  <a:lnTo>
                    <a:pt x="155067" y="47878"/>
                  </a:lnTo>
                  <a:lnTo>
                    <a:pt x="189102" y="48894"/>
                  </a:lnTo>
                  <a:lnTo>
                    <a:pt x="203834" y="49656"/>
                  </a:lnTo>
                  <a:lnTo>
                    <a:pt x="217297" y="50545"/>
                  </a:lnTo>
                  <a:lnTo>
                    <a:pt x="252095" y="53975"/>
                  </a:lnTo>
                  <a:lnTo>
                    <a:pt x="273176" y="56514"/>
                  </a:lnTo>
                  <a:lnTo>
                    <a:pt x="274258" y="47625"/>
                  </a:lnTo>
                  <a:close/>
                </a:path>
                <a:path extrusionOk="0" h="76200" w="275590">
                  <a:moveTo>
                    <a:pt x="76105" y="28648"/>
                  </a:moveTo>
                  <a:lnTo>
                    <a:pt x="63373" y="28701"/>
                  </a:lnTo>
                  <a:lnTo>
                    <a:pt x="63500" y="47751"/>
                  </a:lnTo>
                  <a:lnTo>
                    <a:pt x="76295" y="47697"/>
                  </a:lnTo>
                  <a:lnTo>
                    <a:pt x="76105" y="28648"/>
                  </a:lnTo>
                  <a:close/>
                </a:path>
                <a:path extrusionOk="0" h="76200" w="275590">
                  <a:moveTo>
                    <a:pt x="76295" y="47697"/>
                  </a:moveTo>
                  <a:lnTo>
                    <a:pt x="63500" y="47751"/>
                  </a:lnTo>
                  <a:lnTo>
                    <a:pt x="76296" y="47751"/>
                  </a:lnTo>
                  <a:close/>
                </a:path>
                <a:path extrusionOk="0" h="76200" w="275590">
                  <a:moveTo>
                    <a:pt x="136017" y="28575"/>
                  </a:moveTo>
                  <a:lnTo>
                    <a:pt x="93472" y="28575"/>
                  </a:lnTo>
                  <a:lnTo>
                    <a:pt x="76105" y="28648"/>
                  </a:lnTo>
                  <a:lnTo>
                    <a:pt x="76295" y="47697"/>
                  </a:lnTo>
                  <a:lnTo>
                    <a:pt x="274258" y="47625"/>
                  </a:lnTo>
                  <a:lnTo>
                    <a:pt x="275462" y="37718"/>
                  </a:lnTo>
                  <a:lnTo>
                    <a:pt x="254380" y="35051"/>
                  </a:lnTo>
                  <a:lnTo>
                    <a:pt x="205231" y="30606"/>
                  </a:lnTo>
                  <a:lnTo>
                    <a:pt x="155575" y="28828"/>
                  </a:lnTo>
                  <a:lnTo>
                    <a:pt x="136017" y="28575"/>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pic>
        <p:nvPicPr>
          <p:cNvPr id="2481" name="Google Shape;2481;p126"/>
          <p:cNvPicPr preferRelativeResize="0"/>
          <p:nvPr/>
        </p:nvPicPr>
        <p:blipFill rotWithShape="1">
          <a:blip r:embed="rId9">
            <a:alphaModFix/>
          </a:blip>
          <a:srcRect b="0" l="0" r="0" t="0"/>
          <a:stretch/>
        </p:blipFill>
        <p:spPr>
          <a:xfrm>
            <a:off x="5425440" y="2372867"/>
            <a:ext cx="4128517" cy="385572"/>
          </a:xfrm>
          <a:prstGeom prst="rect">
            <a:avLst/>
          </a:prstGeom>
          <a:noFill/>
          <a:ln>
            <a:noFill/>
          </a:ln>
        </p:spPr>
      </p:pic>
      <p:sp>
        <p:nvSpPr>
          <p:cNvPr id="2482" name="Google Shape;2482;p126"/>
          <p:cNvSpPr/>
          <p:nvPr/>
        </p:nvSpPr>
        <p:spPr>
          <a:xfrm>
            <a:off x="4882896" y="2424683"/>
            <a:ext cx="360045" cy="309880"/>
          </a:xfrm>
          <a:custGeom>
            <a:rect b="b" l="l" r="r" t="t"/>
            <a:pathLst>
              <a:path extrusionOk="0" h="309880" w="360045">
                <a:moveTo>
                  <a:pt x="204977" y="0"/>
                </a:moveTo>
                <a:lnTo>
                  <a:pt x="204977" y="77342"/>
                </a:lnTo>
                <a:lnTo>
                  <a:pt x="0" y="77342"/>
                </a:lnTo>
                <a:lnTo>
                  <a:pt x="0" y="232028"/>
                </a:lnTo>
                <a:lnTo>
                  <a:pt x="204977" y="232028"/>
                </a:lnTo>
                <a:lnTo>
                  <a:pt x="204977" y="309371"/>
                </a:lnTo>
                <a:lnTo>
                  <a:pt x="359663" y="154686"/>
                </a:lnTo>
                <a:lnTo>
                  <a:pt x="204977"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3" name="Google Shape;2483;p126"/>
          <p:cNvSpPr txBox="1"/>
          <p:nvPr/>
        </p:nvSpPr>
        <p:spPr>
          <a:xfrm>
            <a:off x="7454645" y="3112389"/>
            <a:ext cx="15336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returns rows where</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“type” is equal to “herbal”</a:t>
            </a:r>
            <a:endParaRPr b="0" i="0" sz="1200" u="none" cap="none" strike="noStrike">
              <a:solidFill>
                <a:srgbClr val="000000"/>
              </a:solidFill>
              <a:latin typeface="Trebuchet MS"/>
              <a:ea typeface="Trebuchet MS"/>
              <a:cs typeface="Trebuchet MS"/>
              <a:sym typeface="Trebuchet MS"/>
            </a:endParaRPr>
          </a:p>
        </p:txBody>
      </p:sp>
      <p:sp>
        <p:nvSpPr>
          <p:cNvPr id="2484" name="Google Shape;2484;p126"/>
          <p:cNvSpPr txBox="1"/>
          <p:nvPr/>
        </p:nvSpPr>
        <p:spPr>
          <a:xfrm>
            <a:off x="7498206" y="5076825"/>
            <a:ext cx="1559700" cy="9363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returns rows where  “type” is equal to “herbal”  OR “temp” is greater than  or equal to 200</a:t>
            </a:r>
            <a:endParaRPr b="0" i="0" sz="1200" u="none" cap="none" strike="noStrike">
              <a:solidFill>
                <a:srgbClr val="000000"/>
              </a:solidFill>
              <a:latin typeface="Trebuchet MS"/>
              <a:ea typeface="Trebuchet MS"/>
              <a:cs typeface="Trebuchet MS"/>
              <a:sym typeface="Trebuchet MS"/>
            </a:endParaRPr>
          </a:p>
        </p:txBody>
      </p:sp>
      <p:sp>
        <p:nvSpPr>
          <p:cNvPr id="2485" name="Google Shape;2485;p126"/>
          <p:cNvSpPr txBox="1"/>
          <p:nvPr/>
        </p:nvSpPr>
        <p:spPr>
          <a:xfrm>
            <a:off x="9949942" y="4365117"/>
            <a:ext cx="1549500" cy="7518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Use a </a:t>
            </a:r>
            <a:r>
              <a:rPr b="1" i="1" lang="en-US" sz="1200" u="none" cap="none" strike="noStrike">
                <a:solidFill>
                  <a:srgbClr val="404040"/>
                </a:solidFill>
                <a:latin typeface="Trebuchet MS"/>
                <a:ea typeface="Trebuchet MS"/>
                <a:cs typeface="Trebuchet MS"/>
                <a:sym typeface="Trebuchet MS"/>
              </a:rPr>
              <a:t>Boolean mask </a:t>
            </a:r>
            <a:r>
              <a:rPr b="0" i="1" lang="en-US" sz="1200" u="none" cap="none" strike="noStrike">
                <a:solidFill>
                  <a:srgbClr val="404040"/>
                </a:solidFill>
                <a:latin typeface="Trebuchet MS"/>
                <a:ea typeface="Trebuchet MS"/>
                <a:cs typeface="Trebuchet MS"/>
                <a:sym typeface="Trebuchet MS"/>
              </a:rPr>
              <a:t>to  apply multiple filters with  complex logic</a:t>
            </a:r>
            <a:endParaRPr b="0" i="0" sz="1200" u="none" cap="none" strike="noStrike">
              <a:solidFill>
                <a:srgbClr val="000000"/>
              </a:solidFill>
              <a:latin typeface="Trebuchet MS"/>
              <a:ea typeface="Trebuchet MS"/>
              <a:cs typeface="Trebuchet MS"/>
              <a:sym typeface="Trebuchet MS"/>
            </a:endParaRPr>
          </a:p>
        </p:txBody>
      </p:sp>
      <p:sp>
        <p:nvSpPr>
          <p:cNvPr id="2486" name="Google Shape;2486;p126"/>
          <p:cNvSpPr/>
          <p:nvPr/>
        </p:nvSpPr>
        <p:spPr>
          <a:xfrm>
            <a:off x="7264907" y="2919983"/>
            <a:ext cx="109854" cy="1064260"/>
          </a:xfrm>
          <a:custGeom>
            <a:rect b="b" l="l" r="r" t="t"/>
            <a:pathLst>
              <a:path extrusionOk="0" h="1064260" w="109854">
                <a:moveTo>
                  <a:pt x="0" y="1063752"/>
                </a:moveTo>
                <a:lnTo>
                  <a:pt x="21377" y="1059805"/>
                </a:lnTo>
                <a:lnTo>
                  <a:pt x="38814" y="1049035"/>
                </a:lnTo>
                <a:lnTo>
                  <a:pt x="50559" y="1033051"/>
                </a:lnTo>
                <a:lnTo>
                  <a:pt x="54864" y="1013459"/>
                </a:lnTo>
                <a:lnTo>
                  <a:pt x="54864" y="439165"/>
                </a:lnTo>
                <a:lnTo>
                  <a:pt x="59168" y="419574"/>
                </a:lnTo>
                <a:lnTo>
                  <a:pt x="70913" y="403590"/>
                </a:lnTo>
                <a:lnTo>
                  <a:pt x="88350" y="392820"/>
                </a:lnTo>
                <a:lnTo>
                  <a:pt x="109727" y="388874"/>
                </a:lnTo>
                <a:lnTo>
                  <a:pt x="88350" y="384909"/>
                </a:lnTo>
                <a:lnTo>
                  <a:pt x="70913" y="374110"/>
                </a:lnTo>
                <a:lnTo>
                  <a:pt x="59168" y="358120"/>
                </a:lnTo>
                <a:lnTo>
                  <a:pt x="54864" y="338581"/>
                </a:lnTo>
                <a:lnTo>
                  <a:pt x="54864" y="50291"/>
                </a:lnTo>
                <a:lnTo>
                  <a:pt x="50559" y="30700"/>
                </a:lnTo>
                <a:lnTo>
                  <a:pt x="38814" y="14716"/>
                </a:lnTo>
                <a:lnTo>
                  <a:pt x="21377" y="3946"/>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87" name="Google Shape;2487;p126"/>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1" name="Shape 2491"/>
        <p:cNvGrpSpPr/>
        <p:nvPr/>
      </p:nvGrpSpPr>
      <p:grpSpPr>
        <a:xfrm>
          <a:off x="0" y="0"/>
          <a:ext cx="0" cy="0"/>
          <a:chOff x="0" y="0"/>
          <a:chExt cx="0" cy="0"/>
        </a:xfrm>
      </p:grpSpPr>
      <p:pic>
        <p:nvPicPr>
          <p:cNvPr id="2492" name="Google Shape;2492;p127"/>
          <p:cNvPicPr preferRelativeResize="0"/>
          <p:nvPr/>
        </p:nvPicPr>
        <p:blipFill rotWithShape="1">
          <a:blip r:embed="rId3">
            <a:alphaModFix/>
          </a:blip>
          <a:srcRect b="0" l="0" r="0" t="0"/>
          <a:stretch/>
        </p:blipFill>
        <p:spPr>
          <a:xfrm>
            <a:off x="5278039" y="4963369"/>
            <a:ext cx="1978227" cy="1027182"/>
          </a:xfrm>
          <a:prstGeom prst="rect">
            <a:avLst/>
          </a:prstGeom>
          <a:noFill/>
          <a:ln>
            <a:noFill/>
          </a:ln>
        </p:spPr>
      </p:pic>
      <p:pic>
        <p:nvPicPr>
          <p:cNvPr id="2493" name="Google Shape;2493;p127"/>
          <p:cNvPicPr preferRelativeResize="0"/>
          <p:nvPr/>
        </p:nvPicPr>
        <p:blipFill rotWithShape="1">
          <a:blip r:embed="rId4">
            <a:alphaModFix/>
          </a:blip>
          <a:srcRect b="0" l="0" r="0" t="0"/>
          <a:stretch/>
        </p:blipFill>
        <p:spPr>
          <a:xfrm>
            <a:off x="5332400" y="6307018"/>
            <a:ext cx="1849099" cy="125100"/>
          </a:xfrm>
          <a:prstGeom prst="rect">
            <a:avLst/>
          </a:prstGeom>
          <a:noFill/>
          <a:ln>
            <a:noFill/>
          </a:ln>
        </p:spPr>
      </p:pic>
      <p:sp>
        <p:nvSpPr>
          <p:cNvPr id="2494" name="Google Shape;2494;p127"/>
          <p:cNvSpPr txBox="1"/>
          <p:nvPr>
            <p:ph type="title"/>
          </p:nvPr>
        </p:nvSpPr>
        <p:spPr>
          <a:xfrm>
            <a:off x="5002529" y="257378"/>
            <a:ext cx="21894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GROUPING</a:t>
            </a:r>
            <a:endParaRPr/>
          </a:p>
        </p:txBody>
      </p:sp>
      <p:sp>
        <p:nvSpPr>
          <p:cNvPr id="2495" name="Google Shape;2495;p127"/>
          <p:cNvSpPr txBox="1"/>
          <p:nvPr/>
        </p:nvSpPr>
        <p:spPr>
          <a:xfrm>
            <a:off x="1217084" y="933167"/>
            <a:ext cx="96813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Pendekatan "split-apply-combine" digunakan untuk mengelompokkan data dalam DataFrame dan menerapkan perhitungan pada setiap kelompok</a:t>
            </a:r>
            <a:endParaRPr b="0" i="0" sz="2000" u="none" cap="none" strike="noStrike">
              <a:solidFill>
                <a:srgbClr val="404040"/>
              </a:solidFill>
              <a:latin typeface="Tahoma"/>
              <a:ea typeface="Tahoma"/>
              <a:cs typeface="Tahoma"/>
              <a:sym typeface="Tahoma"/>
            </a:endParaRPr>
          </a:p>
        </p:txBody>
      </p:sp>
      <p:sp>
        <p:nvSpPr>
          <p:cNvPr id="2496" name="Google Shape;2496;p127"/>
          <p:cNvSpPr txBox="1"/>
          <p:nvPr/>
        </p:nvSpPr>
        <p:spPr>
          <a:xfrm>
            <a:off x="2962782" y="2515311"/>
            <a:ext cx="958800" cy="50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rgbClr val="000000"/>
              </a:solidFill>
              <a:latin typeface="Tahoma"/>
              <a:ea typeface="Tahoma"/>
              <a:cs typeface="Tahoma"/>
              <a:sym typeface="Tahoma"/>
            </a:endParaRPr>
          </a:p>
        </p:txBody>
      </p:sp>
      <p:sp>
        <p:nvSpPr>
          <p:cNvPr id="2497" name="Google Shape;2497;p127"/>
          <p:cNvSpPr/>
          <p:nvPr/>
        </p:nvSpPr>
        <p:spPr>
          <a:xfrm>
            <a:off x="4053840" y="2441448"/>
            <a:ext cx="0" cy="422910"/>
          </a:xfrm>
          <a:custGeom>
            <a:rect b="b" l="l" r="r" t="t"/>
            <a:pathLst>
              <a:path extrusionOk="0" h="422910" w="120000">
                <a:moveTo>
                  <a:pt x="0" y="0"/>
                </a:moveTo>
                <a:lnTo>
                  <a:pt x="0" y="422782"/>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498" name="Google Shape;2498;p127"/>
          <p:cNvSpPr txBox="1"/>
          <p:nvPr/>
        </p:nvSpPr>
        <p:spPr>
          <a:xfrm>
            <a:off x="4248434" y="2538403"/>
            <a:ext cx="36975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Mencari rata-rata suhu untuk setiap jenis teh</a:t>
            </a:r>
            <a:endParaRPr b="0" i="0" sz="1400" u="none" cap="none" strike="noStrike">
              <a:solidFill>
                <a:srgbClr val="000000"/>
              </a:solidFill>
              <a:latin typeface="Trebuchet MS"/>
              <a:ea typeface="Trebuchet MS"/>
              <a:cs typeface="Trebuchet MS"/>
              <a:sym typeface="Trebuchet MS"/>
            </a:endParaRPr>
          </a:p>
        </p:txBody>
      </p:sp>
      <p:grpSp>
        <p:nvGrpSpPr>
          <p:cNvPr id="2499" name="Google Shape;2499;p127"/>
          <p:cNvGrpSpPr/>
          <p:nvPr/>
        </p:nvGrpSpPr>
        <p:grpSpPr>
          <a:xfrm>
            <a:off x="5292070" y="3600450"/>
            <a:ext cx="1979695" cy="277495"/>
            <a:chOff x="5292070" y="3600450"/>
            <a:chExt cx="1979695" cy="277495"/>
          </a:xfrm>
        </p:grpSpPr>
        <p:pic>
          <p:nvPicPr>
            <p:cNvPr id="2500" name="Google Shape;2500;p127"/>
            <p:cNvPicPr preferRelativeResize="0"/>
            <p:nvPr/>
          </p:nvPicPr>
          <p:blipFill rotWithShape="1">
            <a:blip r:embed="rId5">
              <a:alphaModFix/>
            </a:blip>
            <a:srcRect b="0" l="0" r="0" t="0"/>
            <a:stretch/>
          </p:blipFill>
          <p:spPr>
            <a:xfrm>
              <a:off x="5292070" y="3602736"/>
              <a:ext cx="1977550" cy="272989"/>
            </a:xfrm>
            <a:prstGeom prst="rect">
              <a:avLst/>
            </a:prstGeom>
            <a:noFill/>
            <a:ln>
              <a:noFill/>
            </a:ln>
          </p:spPr>
        </p:pic>
        <p:sp>
          <p:nvSpPr>
            <p:cNvPr id="2501" name="Google Shape;2501;p127"/>
            <p:cNvSpPr/>
            <p:nvPr/>
          </p:nvSpPr>
          <p:spPr>
            <a:xfrm>
              <a:off x="6898386" y="3600450"/>
              <a:ext cx="373379" cy="277495"/>
            </a:xfrm>
            <a:custGeom>
              <a:rect b="b" l="l" r="r" t="t"/>
              <a:pathLst>
                <a:path extrusionOk="0" h="277495" w="373379">
                  <a:moveTo>
                    <a:pt x="0" y="277368"/>
                  </a:moveTo>
                  <a:lnTo>
                    <a:pt x="373379" y="277368"/>
                  </a:lnTo>
                  <a:lnTo>
                    <a:pt x="373379" y="0"/>
                  </a:lnTo>
                  <a:lnTo>
                    <a:pt x="0" y="0"/>
                  </a:lnTo>
                  <a:lnTo>
                    <a:pt x="0" y="277368"/>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502" name="Google Shape;2502;p127"/>
          <p:cNvGrpSpPr/>
          <p:nvPr/>
        </p:nvGrpSpPr>
        <p:grpSpPr>
          <a:xfrm>
            <a:off x="5292070" y="4117085"/>
            <a:ext cx="1979695" cy="536261"/>
            <a:chOff x="5292070" y="4117085"/>
            <a:chExt cx="1979695" cy="536261"/>
          </a:xfrm>
        </p:grpSpPr>
        <p:pic>
          <p:nvPicPr>
            <p:cNvPr id="2503" name="Google Shape;2503;p127"/>
            <p:cNvPicPr preferRelativeResize="0"/>
            <p:nvPr/>
          </p:nvPicPr>
          <p:blipFill rotWithShape="1">
            <a:blip r:embed="rId6">
              <a:alphaModFix/>
            </a:blip>
            <a:srcRect b="0" l="0" r="0" t="0"/>
            <a:stretch/>
          </p:blipFill>
          <p:spPr>
            <a:xfrm>
              <a:off x="5292070" y="4197263"/>
              <a:ext cx="1977550" cy="456083"/>
            </a:xfrm>
            <a:prstGeom prst="rect">
              <a:avLst/>
            </a:prstGeom>
            <a:noFill/>
            <a:ln>
              <a:noFill/>
            </a:ln>
          </p:spPr>
        </p:pic>
        <p:sp>
          <p:nvSpPr>
            <p:cNvPr id="2504" name="Google Shape;2504;p127"/>
            <p:cNvSpPr/>
            <p:nvPr/>
          </p:nvSpPr>
          <p:spPr>
            <a:xfrm>
              <a:off x="6898386" y="4117085"/>
              <a:ext cx="373379" cy="532129"/>
            </a:xfrm>
            <a:custGeom>
              <a:rect b="b" l="l" r="r" t="t"/>
              <a:pathLst>
                <a:path extrusionOk="0" h="532129" w="373379">
                  <a:moveTo>
                    <a:pt x="0" y="531876"/>
                  </a:moveTo>
                  <a:lnTo>
                    <a:pt x="373379" y="531876"/>
                  </a:lnTo>
                  <a:lnTo>
                    <a:pt x="373379" y="0"/>
                  </a:lnTo>
                  <a:lnTo>
                    <a:pt x="0" y="0"/>
                  </a:lnTo>
                  <a:lnTo>
                    <a:pt x="0" y="531876"/>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505" name="Google Shape;2505;p127"/>
          <p:cNvSpPr txBox="1"/>
          <p:nvPr/>
        </p:nvSpPr>
        <p:spPr>
          <a:xfrm>
            <a:off x="5350890" y="3219703"/>
            <a:ext cx="14136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1" lang="en-US" sz="1200" u="none" cap="none" strike="noStrike">
                <a:solidFill>
                  <a:srgbClr val="404040"/>
                </a:solidFill>
                <a:latin typeface="Trebuchet MS"/>
                <a:ea typeface="Trebuchet MS"/>
                <a:cs typeface="Trebuchet MS"/>
                <a:sym typeface="Trebuchet MS"/>
              </a:rPr>
              <a:t>Split </a:t>
            </a:r>
            <a:r>
              <a:rPr b="0" i="1" lang="en-US" sz="1200" u="none" cap="none" strike="noStrike">
                <a:solidFill>
                  <a:srgbClr val="404040"/>
                </a:solidFill>
                <a:latin typeface="Trebuchet MS"/>
                <a:ea typeface="Trebuchet MS"/>
                <a:cs typeface="Trebuchet MS"/>
                <a:sym typeface="Trebuchet MS"/>
              </a:rPr>
              <a:t>the data by “type”</a:t>
            </a:r>
            <a:endParaRPr b="0" i="0" sz="1200" u="none" cap="none" strike="noStrike">
              <a:solidFill>
                <a:srgbClr val="000000"/>
              </a:solidFill>
              <a:latin typeface="Trebuchet MS"/>
              <a:ea typeface="Trebuchet MS"/>
              <a:cs typeface="Trebuchet MS"/>
              <a:sym typeface="Trebuchet MS"/>
            </a:endParaRPr>
          </a:p>
        </p:txBody>
      </p:sp>
      <p:sp>
        <p:nvSpPr>
          <p:cNvPr id="2506" name="Google Shape;2506;p127"/>
          <p:cNvSpPr txBox="1"/>
          <p:nvPr/>
        </p:nvSpPr>
        <p:spPr>
          <a:xfrm>
            <a:off x="7835265" y="3544951"/>
            <a:ext cx="17895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1" lang="en-US" sz="1200" u="none" cap="none" strike="noStrike">
                <a:solidFill>
                  <a:srgbClr val="404040"/>
                </a:solidFill>
                <a:latin typeface="Trebuchet MS"/>
                <a:ea typeface="Trebuchet MS"/>
                <a:cs typeface="Trebuchet MS"/>
                <a:sym typeface="Trebuchet MS"/>
              </a:rPr>
              <a:t>Apply </a:t>
            </a:r>
            <a:r>
              <a:rPr b="0" i="1" lang="en-US" sz="1200" u="none" cap="none" strike="noStrike">
                <a:solidFill>
                  <a:srgbClr val="404040"/>
                </a:solidFill>
                <a:latin typeface="Trebuchet MS"/>
                <a:ea typeface="Trebuchet MS"/>
                <a:cs typeface="Trebuchet MS"/>
                <a:sym typeface="Trebuchet MS"/>
              </a:rPr>
              <a:t>a calculation (average)</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on the “temp” in each group</a:t>
            </a:r>
            <a:endParaRPr b="0" i="0" sz="1200" u="none" cap="none" strike="noStrike">
              <a:solidFill>
                <a:srgbClr val="000000"/>
              </a:solidFill>
              <a:latin typeface="Trebuchet MS"/>
              <a:ea typeface="Trebuchet MS"/>
              <a:cs typeface="Trebuchet MS"/>
              <a:sym typeface="Trebuchet MS"/>
            </a:endParaRPr>
          </a:p>
        </p:txBody>
      </p:sp>
      <p:sp>
        <p:nvSpPr>
          <p:cNvPr id="2507" name="Google Shape;2507;p127"/>
          <p:cNvSpPr txBox="1"/>
          <p:nvPr/>
        </p:nvSpPr>
        <p:spPr>
          <a:xfrm>
            <a:off x="7351014" y="3640963"/>
            <a:ext cx="259200" cy="182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100"/>
              <a:buFont typeface="Arial"/>
              <a:buNone/>
            </a:pPr>
            <a:r>
              <a:rPr b="1" i="1" lang="en-US" sz="1100" u="none" cap="none" strike="noStrike">
                <a:solidFill>
                  <a:srgbClr val="1EE1D5"/>
                </a:solidFill>
                <a:latin typeface="Trebuchet MS"/>
                <a:ea typeface="Trebuchet MS"/>
                <a:cs typeface="Trebuchet MS"/>
                <a:sym typeface="Trebuchet MS"/>
              </a:rPr>
              <a:t>180</a:t>
            </a:r>
            <a:endParaRPr b="0" i="0" sz="1100" u="none" cap="none" strike="noStrike">
              <a:solidFill>
                <a:srgbClr val="000000"/>
              </a:solidFill>
              <a:latin typeface="Trebuchet MS"/>
              <a:ea typeface="Trebuchet MS"/>
              <a:cs typeface="Trebuchet MS"/>
              <a:sym typeface="Trebuchet MS"/>
            </a:endParaRPr>
          </a:p>
        </p:txBody>
      </p:sp>
      <p:sp>
        <p:nvSpPr>
          <p:cNvPr id="2508" name="Google Shape;2508;p127"/>
          <p:cNvSpPr txBox="1"/>
          <p:nvPr/>
        </p:nvSpPr>
        <p:spPr>
          <a:xfrm>
            <a:off x="7378445" y="4283405"/>
            <a:ext cx="259200" cy="182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100"/>
              <a:buFont typeface="Arial"/>
              <a:buNone/>
            </a:pPr>
            <a:r>
              <a:rPr b="1" i="1" lang="en-US" sz="1100" u="none" cap="none" strike="noStrike">
                <a:solidFill>
                  <a:srgbClr val="1EE1D5"/>
                </a:solidFill>
                <a:latin typeface="Trebuchet MS"/>
                <a:ea typeface="Trebuchet MS"/>
                <a:cs typeface="Trebuchet MS"/>
                <a:sym typeface="Trebuchet MS"/>
              </a:rPr>
              <a:t>205</a:t>
            </a:r>
            <a:endParaRPr b="0" i="0" sz="1100" u="none" cap="none" strike="noStrike">
              <a:solidFill>
                <a:srgbClr val="000000"/>
              </a:solidFill>
              <a:latin typeface="Trebuchet MS"/>
              <a:ea typeface="Trebuchet MS"/>
              <a:cs typeface="Trebuchet MS"/>
              <a:sym typeface="Trebuchet MS"/>
            </a:endParaRPr>
          </a:p>
        </p:txBody>
      </p:sp>
      <p:sp>
        <p:nvSpPr>
          <p:cNvPr id="2509" name="Google Shape;2509;p127"/>
          <p:cNvSpPr txBox="1"/>
          <p:nvPr/>
        </p:nvSpPr>
        <p:spPr>
          <a:xfrm>
            <a:off x="7384160" y="5315458"/>
            <a:ext cx="446400" cy="3522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100"/>
              <a:buFont typeface="Arial"/>
              <a:buNone/>
            </a:pPr>
            <a:r>
              <a:rPr b="1" i="1" lang="en-US" sz="1100" u="none" cap="none" strike="noStrike">
                <a:solidFill>
                  <a:srgbClr val="1EE1D5"/>
                </a:solidFill>
                <a:latin typeface="Trebuchet MS"/>
                <a:ea typeface="Trebuchet MS"/>
                <a:cs typeface="Trebuchet MS"/>
                <a:sym typeface="Trebuchet MS"/>
              </a:rPr>
              <a:t>199.75</a:t>
            </a:r>
            <a:endParaRPr b="0" i="0" sz="1100" u="none" cap="none" strike="noStrike">
              <a:solidFill>
                <a:srgbClr val="000000"/>
              </a:solidFill>
              <a:latin typeface="Trebuchet MS"/>
              <a:ea typeface="Trebuchet MS"/>
              <a:cs typeface="Trebuchet MS"/>
              <a:sym typeface="Trebuchet MS"/>
            </a:endParaRPr>
          </a:p>
        </p:txBody>
      </p:sp>
      <p:sp>
        <p:nvSpPr>
          <p:cNvPr id="2510" name="Google Shape;2510;p127"/>
          <p:cNvSpPr txBox="1"/>
          <p:nvPr/>
        </p:nvSpPr>
        <p:spPr>
          <a:xfrm>
            <a:off x="7378065" y="6257950"/>
            <a:ext cx="259200" cy="1827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100"/>
              <a:buFont typeface="Arial"/>
              <a:buNone/>
            </a:pPr>
            <a:r>
              <a:rPr b="1" i="1" lang="en-US" sz="1100" u="none" cap="none" strike="noStrike">
                <a:solidFill>
                  <a:srgbClr val="1EE1D5"/>
                </a:solidFill>
                <a:latin typeface="Trebuchet MS"/>
                <a:ea typeface="Trebuchet MS"/>
                <a:cs typeface="Trebuchet MS"/>
                <a:sym typeface="Trebuchet MS"/>
              </a:rPr>
              <a:t>190</a:t>
            </a:r>
            <a:endParaRPr b="0" i="0" sz="1100" u="none" cap="none" strike="noStrike">
              <a:solidFill>
                <a:srgbClr val="000000"/>
              </a:solidFill>
              <a:latin typeface="Trebuchet MS"/>
              <a:ea typeface="Trebuchet MS"/>
              <a:cs typeface="Trebuchet MS"/>
              <a:sym typeface="Trebuchet MS"/>
            </a:endParaRPr>
          </a:p>
        </p:txBody>
      </p:sp>
      <p:sp>
        <p:nvSpPr>
          <p:cNvPr id="2511" name="Google Shape;2511;p127"/>
          <p:cNvSpPr txBox="1"/>
          <p:nvPr/>
        </p:nvSpPr>
        <p:spPr>
          <a:xfrm>
            <a:off x="9646157" y="4417314"/>
            <a:ext cx="1469400" cy="751800"/>
          </a:xfrm>
          <a:prstGeom prst="rect">
            <a:avLst/>
          </a:prstGeom>
          <a:noFill/>
          <a:ln>
            <a:noFill/>
          </a:ln>
        </p:spPr>
        <p:txBody>
          <a:bodyPr anchorCtr="0" anchor="t" bIns="0" lIns="0" spcFirstLastPara="1" rIns="0" wrap="square" tIns="12700">
            <a:spAutoFit/>
          </a:bodyPr>
          <a:lstStyle/>
          <a:p>
            <a:pPr indent="0" lvl="0" marL="12700" marR="12700" rtl="0" algn="just">
              <a:lnSpc>
                <a:spcPct val="100000"/>
              </a:lnSpc>
              <a:spcBef>
                <a:spcPts val="0"/>
              </a:spcBef>
              <a:spcAft>
                <a:spcPts val="0"/>
              </a:spcAft>
              <a:buClr>
                <a:srgbClr val="000000"/>
              </a:buClr>
              <a:buSzPts val="1200"/>
              <a:buFont typeface="Arial"/>
              <a:buNone/>
            </a:pPr>
            <a:r>
              <a:rPr b="1" i="1" lang="en-US" sz="1200" u="none" cap="none" strike="noStrike">
                <a:solidFill>
                  <a:srgbClr val="404040"/>
                </a:solidFill>
                <a:latin typeface="Trebuchet MS"/>
                <a:ea typeface="Trebuchet MS"/>
                <a:cs typeface="Trebuchet MS"/>
                <a:sym typeface="Trebuchet MS"/>
              </a:rPr>
              <a:t>Combine </a:t>
            </a:r>
            <a:r>
              <a:rPr b="0" i="1" lang="en-US" sz="1200" u="none" cap="none" strike="noStrike">
                <a:solidFill>
                  <a:srgbClr val="404040"/>
                </a:solidFill>
                <a:latin typeface="Trebuchet MS"/>
                <a:ea typeface="Trebuchet MS"/>
                <a:cs typeface="Trebuchet MS"/>
                <a:sym typeface="Trebuchet MS"/>
              </a:rPr>
              <a:t>the “type” and  average “temp” for each  group into a final table</a:t>
            </a:r>
            <a:endParaRPr b="0" i="0" sz="1200" u="none" cap="none" strike="noStrike">
              <a:solidFill>
                <a:srgbClr val="000000"/>
              </a:solidFill>
              <a:latin typeface="Trebuchet MS"/>
              <a:ea typeface="Trebuchet MS"/>
              <a:cs typeface="Trebuchet MS"/>
              <a:sym typeface="Trebuchet MS"/>
            </a:endParaRPr>
          </a:p>
        </p:txBody>
      </p:sp>
      <p:sp>
        <p:nvSpPr>
          <p:cNvPr id="2512" name="Google Shape;2512;p127"/>
          <p:cNvSpPr/>
          <p:nvPr/>
        </p:nvSpPr>
        <p:spPr>
          <a:xfrm>
            <a:off x="6898385" y="4897373"/>
            <a:ext cx="373379" cy="1077595"/>
          </a:xfrm>
          <a:custGeom>
            <a:rect b="b" l="l" r="r" t="t"/>
            <a:pathLst>
              <a:path extrusionOk="0" h="1077595" w="373379">
                <a:moveTo>
                  <a:pt x="0" y="1077467"/>
                </a:moveTo>
                <a:lnTo>
                  <a:pt x="373379" y="1077467"/>
                </a:lnTo>
                <a:lnTo>
                  <a:pt x="373379" y="0"/>
                </a:lnTo>
                <a:lnTo>
                  <a:pt x="0" y="0"/>
                </a:lnTo>
                <a:lnTo>
                  <a:pt x="0" y="1077467"/>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3" name="Google Shape;2513;p127"/>
          <p:cNvSpPr/>
          <p:nvPr/>
        </p:nvSpPr>
        <p:spPr>
          <a:xfrm>
            <a:off x="6898385" y="6218682"/>
            <a:ext cx="373379" cy="269875"/>
          </a:xfrm>
          <a:custGeom>
            <a:rect b="b" l="l" r="r" t="t"/>
            <a:pathLst>
              <a:path extrusionOk="0" h="269875" w="373379">
                <a:moveTo>
                  <a:pt x="0" y="269748"/>
                </a:moveTo>
                <a:lnTo>
                  <a:pt x="373379" y="269748"/>
                </a:lnTo>
                <a:lnTo>
                  <a:pt x="373379" y="0"/>
                </a:lnTo>
                <a:lnTo>
                  <a:pt x="0" y="0"/>
                </a:lnTo>
                <a:lnTo>
                  <a:pt x="0" y="269748"/>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4" name="Google Shape;2514;p127"/>
          <p:cNvSpPr/>
          <p:nvPr/>
        </p:nvSpPr>
        <p:spPr>
          <a:xfrm>
            <a:off x="4697221" y="3268853"/>
            <a:ext cx="515620" cy="119379"/>
          </a:xfrm>
          <a:custGeom>
            <a:rect b="b" l="l" r="r" t="t"/>
            <a:pathLst>
              <a:path extrusionOk="0" h="119379" w="515620">
                <a:moveTo>
                  <a:pt x="358775" y="27939"/>
                </a:moveTo>
                <a:lnTo>
                  <a:pt x="309499" y="28194"/>
                </a:lnTo>
                <a:lnTo>
                  <a:pt x="240791" y="29972"/>
                </a:lnTo>
                <a:lnTo>
                  <a:pt x="199262" y="32258"/>
                </a:lnTo>
                <a:lnTo>
                  <a:pt x="145033" y="37719"/>
                </a:lnTo>
                <a:lnTo>
                  <a:pt x="101853" y="46355"/>
                </a:lnTo>
                <a:lnTo>
                  <a:pt x="59054" y="61595"/>
                </a:lnTo>
                <a:lnTo>
                  <a:pt x="21970" y="85344"/>
                </a:lnTo>
                <a:lnTo>
                  <a:pt x="0" y="105156"/>
                </a:lnTo>
                <a:lnTo>
                  <a:pt x="13207" y="118999"/>
                </a:lnTo>
                <a:lnTo>
                  <a:pt x="23622" y="109093"/>
                </a:lnTo>
                <a:lnTo>
                  <a:pt x="34416" y="99822"/>
                </a:lnTo>
                <a:lnTo>
                  <a:pt x="67690" y="78612"/>
                </a:lnTo>
                <a:lnTo>
                  <a:pt x="107187" y="64643"/>
                </a:lnTo>
                <a:lnTo>
                  <a:pt x="148208" y="56642"/>
                </a:lnTo>
                <a:lnTo>
                  <a:pt x="200787" y="51308"/>
                </a:lnTo>
                <a:lnTo>
                  <a:pt x="241680" y="49022"/>
                </a:lnTo>
                <a:lnTo>
                  <a:pt x="286257" y="47625"/>
                </a:lnTo>
                <a:lnTo>
                  <a:pt x="439301" y="46989"/>
                </a:lnTo>
                <a:lnTo>
                  <a:pt x="439547" y="28548"/>
                </a:lnTo>
                <a:lnTo>
                  <a:pt x="358775" y="27939"/>
                </a:lnTo>
                <a:close/>
              </a:path>
              <a:path extrusionOk="0" h="119379" w="515620">
                <a:moveTo>
                  <a:pt x="439293" y="47598"/>
                </a:moveTo>
                <a:lnTo>
                  <a:pt x="438912" y="76200"/>
                </a:lnTo>
                <a:lnTo>
                  <a:pt x="497756" y="47751"/>
                </a:lnTo>
                <a:lnTo>
                  <a:pt x="451992" y="47751"/>
                </a:lnTo>
                <a:lnTo>
                  <a:pt x="439293" y="47598"/>
                </a:lnTo>
                <a:close/>
              </a:path>
              <a:path extrusionOk="0" h="119379" w="515620">
                <a:moveTo>
                  <a:pt x="439547" y="28548"/>
                </a:moveTo>
                <a:lnTo>
                  <a:pt x="439293" y="47598"/>
                </a:lnTo>
                <a:lnTo>
                  <a:pt x="451992" y="47751"/>
                </a:lnTo>
                <a:lnTo>
                  <a:pt x="452247" y="28701"/>
                </a:lnTo>
                <a:lnTo>
                  <a:pt x="439547" y="28548"/>
                </a:lnTo>
                <a:close/>
              </a:path>
              <a:path extrusionOk="0" h="119379" w="515620">
                <a:moveTo>
                  <a:pt x="439927" y="0"/>
                </a:moveTo>
                <a:lnTo>
                  <a:pt x="439547" y="28548"/>
                </a:lnTo>
                <a:lnTo>
                  <a:pt x="452247" y="28701"/>
                </a:lnTo>
                <a:lnTo>
                  <a:pt x="451992" y="47751"/>
                </a:lnTo>
                <a:lnTo>
                  <a:pt x="497756" y="47751"/>
                </a:lnTo>
                <a:lnTo>
                  <a:pt x="515619" y="39116"/>
                </a:lnTo>
                <a:lnTo>
                  <a:pt x="439927" y="0"/>
                </a:lnTo>
                <a:close/>
              </a:path>
              <a:path extrusionOk="0" h="119379" w="515620">
                <a:moveTo>
                  <a:pt x="439301" y="46989"/>
                </a:moveTo>
                <a:lnTo>
                  <a:pt x="358901" y="46989"/>
                </a:lnTo>
                <a:lnTo>
                  <a:pt x="439293" y="47598"/>
                </a:lnTo>
                <a:lnTo>
                  <a:pt x="439301" y="46989"/>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15" name="Google Shape;2515;p127"/>
          <p:cNvSpPr/>
          <p:nvPr/>
        </p:nvSpPr>
        <p:spPr>
          <a:xfrm>
            <a:off x="6904481" y="3298316"/>
            <a:ext cx="923925" cy="189864"/>
          </a:xfrm>
          <a:custGeom>
            <a:rect b="b" l="l" r="r" t="t"/>
            <a:pathLst>
              <a:path extrusionOk="0" h="189864" w="923925">
                <a:moveTo>
                  <a:pt x="864296" y="140404"/>
                </a:moveTo>
                <a:lnTo>
                  <a:pt x="843788" y="159512"/>
                </a:lnTo>
                <a:lnTo>
                  <a:pt x="923544" y="189357"/>
                </a:lnTo>
                <a:lnTo>
                  <a:pt x="911877" y="149606"/>
                </a:lnTo>
                <a:lnTo>
                  <a:pt x="873633" y="149606"/>
                </a:lnTo>
                <a:lnTo>
                  <a:pt x="864296" y="140404"/>
                </a:lnTo>
                <a:close/>
              </a:path>
              <a:path extrusionOk="0" h="189864" w="923925">
                <a:moveTo>
                  <a:pt x="878182" y="127467"/>
                </a:moveTo>
                <a:lnTo>
                  <a:pt x="864296" y="140404"/>
                </a:lnTo>
                <a:lnTo>
                  <a:pt x="873633" y="149606"/>
                </a:lnTo>
                <a:lnTo>
                  <a:pt x="886968" y="136017"/>
                </a:lnTo>
                <a:lnTo>
                  <a:pt x="878182" y="127467"/>
                </a:lnTo>
                <a:close/>
              </a:path>
              <a:path extrusionOk="0" h="189864" w="923925">
                <a:moveTo>
                  <a:pt x="899541" y="107569"/>
                </a:moveTo>
                <a:lnTo>
                  <a:pt x="878182" y="127467"/>
                </a:lnTo>
                <a:lnTo>
                  <a:pt x="886968" y="136017"/>
                </a:lnTo>
                <a:lnTo>
                  <a:pt x="873633" y="149606"/>
                </a:lnTo>
                <a:lnTo>
                  <a:pt x="911877" y="149606"/>
                </a:lnTo>
                <a:lnTo>
                  <a:pt x="899541" y="107569"/>
                </a:lnTo>
                <a:close/>
              </a:path>
              <a:path extrusionOk="0" h="189864" w="923925">
                <a:moveTo>
                  <a:pt x="0" y="0"/>
                </a:moveTo>
                <a:lnTo>
                  <a:pt x="0" y="19050"/>
                </a:lnTo>
                <a:lnTo>
                  <a:pt x="96520" y="19558"/>
                </a:lnTo>
                <a:lnTo>
                  <a:pt x="329819" y="23241"/>
                </a:lnTo>
                <a:lnTo>
                  <a:pt x="416560" y="26416"/>
                </a:lnTo>
                <a:lnTo>
                  <a:pt x="497967" y="31242"/>
                </a:lnTo>
                <a:lnTo>
                  <a:pt x="536067" y="34162"/>
                </a:lnTo>
                <a:lnTo>
                  <a:pt x="606678" y="41783"/>
                </a:lnTo>
                <a:lnTo>
                  <a:pt x="653796" y="48895"/>
                </a:lnTo>
                <a:lnTo>
                  <a:pt x="695706" y="57531"/>
                </a:lnTo>
                <a:lnTo>
                  <a:pt x="743712" y="70993"/>
                </a:lnTo>
                <a:lnTo>
                  <a:pt x="783463" y="86613"/>
                </a:lnTo>
                <a:lnTo>
                  <a:pt x="830834" y="113157"/>
                </a:lnTo>
                <a:lnTo>
                  <a:pt x="864296" y="140404"/>
                </a:lnTo>
                <a:lnTo>
                  <a:pt x="878182" y="127467"/>
                </a:lnTo>
                <a:lnTo>
                  <a:pt x="840994" y="97028"/>
                </a:lnTo>
                <a:lnTo>
                  <a:pt x="790828" y="69087"/>
                </a:lnTo>
                <a:lnTo>
                  <a:pt x="749300" y="52832"/>
                </a:lnTo>
                <a:lnTo>
                  <a:pt x="699897" y="38862"/>
                </a:lnTo>
                <a:lnTo>
                  <a:pt x="656971" y="30099"/>
                </a:lnTo>
                <a:lnTo>
                  <a:pt x="608838" y="22860"/>
                </a:lnTo>
                <a:lnTo>
                  <a:pt x="537591" y="15112"/>
                </a:lnTo>
                <a:lnTo>
                  <a:pt x="499110" y="12192"/>
                </a:lnTo>
                <a:lnTo>
                  <a:pt x="458977" y="9652"/>
                </a:lnTo>
                <a:lnTo>
                  <a:pt x="417322" y="7493"/>
                </a:lnTo>
                <a:lnTo>
                  <a:pt x="330326" y="4191"/>
                </a:lnTo>
                <a:lnTo>
                  <a:pt x="96647" y="508"/>
                </a:lnTo>
                <a:lnTo>
                  <a:pt x="0"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516" name="Google Shape;2516;p127"/>
          <p:cNvGrpSpPr/>
          <p:nvPr/>
        </p:nvGrpSpPr>
        <p:grpSpPr>
          <a:xfrm>
            <a:off x="8197595" y="3968115"/>
            <a:ext cx="1604263" cy="1728596"/>
            <a:chOff x="8197595" y="3968115"/>
            <a:chExt cx="1604263" cy="1728596"/>
          </a:xfrm>
        </p:grpSpPr>
        <p:sp>
          <p:nvSpPr>
            <p:cNvPr id="2517" name="Google Shape;2517;p127"/>
            <p:cNvSpPr/>
            <p:nvPr/>
          </p:nvSpPr>
          <p:spPr>
            <a:xfrm>
              <a:off x="9563099" y="3968115"/>
              <a:ext cx="238759" cy="376554"/>
            </a:xfrm>
            <a:custGeom>
              <a:rect b="b" l="l" r="r" t="t"/>
              <a:pathLst>
                <a:path extrusionOk="0" h="376554" w="238759">
                  <a:moveTo>
                    <a:pt x="191537" y="303095"/>
                  </a:moveTo>
                  <a:lnTo>
                    <a:pt x="163702" y="308483"/>
                  </a:lnTo>
                  <a:lnTo>
                    <a:pt x="215646" y="376047"/>
                  </a:lnTo>
                  <a:lnTo>
                    <a:pt x="232454" y="315722"/>
                  </a:lnTo>
                  <a:lnTo>
                    <a:pt x="194182" y="315722"/>
                  </a:lnTo>
                  <a:lnTo>
                    <a:pt x="191537" y="303095"/>
                  </a:lnTo>
                  <a:close/>
                </a:path>
                <a:path extrusionOk="0" h="376554" w="238759">
                  <a:moveTo>
                    <a:pt x="210266" y="299470"/>
                  </a:moveTo>
                  <a:lnTo>
                    <a:pt x="191537" y="303095"/>
                  </a:lnTo>
                  <a:lnTo>
                    <a:pt x="194182" y="315722"/>
                  </a:lnTo>
                  <a:lnTo>
                    <a:pt x="212851" y="311785"/>
                  </a:lnTo>
                  <a:lnTo>
                    <a:pt x="210266" y="299470"/>
                  </a:lnTo>
                  <a:close/>
                </a:path>
                <a:path extrusionOk="0" h="376554" w="238759">
                  <a:moveTo>
                    <a:pt x="238505" y="294005"/>
                  </a:moveTo>
                  <a:lnTo>
                    <a:pt x="210266" y="299470"/>
                  </a:lnTo>
                  <a:lnTo>
                    <a:pt x="212851" y="311785"/>
                  </a:lnTo>
                  <a:lnTo>
                    <a:pt x="194182" y="315722"/>
                  </a:lnTo>
                  <a:lnTo>
                    <a:pt x="232454" y="315722"/>
                  </a:lnTo>
                  <a:lnTo>
                    <a:pt x="238505" y="294005"/>
                  </a:lnTo>
                  <a:close/>
                </a:path>
                <a:path extrusionOk="0" h="376554" w="238759">
                  <a:moveTo>
                    <a:pt x="7620" y="0"/>
                  </a:moveTo>
                  <a:lnTo>
                    <a:pt x="0" y="17526"/>
                  </a:lnTo>
                  <a:lnTo>
                    <a:pt x="19303" y="25908"/>
                  </a:lnTo>
                  <a:lnTo>
                    <a:pt x="38226" y="34798"/>
                  </a:lnTo>
                  <a:lnTo>
                    <a:pt x="74295" y="55499"/>
                  </a:lnTo>
                  <a:lnTo>
                    <a:pt x="106425" y="82423"/>
                  </a:lnTo>
                  <a:lnTo>
                    <a:pt x="134366" y="119887"/>
                  </a:lnTo>
                  <a:lnTo>
                    <a:pt x="151765" y="156845"/>
                  </a:lnTo>
                  <a:lnTo>
                    <a:pt x="166877" y="200914"/>
                  </a:lnTo>
                  <a:lnTo>
                    <a:pt x="184150" y="267843"/>
                  </a:lnTo>
                  <a:lnTo>
                    <a:pt x="191537" y="303095"/>
                  </a:lnTo>
                  <a:lnTo>
                    <a:pt x="210266" y="299470"/>
                  </a:lnTo>
                  <a:lnTo>
                    <a:pt x="194309" y="228473"/>
                  </a:lnTo>
                  <a:lnTo>
                    <a:pt x="180213" y="179451"/>
                  </a:lnTo>
                  <a:lnTo>
                    <a:pt x="163449" y="135382"/>
                  </a:lnTo>
                  <a:lnTo>
                    <a:pt x="143382" y="98298"/>
                  </a:lnTo>
                  <a:lnTo>
                    <a:pt x="111251" y="60579"/>
                  </a:lnTo>
                  <a:lnTo>
                    <a:pt x="65531" y="27686"/>
                  </a:lnTo>
                  <a:lnTo>
                    <a:pt x="26924" y="8509"/>
                  </a:lnTo>
                  <a:lnTo>
                    <a:pt x="7620"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18" name="Google Shape;2518;p127"/>
            <p:cNvPicPr preferRelativeResize="0"/>
            <p:nvPr/>
          </p:nvPicPr>
          <p:blipFill rotWithShape="1">
            <a:blip r:embed="rId7">
              <a:alphaModFix/>
            </a:blip>
            <a:srcRect b="0" l="0" r="0" t="0"/>
            <a:stretch/>
          </p:blipFill>
          <p:spPr>
            <a:xfrm>
              <a:off x="8197595" y="4295241"/>
              <a:ext cx="1327403" cy="1401470"/>
            </a:xfrm>
            <a:prstGeom prst="rect">
              <a:avLst/>
            </a:prstGeom>
            <a:noFill/>
            <a:ln>
              <a:noFill/>
            </a:ln>
          </p:spPr>
        </p:pic>
      </p:grpSp>
      <p:pic>
        <p:nvPicPr>
          <p:cNvPr id="2519" name="Google Shape;2519;p127"/>
          <p:cNvPicPr preferRelativeResize="0"/>
          <p:nvPr/>
        </p:nvPicPr>
        <p:blipFill rotWithShape="1">
          <a:blip r:embed="rId8">
            <a:alphaModFix/>
          </a:blip>
          <a:srcRect b="0" l="0" r="0" t="0"/>
          <a:stretch/>
        </p:blipFill>
        <p:spPr>
          <a:xfrm>
            <a:off x="2617177" y="3421403"/>
            <a:ext cx="1979664" cy="2355382"/>
          </a:xfrm>
          <a:prstGeom prst="rect">
            <a:avLst/>
          </a:prstGeom>
          <a:noFill/>
          <a:ln>
            <a:noFill/>
          </a:ln>
        </p:spPr>
      </p:pic>
      <p:sp>
        <p:nvSpPr>
          <p:cNvPr id="2520" name="Google Shape;2520;p127"/>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24" name="Shape 2524"/>
        <p:cNvGrpSpPr/>
        <p:nvPr/>
      </p:nvGrpSpPr>
      <p:grpSpPr>
        <a:xfrm>
          <a:off x="0" y="0"/>
          <a:ext cx="0" cy="0"/>
          <a:chOff x="0" y="0"/>
          <a:chExt cx="0" cy="0"/>
        </a:xfrm>
      </p:grpSpPr>
      <p:sp>
        <p:nvSpPr>
          <p:cNvPr id="2525" name="Google Shape;2525;p128"/>
          <p:cNvSpPr txBox="1"/>
          <p:nvPr>
            <p:ph type="title"/>
          </p:nvPr>
        </p:nvSpPr>
        <p:spPr>
          <a:xfrm>
            <a:off x="5002529" y="257378"/>
            <a:ext cx="21894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GROUPING</a:t>
            </a:r>
            <a:endParaRPr/>
          </a:p>
        </p:txBody>
      </p:sp>
      <p:sp>
        <p:nvSpPr>
          <p:cNvPr id="2526" name="Google Shape;2526;p128"/>
          <p:cNvSpPr txBox="1"/>
          <p:nvPr/>
        </p:nvSpPr>
        <p:spPr>
          <a:xfrm>
            <a:off x="2337384" y="839817"/>
            <a:ext cx="78318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Anda dapat mengelompokkan DataFrame dengan menggunakan metode .</a:t>
            </a:r>
            <a:r>
              <a:rPr b="1" i="0" lang="en-US" sz="2000" u="none" cap="none" strike="noStrike">
                <a:solidFill>
                  <a:srgbClr val="404040"/>
                </a:solidFill>
                <a:latin typeface="Tahoma"/>
                <a:ea typeface="Tahoma"/>
                <a:cs typeface="Tahoma"/>
                <a:sym typeface="Tahoma"/>
              </a:rPr>
              <a:t>groupby()</a:t>
            </a:r>
            <a:endParaRPr b="1" i="0" sz="2000" u="none" cap="none" strike="noStrike">
              <a:solidFill>
                <a:srgbClr val="000000"/>
              </a:solidFill>
              <a:latin typeface="Tahoma"/>
              <a:ea typeface="Tahoma"/>
              <a:cs typeface="Tahoma"/>
              <a:sym typeface="Tahoma"/>
            </a:endParaRPr>
          </a:p>
        </p:txBody>
      </p:sp>
      <p:grpSp>
        <p:nvGrpSpPr>
          <p:cNvPr id="2527" name="Google Shape;2527;p128"/>
          <p:cNvGrpSpPr/>
          <p:nvPr/>
        </p:nvGrpSpPr>
        <p:grpSpPr>
          <a:xfrm>
            <a:off x="2580457" y="2356108"/>
            <a:ext cx="7831894" cy="668019"/>
            <a:chOff x="3128772" y="2356104"/>
            <a:chExt cx="7283450" cy="668019"/>
          </a:xfrm>
        </p:grpSpPr>
        <p:sp>
          <p:nvSpPr>
            <p:cNvPr id="2528" name="Google Shape;2528;p128"/>
            <p:cNvSpPr/>
            <p:nvPr/>
          </p:nvSpPr>
          <p:spPr>
            <a:xfrm>
              <a:off x="3128772" y="2356104"/>
              <a:ext cx="7283450" cy="668019"/>
            </a:xfrm>
            <a:custGeom>
              <a:rect b="b" l="l" r="r" t="t"/>
              <a:pathLst>
                <a:path extrusionOk="0" h="668019" w="7283450">
                  <a:moveTo>
                    <a:pt x="7238237" y="0"/>
                  </a:moveTo>
                  <a:lnTo>
                    <a:pt x="44957" y="0"/>
                  </a:lnTo>
                  <a:lnTo>
                    <a:pt x="27485" y="3542"/>
                  </a:lnTo>
                  <a:lnTo>
                    <a:pt x="13192" y="13192"/>
                  </a:lnTo>
                  <a:lnTo>
                    <a:pt x="3542" y="27485"/>
                  </a:lnTo>
                  <a:lnTo>
                    <a:pt x="0" y="44958"/>
                  </a:lnTo>
                  <a:lnTo>
                    <a:pt x="0" y="622554"/>
                  </a:lnTo>
                  <a:lnTo>
                    <a:pt x="3542" y="640026"/>
                  </a:lnTo>
                  <a:lnTo>
                    <a:pt x="13192" y="654319"/>
                  </a:lnTo>
                  <a:lnTo>
                    <a:pt x="27485" y="663969"/>
                  </a:lnTo>
                  <a:lnTo>
                    <a:pt x="44957" y="667512"/>
                  </a:lnTo>
                  <a:lnTo>
                    <a:pt x="7238237" y="667512"/>
                  </a:lnTo>
                  <a:lnTo>
                    <a:pt x="7255710" y="663969"/>
                  </a:lnTo>
                  <a:lnTo>
                    <a:pt x="7270003" y="654319"/>
                  </a:lnTo>
                  <a:lnTo>
                    <a:pt x="7279653" y="640026"/>
                  </a:lnTo>
                  <a:lnTo>
                    <a:pt x="7283196" y="622554"/>
                  </a:lnTo>
                  <a:lnTo>
                    <a:pt x="7283196" y="44958"/>
                  </a:lnTo>
                  <a:lnTo>
                    <a:pt x="7279653" y="27485"/>
                  </a:lnTo>
                  <a:lnTo>
                    <a:pt x="7270003" y="13192"/>
                  </a:lnTo>
                  <a:lnTo>
                    <a:pt x="7255710" y="3542"/>
                  </a:lnTo>
                  <a:lnTo>
                    <a:pt x="7238237"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29" name="Google Shape;2529;p128"/>
            <p:cNvSpPr/>
            <p:nvPr/>
          </p:nvSpPr>
          <p:spPr>
            <a:xfrm>
              <a:off x="3128772" y="2356104"/>
              <a:ext cx="7283450" cy="668019"/>
            </a:xfrm>
            <a:custGeom>
              <a:rect b="b" l="l" r="r" t="t"/>
              <a:pathLst>
                <a:path extrusionOk="0" h="668019" w="7283450">
                  <a:moveTo>
                    <a:pt x="0" y="44958"/>
                  </a:moveTo>
                  <a:lnTo>
                    <a:pt x="3542" y="27485"/>
                  </a:lnTo>
                  <a:lnTo>
                    <a:pt x="13192" y="13192"/>
                  </a:lnTo>
                  <a:lnTo>
                    <a:pt x="27485" y="3542"/>
                  </a:lnTo>
                  <a:lnTo>
                    <a:pt x="44957" y="0"/>
                  </a:lnTo>
                  <a:lnTo>
                    <a:pt x="7238237" y="0"/>
                  </a:lnTo>
                  <a:lnTo>
                    <a:pt x="7255710" y="3542"/>
                  </a:lnTo>
                  <a:lnTo>
                    <a:pt x="7270003" y="13192"/>
                  </a:lnTo>
                  <a:lnTo>
                    <a:pt x="7279653" y="27485"/>
                  </a:lnTo>
                  <a:lnTo>
                    <a:pt x="7283196" y="44958"/>
                  </a:lnTo>
                  <a:lnTo>
                    <a:pt x="7283196" y="622554"/>
                  </a:lnTo>
                  <a:lnTo>
                    <a:pt x="7279653" y="640026"/>
                  </a:lnTo>
                  <a:lnTo>
                    <a:pt x="7270003" y="654319"/>
                  </a:lnTo>
                  <a:lnTo>
                    <a:pt x="7255710" y="663969"/>
                  </a:lnTo>
                  <a:lnTo>
                    <a:pt x="7238237" y="667512"/>
                  </a:lnTo>
                  <a:lnTo>
                    <a:pt x="44957" y="667512"/>
                  </a:lnTo>
                  <a:lnTo>
                    <a:pt x="27485" y="663969"/>
                  </a:lnTo>
                  <a:lnTo>
                    <a:pt x="13192" y="654319"/>
                  </a:lnTo>
                  <a:lnTo>
                    <a:pt x="3542" y="640026"/>
                  </a:lnTo>
                  <a:lnTo>
                    <a:pt x="0" y="622554"/>
                  </a:lnTo>
                  <a:lnTo>
                    <a:pt x="0" y="44958"/>
                  </a:lnTo>
                  <a:close/>
                </a:path>
              </a:pathLst>
            </a:custGeom>
            <a:noFill/>
            <a:ln cap="flat" cmpd="sng" w="9525">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530" name="Google Shape;2530;p128"/>
          <p:cNvSpPr txBox="1"/>
          <p:nvPr/>
        </p:nvSpPr>
        <p:spPr>
          <a:xfrm>
            <a:off x="2691767" y="2451550"/>
            <a:ext cx="74775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404040"/>
                </a:solidFill>
                <a:latin typeface="Courier New"/>
                <a:ea typeface="Courier New"/>
                <a:cs typeface="Courier New"/>
                <a:sym typeface="Courier New"/>
              </a:rPr>
              <a:t>df.groupby(col)[col].aggregation()</a:t>
            </a:r>
            <a:endParaRPr b="0" i="0" sz="2800" u="none" cap="none" strike="noStrike">
              <a:solidFill>
                <a:srgbClr val="000000"/>
              </a:solidFill>
              <a:latin typeface="Courier New"/>
              <a:ea typeface="Courier New"/>
              <a:cs typeface="Courier New"/>
              <a:sym typeface="Courier New"/>
            </a:endParaRPr>
          </a:p>
        </p:txBody>
      </p:sp>
      <p:sp>
        <p:nvSpPr>
          <p:cNvPr id="2531" name="Google Shape;2531;p128"/>
          <p:cNvSpPr/>
          <p:nvPr/>
        </p:nvSpPr>
        <p:spPr>
          <a:xfrm>
            <a:off x="3098546" y="2920999"/>
            <a:ext cx="6207759" cy="600710"/>
          </a:xfrm>
          <a:custGeom>
            <a:rect b="b" l="l" r="r" t="t"/>
            <a:pathLst>
              <a:path extrusionOk="0" h="600710" w="6207759">
                <a:moveTo>
                  <a:pt x="462661" y="168529"/>
                </a:moveTo>
                <a:lnTo>
                  <a:pt x="462280" y="141478"/>
                </a:lnTo>
                <a:lnTo>
                  <a:pt x="461264" y="113792"/>
                </a:lnTo>
                <a:lnTo>
                  <a:pt x="458343" y="57531"/>
                </a:lnTo>
                <a:lnTo>
                  <a:pt x="454533" y="635"/>
                </a:lnTo>
                <a:lnTo>
                  <a:pt x="435483" y="1905"/>
                </a:lnTo>
                <a:lnTo>
                  <a:pt x="439293" y="58928"/>
                </a:lnTo>
                <a:lnTo>
                  <a:pt x="442341" y="114808"/>
                </a:lnTo>
                <a:lnTo>
                  <a:pt x="443230" y="142113"/>
                </a:lnTo>
                <a:lnTo>
                  <a:pt x="443611" y="168910"/>
                </a:lnTo>
                <a:lnTo>
                  <a:pt x="443471" y="195072"/>
                </a:lnTo>
                <a:lnTo>
                  <a:pt x="440817" y="244475"/>
                </a:lnTo>
                <a:lnTo>
                  <a:pt x="434594" y="289814"/>
                </a:lnTo>
                <a:lnTo>
                  <a:pt x="424053" y="330073"/>
                </a:lnTo>
                <a:lnTo>
                  <a:pt x="398653" y="378841"/>
                </a:lnTo>
                <a:lnTo>
                  <a:pt x="364998" y="405384"/>
                </a:lnTo>
                <a:lnTo>
                  <a:pt x="316230" y="422402"/>
                </a:lnTo>
                <a:lnTo>
                  <a:pt x="270764" y="430784"/>
                </a:lnTo>
                <a:lnTo>
                  <a:pt x="176403" y="440817"/>
                </a:lnTo>
                <a:lnTo>
                  <a:pt x="154305" y="443357"/>
                </a:lnTo>
                <a:lnTo>
                  <a:pt x="114808" y="450469"/>
                </a:lnTo>
                <a:lnTo>
                  <a:pt x="71755" y="469392"/>
                </a:lnTo>
                <a:lnTo>
                  <a:pt x="38989" y="501523"/>
                </a:lnTo>
                <a:lnTo>
                  <a:pt x="29718" y="519176"/>
                </a:lnTo>
                <a:lnTo>
                  <a:pt x="29210" y="520192"/>
                </a:lnTo>
                <a:lnTo>
                  <a:pt x="28956" y="521208"/>
                </a:lnTo>
                <a:lnTo>
                  <a:pt x="28829" y="522351"/>
                </a:lnTo>
                <a:lnTo>
                  <a:pt x="28727" y="523570"/>
                </a:lnTo>
                <a:lnTo>
                  <a:pt x="0" y="521589"/>
                </a:lnTo>
                <a:lnTo>
                  <a:pt x="32766" y="600202"/>
                </a:lnTo>
                <a:lnTo>
                  <a:pt x="69519" y="537718"/>
                </a:lnTo>
                <a:lnTo>
                  <a:pt x="75946" y="526796"/>
                </a:lnTo>
                <a:lnTo>
                  <a:pt x="48031" y="524891"/>
                </a:lnTo>
                <a:lnTo>
                  <a:pt x="48437" y="524002"/>
                </a:lnTo>
                <a:lnTo>
                  <a:pt x="50292" y="519938"/>
                </a:lnTo>
                <a:lnTo>
                  <a:pt x="81915" y="485521"/>
                </a:lnTo>
                <a:lnTo>
                  <a:pt x="118999" y="469011"/>
                </a:lnTo>
                <a:lnTo>
                  <a:pt x="156591" y="462280"/>
                </a:lnTo>
                <a:lnTo>
                  <a:pt x="249301" y="452628"/>
                </a:lnTo>
                <a:lnTo>
                  <a:pt x="273812" y="449580"/>
                </a:lnTo>
                <a:lnTo>
                  <a:pt x="321310" y="440817"/>
                </a:lnTo>
                <a:lnTo>
                  <a:pt x="364490" y="426720"/>
                </a:lnTo>
                <a:lnTo>
                  <a:pt x="400431" y="404495"/>
                </a:lnTo>
                <a:lnTo>
                  <a:pt x="425450" y="372999"/>
                </a:lnTo>
                <a:lnTo>
                  <a:pt x="442214" y="335534"/>
                </a:lnTo>
                <a:lnTo>
                  <a:pt x="453390" y="292862"/>
                </a:lnTo>
                <a:lnTo>
                  <a:pt x="459740" y="245745"/>
                </a:lnTo>
                <a:lnTo>
                  <a:pt x="462407" y="194945"/>
                </a:lnTo>
                <a:lnTo>
                  <a:pt x="462661" y="168529"/>
                </a:lnTo>
                <a:close/>
              </a:path>
              <a:path extrusionOk="0" h="600710" w="6207759">
                <a:moveTo>
                  <a:pt x="2809621" y="168402"/>
                </a:moveTo>
                <a:lnTo>
                  <a:pt x="2806954" y="113411"/>
                </a:lnTo>
                <a:lnTo>
                  <a:pt x="2800858" y="57023"/>
                </a:lnTo>
                <a:lnTo>
                  <a:pt x="2793238" y="0"/>
                </a:lnTo>
                <a:lnTo>
                  <a:pt x="2774315" y="2540"/>
                </a:lnTo>
                <a:lnTo>
                  <a:pt x="2781935" y="59436"/>
                </a:lnTo>
                <a:lnTo>
                  <a:pt x="2785364" y="87503"/>
                </a:lnTo>
                <a:lnTo>
                  <a:pt x="2787904" y="115189"/>
                </a:lnTo>
                <a:lnTo>
                  <a:pt x="2789682" y="142367"/>
                </a:lnTo>
                <a:lnTo>
                  <a:pt x="2790571" y="169037"/>
                </a:lnTo>
                <a:lnTo>
                  <a:pt x="2790190" y="194818"/>
                </a:lnTo>
                <a:lnTo>
                  <a:pt x="2784983" y="243713"/>
                </a:lnTo>
                <a:lnTo>
                  <a:pt x="2772664" y="288290"/>
                </a:lnTo>
                <a:lnTo>
                  <a:pt x="2752090" y="327787"/>
                </a:lnTo>
                <a:lnTo>
                  <a:pt x="2721229" y="361569"/>
                </a:lnTo>
                <a:lnTo>
                  <a:pt x="2677668" y="389001"/>
                </a:lnTo>
                <a:lnTo>
                  <a:pt x="2630805" y="404495"/>
                </a:lnTo>
                <a:lnTo>
                  <a:pt x="2593340" y="412750"/>
                </a:lnTo>
                <a:lnTo>
                  <a:pt x="2552319" y="419354"/>
                </a:lnTo>
                <a:lnTo>
                  <a:pt x="2508123" y="424688"/>
                </a:lnTo>
                <a:lnTo>
                  <a:pt x="2438146" y="430657"/>
                </a:lnTo>
                <a:lnTo>
                  <a:pt x="2390267" y="433705"/>
                </a:lnTo>
                <a:lnTo>
                  <a:pt x="2226691" y="441960"/>
                </a:lnTo>
                <a:lnTo>
                  <a:pt x="2184400" y="444754"/>
                </a:lnTo>
                <a:lnTo>
                  <a:pt x="2145538" y="448183"/>
                </a:lnTo>
                <a:lnTo>
                  <a:pt x="2095373" y="455041"/>
                </a:lnTo>
                <a:lnTo>
                  <a:pt x="2056511" y="464947"/>
                </a:lnTo>
                <a:lnTo>
                  <a:pt x="2017649" y="479425"/>
                </a:lnTo>
                <a:lnTo>
                  <a:pt x="1982978" y="499491"/>
                </a:lnTo>
                <a:lnTo>
                  <a:pt x="1962111" y="523544"/>
                </a:lnTo>
                <a:lnTo>
                  <a:pt x="1933067" y="519684"/>
                </a:lnTo>
                <a:lnTo>
                  <a:pt x="1960880" y="600202"/>
                </a:lnTo>
                <a:lnTo>
                  <a:pt x="2002345" y="538988"/>
                </a:lnTo>
                <a:lnTo>
                  <a:pt x="2008632" y="529717"/>
                </a:lnTo>
                <a:lnTo>
                  <a:pt x="1981962" y="526186"/>
                </a:lnTo>
                <a:lnTo>
                  <a:pt x="1983117" y="524891"/>
                </a:lnTo>
                <a:lnTo>
                  <a:pt x="1985391" y="522351"/>
                </a:lnTo>
                <a:lnTo>
                  <a:pt x="2017649" y="500507"/>
                </a:lnTo>
                <a:lnTo>
                  <a:pt x="2062099" y="483108"/>
                </a:lnTo>
                <a:lnTo>
                  <a:pt x="2113534" y="471424"/>
                </a:lnTo>
                <a:lnTo>
                  <a:pt x="2165985" y="465328"/>
                </a:lnTo>
                <a:lnTo>
                  <a:pt x="2227707" y="461010"/>
                </a:lnTo>
                <a:lnTo>
                  <a:pt x="2391410" y="452755"/>
                </a:lnTo>
                <a:lnTo>
                  <a:pt x="2439670" y="449707"/>
                </a:lnTo>
                <a:lnTo>
                  <a:pt x="2487041" y="445897"/>
                </a:lnTo>
                <a:lnTo>
                  <a:pt x="2533015" y="441071"/>
                </a:lnTo>
                <a:lnTo>
                  <a:pt x="2576576" y="434975"/>
                </a:lnTo>
                <a:lnTo>
                  <a:pt x="2617089" y="427355"/>
                </a:lnTo>
                <a:lnTo>
                  <a:pt x="2670302" y="412369"/>
                </a:lnTo>
                <a:lnTo>
                  <a:pt x="2712466" y="391922"/>
                </a:lnTo>
                <a:lnTo>
                  <a:pt x="2743708" y="366903"/>
                </a:lnTo>
                <a:lnTo>
                  <a:pt x="2774696" y="327660"/>
                </a:lnTo>
                <a:lnTo>
                  <a:pt x="2798445" y="270764"/>
                </a:lnTo>
                <a:lnTo>
                  <a:pt x="2807462" y="221107"/>
                </a:lnTo>
                <a:lnTo>
                  <a:pt x="2809240" y="195199"/>
                </a:lnTo>
                <a:lnTo>
                  <a:pt x="2809621" y="168402"/>
                </a:lnTo>
                <a:close/>
              </a:path>
              <a:path extrusionOk="0" h="600710" w="6207759">
                <a:moveTo>
                  <a:pt x="4205859" y="521589"/>
                </a:moveTo>
                <a:lnTo>
                  <a:pt x="4177119" y="523557"/>
                </a:lnTo>
                <a:lnTo>
                  <a:pt x="4158208" y="524852"/>
                </a:lnTo>
                <a:lnTo>
                  <a:pt x="4158119" y="525551"/>
                </a:lnTo>
                <a:lnTo>
                  <a:pt x="4158056" y="524865"/>
                </a:lnTo>
                <a:lnTo>
                  <a:pt x="4158208" y="524852"/>
                </a:lnTo>
                <a:lnTo>
                  <a:pt x="4170603" y="524002"/>
                </a:lnTo>
                <a:lnTo>
                  <a:pt x="4177119" y="523557"/>
                </a:lnTo>
                <a:lnTo>
                  <a:pt x="4177030" y="522351"/>
                </a:lnTo>
                <a:lnTo>
                  <a:pt x="4176903" y="521208"/>
                </a:lnTo>
                <a:lnTo>
                  <a:pt x="4176649" y="520192"/>
                </a:lnTo>
                <a:lnTo>
                  <a:pt x="4176141" y="519176"/>
                </a:lnTo>
                <a:lnTo>
                  <a:pt x="4171950" y="510159"/>
                </a:lnTo>
                <a:lnTo>
                  <a:pt x="4144264" y="477012"/>
                </a:lnTo>
                <a:lnTo>
                  <a:pt x="4107815" y="455422"/>
                </a:lnTo>
                <a:lnTo>
                  <a:pt x="4051427" y="443357"/>
                </a:lnTo>
                <a:lnTo>
                  <a:pt x="3958844" y="433832"/>
                </a:lnTo>
                <a:lnTo>
                  <a:pt x="3935095" y="430784"/>
                </a:lnTo>
                <a:lnTo>
                  <a:pt x="3889502" y="422402"/>
                </a:lnTo>
                <a:lnTo>
                  <a:pt x="3849497" y="409448"/>
                </a:lnTo>
                <a:lnTo>
                  <a:pt x="3812540" y="385064"/>
                </a:lnTo>
                <a:lnTo>
                  <a:pt x="3788918" y="347980"/>
                </a:lnTo>
                <a:lnTo>
                  <a:pt x="3775964" y="310642"/>
                </a:lnTo>
                <a:lnTo>
                  <a:pt x="3767709" y="267716"/>
                </a:lnTo>
                <a:lnTo>
                  <a:pt x="3763264" y="220091"/>
                </a:lnTo>
                <a:lnTo>
                  <a:pt x="3762248" y="168529"/>
                </a:lnTo>
                <a:lnTo>
                  <a:pt x="3762641" y="141478"/>
                </a:lnTo>
                <a:lnTo>
                  <a:pt x="3763518" y="114808"/>
                </a:lnTo>
                <a:lnTo>
                  <a:pt x="3766439" y="58928"/>
                </a:lnTo>
                <a:lnTo>
                  <a:pt x="3770249" y="1905"/>
                </a:lnTo>
                <a:lnTo>
                  <a:pt x="3751326" y="635"/>
                </a:lnTo>
                <a:lnTo>
                  <a:pt x="3747516" y="57531"/>
                </a:lnTo>
                <a:lnTo>
                  <a:pt x="3744468" y="113792"/>
                </a:lnTo>
                <a:lnTo>
                  <a:pt x="3743566" y="142113"/>
                </a:lnTo>
                <a:lnTo>
                  <a:pt x="3743198" y="168529"/>
                </a:lnTo>
                <a:lnTo>
                  <a:pt x="3743325" y="195072"/>
                </a:lnTo>
                <a:lnTo>
                  <a:pt x="3745992" y="245745"/>
                </a:lnTo>
                <a:lnTo>
                  <a:pt x="3752469" y="292862"/>
                </a:lnTo>
                <a:lnTo>
                  <a:pt x="3763518" y="335534"/>
                </a:lnTo>
                <a:lnTo>
                  <a:pt x="3780409" y="372999"/>
                </a:lnTo>
                <a:lnTo>
                  <a:pt x="3805301" y="404495"/>
                </a:lnTo>
                <a:lnTo>
                  <a:pt x="3841369" y="426720"/>
                </a:lnTo>
                <a:lnTo>
                  <a:pt x="3884422" y="440817"/>
                </a:lnTo>
                <a:lnTo>
                  <a:pt x="3932047" y="449580"/>
                </a:lnTo>
                <a:lnTo>
                  <a:pt x="4027551" y="459740"/>
                </a:lnTo>
                <a:lnTo>
                  <a:pt x="4049268" y="462280"/>
                </a:lnTo>
                <a:lnTo>
                  <a:pt x="4086860" y="469011"/>
                </a:lnTo>
                <a:lnTo>
                  <a:pt x="4123944" y="485521"/>
                </a:lnTo>
                <a:lnTo>
                  <a:pt x="4151376" y="512699"/>
                </a:lnTo>
                <a:lnTo>
                  <a:pt x="4157815" y="524878"/>
                </a:lnTo>
                <a:lnTo>
                  <a:pt x="4129786" y="526796"/>
                </a:lnTo>
                <a:lnTo>
                  <a:pt x="4173093" y="600202"/>
                </a:lnTo>
                <a:lnTo>
                  <a:pt x="4199128" y="537718"/>
                </a:lnTo>
                <a:lnTo>
                  <a:pt x="4205859" y="521589"/>
                </a:lnTo>
                <a:close/>
              </a:path>
              <a:path extrusionOk="0" h="600710" w="6207759">
                <a:moveTo>
                  <a:pt x="6207760" y="519684"/>
                </a:moveTo>
                <a:lnTo>
                  <a:pt x="6178702" y="523494"/>
                </a:lnTo>
                <a:lnTo>
                  <a:pt x="6160122" y="525932"/>
                </a:lnTo>
                <a:lnTo>
                  <a:pt x="6168034" y="524891"/>
                </a:lnTo>
                <a:lnTo>
                  <a:pt x="6178702" y="523494"/>
                </a:lnTo>
                <a:lnTo>
                  <a:pt x="6178296" y="521335"/>
                </a:lnTo>
                <a:lnTo>
                  <a:pt x="6178042" y="519684"/>
                </a:lnTo>
                <a:lnTo>
                  <a:pt x="6177280" y="518033"/>
                </a:lnTo>
                <a:lnTo>
                  <a:pt x="6176010" y="516763"/>
                </a:lnTo>
                <a:lnTo>
                  <a:pt x="6167882" y="507873"/>
                </a:lnTo>
                <a:lnTo>
                  <a:pt x="6131560" y="483362"/>
                </a:lnTo>
                <a:lnTo>
                  <a:pt x="6095619" y="468376"/>
                </a:lnTo>
                <a:lnTo>
                  <a:pt x="6046216" y="455041"/>
                </a:lnTo>
                <a:lnTo>
                  <a:pt x="5996305" y="448183"/>
                </a:lnTo>
                <a:lnTo>
                  <a:pt x="5957570" y="444754"/>
                </a:lnTo>
                <a:lnTo>
                  <a:pt x="5915533" y="441960"/>
                </a:lnTo>
                <a:lnTo>
                  <a:pt x="5752846" y="433705"/>
                </a:lnTo>
                <a:lnTo>
                  <a:pt x="5705221" y="430657"/>
                </a:lnTo>
                <a:lnTo>
                  <a:pt x="5658358" y="426847"/>
                </a:lnTo>
                <a:lnTo>
                  <a:pt x="5613400" y="422148"/>
                </a:lnTo>
                <a:lnTo>
                  <a:pt x="5570855" y="416179"/>
                </a:lnTo>
                <a:lnTo>
                  <a:pt x="5531739" y="408813"/>
                </a:lnTo>
                <a:lnTo>
                  <a:pt x="5481447" y="394716"/>
                </a:lnTo>
                <a:lnTo>
                  <a:pt x="5443347" y="376428"/>
                </a:lnTo>
                <a:lnTo>
                  <a:pt x="5407025" y="345440"/>
                </a:lnTo>
                <a:lnTo>
                  <a:pt x="5381625" y="308610"/>
                </a:lnTo>
                <a:lnTo>
                  <a:pt x="5365496" y="266573"/>
                </a:lnTo>
                <a:lnTo>
                  <a:pt x="5356987" y="219710"/>
                </a:lnTo>
                <a:lnTo>
                  <a:pt x="5354828" y="169037"/>
                </a:lnTo>
                <a:lnTo>
                  <a:pt x="5355590" y="142367"/>
                </a:lnTo>
                <a:lnTo>
                  <a:pt x="5357368" y="115189"/>
                </a:lnTo>
                <a:lnTo>
                  <a:pt x="5360035" y="87503"/>
                </a:lnTo>
                <a:lnTo>
                  <a:pt x="5363337" y="59436"/>
                </a:lnTo>
                <a:lnTo>
                  <a:pt x="5370957" y="2540"/>
                </a:lnTo>
                <a:lnTo>
                  <a:pt x="5352034" y="0"/>
                </a:lnTo>
                <a:lnTo>
                  <a:pt x="5344414" y="57023"/>
                </a:lnTo>
                <a:lnTo>
                  <a:pt x="5338445" y="113411"/>
                </a:lnTo>
                <a:lnTo>
                  <a:pt x="5335778" y="168402"/>
                </a:lnTo>
                <a:lnTo>
                  <a:pt x="5336159" y="195199"/>
                </a:lnTo>
                <a:lnTo>
                  <a:pt x="5341493" y="246380"/>
                </a:lnTo>
                <a:lnTo>
                  <a:pt x="5354447" y="294259"/>
                </a:lnTo>
                <a:lnTo>
                  <a:pt x="5377053" y="337947"/>
                </a:lnTo>
                <a:lnTo>
                  <a:pt x="5410835" y="375666"/>
                </a:lnTo>
                <a:lnTo>
                  <a:pt x="5444871" y="399415"/>
                </a:lnTo>
                <a:lnTo>
                  <a:pt x="5490972" y="417830"/>
                </a:lnTo>
                <a:lnTo>
                  <a:pt x="5546979" y="431419"/>
                </a:lnTo>
                <a:lnTo>
                  <a:pt x="5588889" y="438150"/>
                </a:lnTo>
                <a:lnTo>
                  <a:pt x="5633466" y="443611"/>
                </a:lnTo>
                <a:lnTo>
                  <a:pt x="5703697" y="449707"/>
                </a:lnTo>
                <a:lnTo>
                  <a:pt x="5751703" y="452755"/>
                </a:lnTo>
                <a:lnTo>
                  <a:pt x="5914517" y="461010"/>
                </a:lnTo>
                <a:lnTo>
                  <a:pt x="5975858" y="465328"/>
                </a:lnTo>
                <a:lnTo>
                  <a:pt x="6028182" y="471424"/>
                </a:lnTo>
                <a:lnTo>
                  <a:pt x="6068441" y="479806"/>
                </a:lnTo>
                <a:lnTo>
                  <a:pt x="6107811" y="493395"/>
                </a:lnTo>
                <a:lnTo>
                  <a:pt x="6141974" y="511302"/>
                </a:lnTo>
                <a:lnTo>
                  <a:pt x="6158839" y="526097"/>
                </a:lnTo>
                <a:lnTo>
                  <a:pt x="6132195" y="529590"/>
                </a:lnTo>
                <a:lnTo>
                  <a:pt x="6179947" y="600202"/>
                </a:lnTo>
                <a:lnTo>
                  <a:pt x="6201080" y="538988"/>
                </a:lnTo>
                <a:lnTo>
                  <a:pt x="6207760" y="519684"/>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32" name="Google Shape;2532;p128"/>
          <p:cNvSpPr txBox="1"/>
          <p:nvPr/>
        </p:nvSpPr>
        <p:spPr>
          <a:xfrm>
            <a:off x="2691764" y="3610813"/>
            <a:ext cx="1166400" cy="6600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The DataFrame</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to group</a:t>
            </a:r>
            <a:endParaRPr b="0" i="0" sz="1400" u="none" cap="none" strike="noStrike">
              <a:solidFill>
                <a:srgbClr val="000000"/>
              </a:solidFill>
              <a:latin typeface="Trebuchet MS"/>
              <a:ea typeface="Trebuchet MS"/>
              <a:cs typeface="Trebuchet MS"/>
              <a:sym typeface="Trebuchet MS"/>
            </a:endParaRPr>
          </a:p>
        </p:txBody>
      </p:sp>
      <p:sp>
        <p:nvSpPr>
          <p:cNvPr id="2533" name="Google Shape;2533;p128"/>
          <p:cNvSpPr txBox="1"/>
          <p:nvPr/>
        </p:nvSpPr>
        <p:spPr>
          <a:xfrm>
            <a:off x="4273677" y="3540099"/>
            <a:ext cx="1887300" cy="1343100"/>
          </a:xfrm>
          <a:prstGeom prst="rect">
            <a:avLst/>
          </a:prstGeom>
          <a:noFill/>
          <a:ln>
            <a:noFill/>
          </a:ln>
        </p:spPr>
        <p:txBody>
          <a:bodyPr anchorCtr="0" anchor="t" bIns="0" lIns="0" spcFirstLastPara="1" rIns="0" wrap="square" tIns="889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The column(s) to group by</a:t>
            </a:r>
            <a:endParaRPr b="0" i="0" sz="1400" u="none" cap="none" strike="noStrike">
              <a:solidFill>
                <a:srgbClr val="000000"/>
              </a:solidFill>
              <a:latin typeface="Trebuchet MS"/>
              <a:ea typeface="Trebuchet MS"/>
              <a:cs typeface="Trebuchet MS"/>
              <a:sym typeface="Trebuchet MS"/>
            </a:endParaRPr>
          </a:p>
          <a:p>
            <a:pPr indent="0" lvl="0" marL="12700" marR="114300" rtl="0" algn="l">
              <a:lnSpc>
                <a:spcPct val="115862"/>
              </a:lnSpc>
              <a:spcBef>
                <a:spcPts val="70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(unique values determine  the </a:t>
            </a:r>
            <a:r>
              <a:rPr b="1" i="1" lang="en-US" sz="1500" u="none" cap="none" strike="noStrike">
                <a:solidFill>
                  <a:srgbClr val="404040"/>
                </a:solidFill>
                <a:latin typeface="Trebuchet MS"/>
                <a:ea typeface="Trebuchet MS"/>
                <a:cs typeface="Trebuchet MS"/>
                <a:sym typeface="Trebuchet MS"/>
              </a:rPr>
              <a:t>rows </a:t>
            </a:r>
            <a:r>
              <a:rPr b="0" i="1" lang="en-US" sz="1400" u="none" cap="none" strike="noStrike">
                <a:solidFill>
                  <a:srgbClr val="404040"/>
                </a:solidFill>
                <a:latin typeface="Trebuchet MS"/>
                <a:ea typeface="Trebuchet MS"/>
                <a:cs typeface="Trebuchet MS"/>
                <a:sym typeface="Trebuchet MS"/>
              </a:rPr>
              <a:t>in the output)</a:t>
            </a:r>
            <a:endParaRPr b="0" i="0" sz="1400" u="none" cap="none" strike="noStrike">
              <a:solidFill>
                <a:srgbClr val="000000"/>
              </a:solidFill>
              <a:latin typeface="Trebuchet MS"/>
              <a:ea typeface="Trebuchet MS"/>
              <a:cs typeface="Trebuchet MS"/>
              <a:sym typeface="Trebuchet MS"/>
            </a:endParaRPr>
          </a:p>
        </p:txBody>
      </p:sp>
      <p:sp>
        <p:nvSpPr>
          <p:cNvPr id="2534" name="Google Shape;2534;p128"/>
          <p:cNvSpPr txBox="1"/>
          <p:nvPr/>
        </p:nvSpPr>
        <p:spPr>
          <a:xfrm>
            <a:off x="6616445" y="3615690"/>
            <a:ext cx="1658100" cy="17343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The column(s) to apply  the calculation to</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18214"/>
              </a:lnSpc>
              <a:spcBef>
                <a:spcPts val="60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(these become the new</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18206"/>
              </a:lnSpc>
              <a:spcBef>
                <a:spcPts val="0"/>
              </a:spcBef>
              <a:spcAft>
                <a:spcPts val="0"/>
              </a:spcAft>
              <a:buClr>
                <a:srgbClr val="000000"/>
              </a:buClr>
              <a:buSzPts val="1500"/>
              <a:buFont typeface="Arial"/>
              <a:buNone/>
            </a:pPr>
            <a:r>
              <a:rPr b="1" i="1" lang="en-US" sz="1500" u="none" cap="none" strike="noStrike">
                <a:solidFill>
                  <a:srgbClr val="404040"/>
                </a:solidFill>
                <a:latin typeface="Trebuchet MS"/>
                <a:ea typeface="Trebuchet MS"/>
                <a:cs typeface="Trebuchet MS"/>
                <a:sym typeface="Trebuchet MS"/>
              </a:rPr>
              <a:t>columns </a:t>
            </a:r>
            <a:r>
              <a:rPr b="0" i="1" lang="en-US" sz="1400" u="none" cap="none" strike="noStrike">
                <a:solidFill>
                  <a:srgbClr val="404040"/>
                </a:solidFill>
                <a:latin typeface="Trebuchet MS"/>
                <a:ea typeface="Trebuchet MS"/>
                <a:cs typeface="Trebuchet MS"/>
                <a:sym typeface="Trebuchet MS"/>
              </a:rPr>
              <a:t>in the output)</a:t>
            </a:r>
            <a:endParaRPr b="0" i="0" sz="1400" u="none" cap="none" strike="noStrike">
              <a:solidFill>
                <a:srgbClr val="000000"/>
              </a:solidFill>
              <a:latin typeface="Trebuchet MS"/>
              <a:ea typeface="Trebuchet MS"/>
              <a:cs typeface="Trebuchet MS"/>
              <a:sym typeface="Trebuchet MS"/>
            </a:endParaRPr>
          </a:p>
        </p:txBody>
      </p:sp>
      <p:sp>
        <p:nvSpPr>
          <p:cNvPr id="2535" name="Google Shape;2535;p128"/>
          <p:cNvSpPr txBox="1"/>
          <p:nvPr/>
        </p:nvSpPr>
        <p:spPr>
          <a:xfrm>
            <a:off x="9434374" y="3282857"/>
            <a:ext cx="1629300" cy="3510000"/>
          </a:xfrm>
          <a:prstGeom prst="rect">
            <a:avLst/>
          </a:prstGeom>
          <a:noFill/>
          <a:ln>
            <a:noFill/>
          </a:ln>
        </p:spPr>
        <p:txBody>
          <a:bodyPr anchorCtr="0" anchor="t" bIns="0" lIns="0" spcFirstLastPara="1" rIns="0" wrap="square" tIns="12700">
            <a:spAutoFit/>
          </a:bodyPr>
          <a:lstStyle/>
          <a:p>
            <a:pPr indent="0" lvl="0" marL="12700" marR="13970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The calculation(s) to  apply for each group</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17857"/>
              </a:lnSpc>
              <a:spcBef>
                <a:spcPts val="60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(these become the new</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17931"/>
              </a:lnSpc>
              <a:spcBef>
                <a:spcPts val="0"/>
              </a:spcBef>
              <a:spcAft>
                <a:spcPts val="0"/>
              </a:spcAft>
              <a:buClr>
                <a:srgbClr val="000000"/>
              </a:buClr>
              <a:buSzPts val="1500"/>
              <a:buFont typeface="Arial"/>
              <a:buNone/>
            </a:pPr>
            <a:r>
              <a:rPr b="1" i="1" lang="en-US" sz="1500" u="none" cap="none" strike="noStrike">
                <a:solidFill>
                  <a:srgbClr val="404040"/>
                </a:solidFill>
                <a:latin typeface="Trebuchet MS"/>
                <a:ea typeface="Trebuchet MS"/>
                <a:cs typeface="Trebuchet MS"/>
                <a:sym typeface="Trebuchet MS"/>
              </a:rPr>
              <a:t>values </a:t>
            </a:r>
            <a:r>
              <a:rPr b="0" i="1" lang="en-US" sz="1400" u="none" cap="none" strike="noStrike">
                <a:solidFill>
                  <a:srgbClr val="404040"/>
                </a:solidFill>
                <a:latin typeface="Trebuchet MS"/>
                <a:ea typeface="Trebuchet MS"/>
                <a:cs typeface="Trebuchet MS"/>
                <a:sym typeface="Trebuchet MS"/>
              </a:rPr>
              <a:t>in the output)</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200"/>
              </a:spcBef>
              <a:spcAft>
                <a:spcPts val="0"/>
              </a:spcAft>
              <a:buClr>
                <a:srgbClr val="000000"/>
              </a:buClr>
              <a:buSzPts val="1400"/>
              <a:buFont typeface="Arial"/>
              <a:buNone/>
            </a:pPr>
            <a:r>
              <a:rPr b="1" i="1" lang="en-US" sz="1400" u="none" cap="none" strike="noStrike">
                <a:solidFill>
                  <a:srgbClr val="404040"/>
                </a:solidFill>
                <a:latin typeface="Trebuchet MS"/>
                <a:ea typeface="Trebuchet MS"/>
                <a:cs typeface="Trebuchet MS"/>
                <a:sym typeface="Trebuchet MS"/>
              </a:rPr>
              <a:t>Examples:</a:t>
            </a:r>
            <a:endParaRPr b="0" i="0" sz="1400" u="none" cap="none" strike="noStrike">
              <a:solidFill>
                <a:srgbClr val="000000"/>
              </a:solidFill>
              <a:latin typeface="Trebuchet MS"/>
              <a:ea typeface="Trebuchet MS"/>
              <a:cs typeface="Trebuchet MS"/>
              <a:sym typeface="Trebuchet MS"/>
            </a:endParaRPr>
          </a:p>
          <a:p>
            <a:pPr indent="-292100" lvl="0" marL="571500" marR="0" rtl="0" algn="l">
              <a:lnSpc>
                <a:spcPct val="100000"/>
              </a:lnSpc>
              <a:spcBef>
                <a:spcPts val="60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mean()</a:t>
            </a:r>
            <a:endParaRPr b="0" i="0" sz="1400" u="none" cap="none" strike="noStrike">
              <a:solidFill>
                <a:srgbClr val="000000"/>
              </a:solidFill>
              <a:latin typeface="Trebuchet MS"/>
              <a:ea typeface="Trebuchet MS"/>
              <a:cs typeface="Trebuchet MS"/>
              <a:sym typeface="Trebuchet MS"/>
            </a:endParaRPr>
          </a:p>
          <a:p>
            <a:pPr indent="-292100" lvl="0" marL="57150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sum()</a:t>
            </a:r>
            <a:endParaRPr b="0" i="0" sz="1400" u="none" cap="none" strike="noStrike">
              <a:solidFill>
                <a:srgbClr val="000000"/>
              </a:solidFill>
              <a:latin typeface="Trebuchet MS"/>
              <a:ea typeface="Trebuchet MS"/>
              <a:cs typeface="Trebuchet MS"/>
              <a:sym typeface="Trebuchet MS"/>
            </a:endParaRPr>
          </a:p>
          <a:p>
            <a:pPr indent="-292100" lvl="0" marL="57150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min()</a:t>
            </a:r>
            <a:endParaRPr b="0" i="0" sz="1400" u="none" cap="none" strike="noStrike">
              <a:solidFill>
                <a:srgbClr val="000000"/>
              </a:solidFill>
              <a:latin typeface="Trebuchet MS"/>
              <a:ea typeface="Trebuchet MS"/>
              <a:cs typeface="Trebuchet MS"/>
              <a:sym typeface="Trebuchet MS"/>
            </a:endParaRPr>
          </a:p>
          <a:p>
            <a:pPr indent="-292100" lvl="0" marL="57150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max()</a:t>
            </a:r>
            <a:endParaRPr b="0" i="0" sz="1400" u="none" cap="none" strike="noStrike">
              <a:solidFill>
                <a:srgbClr val="000000"/>
              </a:solidFill>
              <a:latin typeface="Trebuchet MS"/>
              <a:ea typeface="Trebuchet MS"/>
              <a:cs typeface="Trebuchet MS"/>
              <a:sym typeface="Trebuchet MS"/>
            </a:endParaRPr>
          </a:p>
          <a:p>
            <a:pPr indent="-292100" lvl="0" marL="57150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count()</a:t>
            </a:r>
            <a:endParaRPr b="0" i="0" sz="1400" u="none" cap="none" strike="noStrike">
              <a:solidFill>
                <a:srgbClr val="000000"/>
              </a:solidFill>
              <a:latin typeface="Trebuchet MS"/>
              <a:ea typeface="Trebuchet MS"/>
              <a:cs typeface="Trebuchet MS"/>
              <a:sym typeface="Trebuchet MS"/>
            </a:endParaRPr>
          </a:p>
          <a:p>
            <a:pPr indent="-292100" lvl="0" marL="57150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nunique()</a:t>
            </a:r>
            <a:endParaRPr b="0" i="0" sz="1400" u="none" cap="none" strike="noStrike">
              <a:solidFill>
                <a:srgbClr val="000000"/>
              </a:solidFill>
              <a:latin typeface="Trebuchet MS"/>
              <a:ea typeface="Trebuchet MS"/>
              <a:cs typeface="Trebuchet MS"/>
              <a:sym typeface="Trebuchet MS"/>
            </a:endParaRPr>
          </a:p>
        </p:txBody>
      </p:sp>
      <p:sp>
        <p:nvSpPr>
          <p:cNvPr id="2536" name="Google Shape;2536;p128"/>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0" name="Shape 2540"/>
        <p:cNvGrpSpPr/>
        <p:nvPr/>
      </p:nvGrpSpPr>
      <p:grpSpPr>
        <a:xfrm>
          <a:off x="0" y="0"/>
          <a:ext cx="0" cy="0"/>
          <a:chOff x="0" y="0"/>
          <a:chExt cx="0" cy="0"/>
        </a:xfrm>
      </p:grpSpPr>
      <p:sp>
        <p:nvSpPr>
          <p:cNvPr id="2541" name="Google Shape;2541;p129"/>
          <p:cNvSpPr txBox="1"/>
          <p:nvPr>
            <p:ph type="title"/>
          </p:nvPr>
        </p:nvSpPr>
        <p:spPr>
          <a:xfrm>
            <a:off x="5002529" y="257378"/>
            <a:ext cx="21894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GROUPING</a:t>
            </a:r>
            <a:endParaRPr/>
          </a:p>
        </p:txBody>
      </p:sp>
      <p:grpSp>
        <p:nvGrpSpPr>
          <p:cNvPr id="2542" name="Google Shape;2542;p129"/>
          <p:cNvGrpSpPr/>
          <p:nvPr/>
        </p:nvGrpSpPr>
        <p:grpSpPr>
          <a:xfrm>
            <a:off x="2456137" y="971933"/>
            <a:ext cx="2638045" cy="3569207"/>
            <a:chOff x="2598420" y="2209800"/>
            <a:chExt cx="2638045" cy="3569207"/>
          </a:xfrm>
        </p:grpSpPr>
        <p:pic>
          <p:nvPicPr>
            <p:cNvPr id="2543" name="Google Shape;2543;p129"/>
            <p:cNvPicPr preferRelativeResize="0"/>
            <p:nvPr/>
          </p:nvPicPr>
          <p:blipFill rotWithShape="1">
            <a:blip r:embed="rId3">
              <a:alphaModFix/>
            </a:blip>
            <a:srcRect b="0" l="0" r="0" t="0"/>
            <a:stretch/>
          </p:blipFill>
          <p:spPr>
            <a:xfrm>
              <a:off x="2598420" y="2209800"/>
              <a:ext cx="2638045" cy="509015"/>
            </a:xfrm>
            <a:prstGeom prst="rect">
              <a:avLst/>
            </a:prstGeom>
            <a:noFill/>
            <a:ln>
              <a:noFill/>
            </a:ln>
          </p:spPr>
        </p:pic>
        <p:pic>
          <p:nvPicPr>
            <p:cNvPr id="2544" name="Google Shape;2544;p129"/>
            <p:cNvPicPr preferRelativeResize="0"/>
            <p:nvPr/>
          </p:nvPicPr>
          <p:blipFill rotWithShape="1">
            <a:blip r:embed="rId4">
              <a:alphaModFix/>
            </a:blip>
            <a:srcRect b="0" l="0" r="0" t="0"/>
            <a:stretch/>
          </p:blipFill>
          <p:spPr>
            <a:xfrm>
              <a:off x="2610612" y="2654808"/>
              <a:ext cx="2468880" cy="3124199"/>
            </a:xfrm>
            <a:prstGeom prst="rect">
              <a:avLst/>
            </a:prstGeom>
            <a:noFill/>
            <a:ln>
              <a:noFill/>
            </a:ln>
          </p:spPr>
        </p:pic>
      </p:grpSp>
      <p:grpSp>
        <p:nvGrpSpPr>
          <p:cNvPr id="2545" name="Google Shape;2545;p129"/>
          <p:cNvGrpSpPr/>
          <p:nvPr/>
        </p:nvGrpSpPr>
        <p:grpSpPr>
          <a:xfrm>
            <a:off x="5577288" y="3063165"/>
            <a:ext cx="4936236" cy="2322272"/>
            <a:chOff x="5719571" y="4301032"/>
            <a:chExt cx="4936236" cy="2322272"/>
          </a:xfrm>
        </p:grpSpPr>
        <p:pic>
          <p:nvPicPr>
            <p:cNvPr id="2546" name="Google Shape;2546;p129"/>
            <p:cNvPicPr preferRelativeResize="0"/>
            <p:nvPr/>
          </p:nvPicPr>
          <p:blipFill rotWithShape="1">
            <a:blip r:embed="rId5">
              <a:alphaModFix/>
            </a:blip>
            <a:srcRect b="0" l="0" r="0" t="0"/>
            <a:stretch/>
          </p:blipFill>
          <p:spPr>
            <a:xfrm>
              <a:off x="5719571" y="4301032"/>
              <a:ext cx="4936236" cy="548335"/>
            </a:xfrm>
            <a:prstGeom prst="rect">
              <a:avLst/>
            </a:prstGeom>
            <a:noFill/>
            <a:ln>
              <a:noFill/>
            </a:ln>
          </p:spPr>
        </p:pic>
        <p:sp>
          <p:nvSpPr>
            <p:cNvPr id="2547" name="Google Shape;2547;p129"/>
            <p:cNvSpPr/>
            <p:nvPr/>
          </p:nvSpPr>
          <p:spPr>
            <a:xfrm>
              <a:off x="9527285" y="4793742"/>
              <a:ext cx="267334" cy="311150"/>
            </a:xfrm>
            <a:custGeom>
              <a:rect b="b" l="l" r="r" t="t"/>
              <a:pathLst>
                <a:path extrusionOk="0" h="311150" w="267334">
                  <a:moveTo>
                    <a:pt x="219670" y="74618"/>
                  </a:moveTo>
                  <a:lnTo>
                    <a:pt x="211455" y="126491"/>
                  </a:lnTo>
                  <a:lnTo>
                    <a:pt x="200660" y="167893"/>
                  </a:lnTo>
                  <a:lnTo>
                    <a:pt x="180086" y="212978"/>
                  </a:lnTo>
                  <a:lnTo>
                    <a:pt x="150114" y="245109"/>
                  </a:lnTo>
                  <a:lnTo>
                    <a:pt x="99949" y="270509"/>
                  </a:lnTo>
                  <a:lnTo>
                    <a:pt x="51816" y="283209"/>
                  </a:lnTo>
                  <a:lnTo>
                    <a:pt x="0" y="292353"/>
                  </a:lnTo>
                  <a:lnTo>
                    <a:pt x="3048" y="311149"/>
                  </a:lnTo>
                  <a:lnTo>
                    <a:pt x="55245" y="301878"/>
                  </a:lnTo>
                  <a:lnTo>
                    <a:pt x="105283" y="288797"/>
                  </a:lnTo>
                  <a:lnTo>
                    <a:pt x="150749" y="267715"/>
                  </a:lnTo>
                  <a:lnTo>
                    <a:pt x="187960" y="234568"/>
                  </a:lnTo>
                  <a:lnTo>
                    <a:pt x="208407" y="200659"/>
                  </a:lnTo>
                  <a:lnTo>
                    <a:pt x="222885" y="160273"/>
                  </a:lnTo>
                  <a:lnTo>
                    <a:pt x="235585" y="99821"/>
                  </a:lnTo>
                  <a:lnTo>
                    <a:pt x="238567" y="76711"/>
                  </a:lnTo>
                  <a:lnTo>
                    <a:pt x="219670" y="74618"/>
                  </a:lnTo>
                  <a:close/>
                </a:path>
                <a:path extrusionOk="0" h="311150" w="267334">
                  <a:moveTo>
                    <a:pt x="260556" y="61848"/>
                  </a:moveTo>
                  <a:lnTo>
                    <a:pt x="221361" y="61848"/>
                  </a:lnTo>
                  <a:lnTo>
                    <a:pt x="240157" y="64388"/>
                  </a:lnTo>
                  <a:lnTo>
                    <a:pt x="238567" y="76711"/>
                  </a:lnTo>
                  <a:lnTo>
                    <a:pt x="267208" y="79882"/>
                  </a:lnTo>
                  <a:lnTo>
                    <a:pt x="260556" y="61848"/>
                  </a:lnTo>
                  <a:close/>
                </a:path>
                <a:path extrusionOk="0" h="311150" w="267334">
                  <a:moveTo>
                    <a:pt x="221361" y="61848"/>
                  </a:moveTo>
                  <a:lnTo>
                    <a:pt x="219670" y="74618"/>
                  </a:lnTo>
                  <a:lnTo>
                    <a:pt x="238567" y="76711"/>
                  </a:lnTo>
                  <a:lnTo>
                    <a:pt x="240157" y="64388"/>
                  </a:lnTo>
                  <a:lnTo>
                    <a:pt x="221361" y="61848"/>
                  </a:lnTo>
                  <a:close/>
                </a:path>
                <a:path extrusionOk="0" h="311150" w="267334">
                  <a:moveTo>
                    <a:pt x="237744" y="0"/>
                  </a:moveTo>
                  <a:lnTo>
                    <a:pt x="191516" y="71500"/>
                  </a:lnTo>
                  <a:lnTo>
                    <a:pt x="219670" y="74618"/>
                  </a:lnTo>
                  <a:lnTo>
                    <a:pt x="221361" y="61848"/>
                  </a:lnTo>
                  <a:lnTo>
                    <a:pt x="260556" y="61848"/>
                  </a:lnTo>
                  <a:lnTo>
                    <a:pt x="237744"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48" name="Google Shape;2548;p129"/>
            <p:cNvPicPr preferRelativeResize="0"/>
            <p:nvPr/>
          </p:nvPicPr>
          <p:blipFill rotWithShape="1">
            <a:blip r:embed="rId6">
              <a:alphaModFix/>
            </a:blip>
            <a:srcRect b="0" l="0" r="0" t="0"/>
            <a:stretch/>
          </p:blipFill>
          <p:spPr>
            <a:xfrm>
              <a:off x="5785103" y="4792980"/>
              <a:ext cx="1525524" cy="1830324"/>
            </a:xfrm>
            <a:prstGeom prst="rect">
              <a:avLst/>
            </a:prstGeom>
            <a:noFill/>
            <a:ln>
              <a:noFill/>
            </a:ln>
          </p:spPr>
        </p:pic>
      </p:grpSp>
      <p:pic>
        <p:nvPicPr>
          <p:cNvPr id="2549" name="Google Shape;2549;p129"/>
          <p:cNvPicPr preferRelativeResize="0"/>
          <p:nvPr/>
        </p:nvPicPr>
        <p:blipFill rotWithShape="1">
          <a:blip r:embed="rId7">
            <a:alphaModFix/>
          </a:blip>
          <a:srcRect b="0" l="0" r="0" t="0"/>
          <a:stretch/>
        </p:blipFill>
        <p:spPr>
          <a:xfrm>
            <a:off x="5577288" y="982600"/>
            <a:ext cx="4910328" cy="509015"/>
          </a:xfrm>
          <a:prstGeom prst="rect">
            <a:avLst/>
          </a:prstGeom>
          <a:noFill/>
          <a:ln>
            <a:noFill/>
          </a:ln>
        </p:spPr>
      </p:pic>
      <p:sp>
        <p:nvSpPr>
          <p:cNvPr id="2550" name="Google Shape;2550;p129"/>
          <p:cNvSpPr/>
          <p:nvPr/>
        </p:nvSpPr>
        <p:spPr>
          <a:xfrm>
            <a:off x="5155140" y="1072516"/>
            <a:ext cx="361314" cy="307975"/>
          </a:xfrm>
          <a:custGeom>
            <a:rect b="b" l="l" r="r" t="t"/>
            <a:pathLst>
              <a:path extrusionOk="0" h="307975" w="361314">
                <a:moveTo>
                  <a:pt x="207263" y="0"/>
                </a:moveTo>
                <a:lnTo>
                  <a:pt x="207263" y="76962"/>
                </a:lnTo>
                <a:lnTo>
                  <a:pt x="0" y="76962"/>
                </a:lnTo>
                <a:lnTo>
                  <a:pt x="0" y="230886"/>
                </a:lnTo>
                <a:lnTo>
                  <a:pt x="207263" y="230886"/>
                </a:lnTo>
                <a:lnTo>
                  <a:pt x="207263" y="307848"/>
                </a:lnTo>
                <a:lnTo>
                  <a:pt x="361188" y="153924"/>
                </a:lnTo>
                <a:lnTo>
                  <a:pt x="207263"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51" name="Google Shape;2551;p129"/>
          <p:cNvSpPr txBox="1"/>
          <p:nvPr/>
        </p:nvSpPr>
        <p:spPr>
          <a:xfrm>
            <a:off x="8539183" y="1731011"/>
            <a:ext cx="14757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returns the average</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“temp” by “type”</a:t>
            </a:r>
            <a:endParaRPr b="0" i="0" sz="1200" u="none" cap="none" strike="noStrike">
              <a:solidFill>
                <a:srgbClr val="000000"/>
              </a:solidFill>
              <a:latin typeface="Trebuchet MS"/>
              <a:ea typeface="Trebuchet MS"/>
              <a:cs typeface="Trebuchet MS"/>
              <a:sym typeface="Trebuchet MS"/>
            </a:endParaRPr>
          </a:p>
        </p:txBody>
      </p:sp>
      <p:sp>
        <p:nvSpPr>
          <p:cNvPr id="2552" name="Google Shape;2552;p129"/>
          <p:cNvSpPr/>
          <p:nvPr/>
        </p:nvSpPr>
        <p:spPr>
          <a:xfrm>
            <a:off x="8349445" y="1616584"/>
            <a:ext cx="109854" cy="1213485"/>
          </a:xfrm>
          <a:custGeom>
            <a:rect b="b" l="l" r="r" t="t"/>
            <a:pathLst>
              <a:path extrusionOk="0" h="1213485" w="109854">
                <a:moveTo>
                  <a:pt x="0" y="1213104"/>
                </a:moveTo>
                <a:lnTo>
                  <a:pt x="21377" y="1209157"/>
                </a:lnTo>
                <a:lnTo>
                  <a:pt x="38814" y="1198387"/>
                </a:lnTo>
                <a:lnTo>
                  <a:pt x="50559" y="1182403"/>
                </a:lnTo>
                <a:lnTo>
                  <a:pt x="54864" y="1162812"/>
                </a:lnTo>
                <a:lnTo>
                  <a:pt x="54864" y="357886"/>
                </a:lnTo>
                <a:lnTo>
                  <a:pt x="59168" y="338347"/>
                </a:lnTo>
                <a:lnTo>
                  <a:pt x="70913" y="322357"/>
                </a:lnTo>
                <a:lnTo>
                  <a:pt x="88350" y="311558"/>
                </a:lnTo>
                <a:lnTo>
                  <a:pt x="109727" y="307594"/>
                </a:lnTo>
                <a:lnTo>
                  <a:pt x="88350" y="303647"/>
                </a:lnTo>
                <a:lnTo>
                  <a:pt x="70913" y="292877"/>
                </a:lnTo>
                <a:lnTo>
                  <a:pt x="59168" y="276893"/>
                </a:lnTo>
                <a:lnTo>
                  <a:pt x="54864" y="257301"/>
                </a:lnTo>
                <a:lnTo>
                  <a:pt x="54864" y="50292"/>
                </a:lnTo>
                <a:lnTo>
                  <a:pt x="50559" y="30700"/>
                </a:lnTo>
                <a:lnTo>
                  <a:pt x="38814" y="14716"/>
                </a:lnTo>
                <a:lnTo>
                  <a:pt x="21377" y="3946"/>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53" name="Google Shape;2553;p129"/>
          <p:cNvSpPr txBox="1"/>
          <p:nvPr/>
        </p:nvSpPr>
        <p:spPr>
          <a:xfrm>
            <a:off x="8041977" y="3764662"/>
            <a:ext cx="12453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Use </a:t>
            </a:r>
            <a:r>
              <a:rPr b="1" i="1" lang="en-US" sz="1200" u="none" cap="none" strike="noStrike">
                <a:solidFill>
                  <a:srgbClr val="404040"/>
                </a:solidFill>
                <a:latin typeface="Trebuchet MS"/>
                <a:ea typeface="Trebuchet MS"/>
                <a:cs typeface="Trebuchet MS"/>
                <a:sym typeface="Trebuchet MS"/>
              </a:rPr>
              <a:t>reset_index() </a:t>
            </a:r>
            <a:r>
              <a:rPr b="0" i="1" lang="en-US" sz="1200" u="none" cap="none" strike="noStrike">
                <a:solidFill>
                  <a:srgbClr val="404040"/>
                </a:solidFill>
                <a:latin typeface="Trebuchet MS"/>
                <a:ea typeface="Trebuchet MS"/>
                <a:cs typeface="Trebuchet MS"/>
                <a:sym typeface="Trebuchet MS"/>
              </a:rPr>
              <a:t>to</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return a DataFrame</a:t>
            </a:r>
            <a:endParaRPr b="0" i="0" sz="1200" u="none" cap="none" strike="noStrike">
              <a:solidFill>
                <a:srgbClr val="000000"/>
              </a:solidFill>
              <a:latin typeface="Trebuchet MS"/>
              <a:ea typeface="Trebuchet MS"/>
              <a:cs typeface="Trebuchet MS"/>
              <a:sym typeface="Trebuchet MS"/>
            </a:endParaRPr>
          </a:p>
        </p:txBody>
      </p:sp>
      <p:pic>
        <p:nvPicPr>
          <p:cNvPr id="2554" name="Google Shape;2554;p129"/>
          <p:cNvPicPr preferRelativeResize="0"/>
          <p:nvPr/>
        </p:nvPicPr>
        <p:blipFill rotWithShape="1">
          <a:blip r:embed="rId8">
            <a:alphaModFix/>
          </a:blip>
          <a:srcRect b="0" l="0" r="0" t="0"/>
          <a:stretch/>
        </p:blipFill>
        <p:spPr>
          <a:xfrm>
            <a:off x="5727938" y="1672011"/>
            <a:ext cx="2479742" cy="1111394"/>
          </a:xfrm>
          <a:prstGeom prst="rect">
            <a:avLst/>
          </a:prstGeom>
          <a:noFill/>
          <a:ln>
            <a:noFill/>
          </a:ln>
        </p:spPr>
      </p:pic>
      <p:sp>
        <p:nvSpPr>
          <p:cNvPr id="2555" name="Google Shape;2555;p129"/>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59" name="Shape 2559"/>
        <p:cNvGrpSpPr/>
        <p:nvPr/>
      </p:nvGrpSpPr>
      <p:grpSpPr>
        <a:xfrm>
          <a:off x="0" y="0"/>
          <a:ext cx="0" cy="0"/>
          <a:chOff x="0" y="0"/>
          <a:chExt cx="0" cy="0"/>
        </a:xfrm>
      </p:grpSpPr>
      <p:grpSp>
        <p:nvGrpSpPr>
          <p:cNvPr id="2560" name="Google Shape;2560;p130"/>
          <p:cNvGrpSpPr/>
          <p:nvPr/>
        </p:nvGrpSpPr>
        <p:grpSpPr>
          <a:xfrm>
            <a:off x="7667541" y="4407084"/>
            <a:ext cx="4230582" cy="2043601"/>
            <a:chOff x="7667222" y="4407368"/>
            <a:chExt cx="3892338" cy="1543855"/>
          </a:xfrm>
        </p:grpSpPr>
        <p:pic>
          <p:nvPicPr>
            <p:cNvPr id="2561" name="Google Shape;2561;p130"/>
            <p:cNvPicPr preferRelativeResize="0"/>
            <p:nvPr/>
          </p:nvPicPr>
          <p:blipFill rotWithShape="1">
            <a:blip r:embed="rId3">
              <a:alphaModFix/>
            </a:blip>
            <a:srcRect b="0" l="0" r="0" t="0"/>
            <a:stretch/>
          </p:blipFill>
          <p:spPr>
            <a:xfrm>
              <a:off x="7667222" y="4407368"/>
              <a:ext cx="3892338" cy="1543855"/>
            </a:xfrm>
            <a:prstGeom prst="rect">
              <a:avLst/>
            </a:prstGeom>
            <a:noFill/>
            <a:ln>
              <a:noFill/>
            </a:ln>
          </p:spPr>
        </p:pic>
        <p:sp>
          <p:nvSpPr>
            <p:cNvPr id="2562" name="Google Shape;2562;p130"/>
            <p:cNvSpPr/>
            <p:nvPr/>
          </p:nvSpPr>
          <p:spPr>
            <a:xfrm>
              <a:off x="7705343" y="4407407"/>
              <a:ext cx="3820795" cy="1463039"/>
            </a:xfrm>
            <a:custGeom>
              <a:rect b="b" l="l" r="r" t="t"/>
              <a:pathLst>
                <a:path extrusionOk="0" h="1463039" w="3820795">
                  <a:moveTo>
                    <a:pt x="3820667" y="0"/>
                  </a:moveTo>
                  <a:lnTo>
                    <a:pt x="210438" y="0"/>
                  </a:lnTo>
                  <a:lnTo>
                    <a:pt x="162192" y="5558"/>
                  </a:lnTo>
                  <a:lnTo>
                    <a:pt x="117900" y="21392"/>
                  </a:lnTo>
                  <a:lnTo>
                    <a:pt x="78827" y="46236"/>
                  </a:lnTo>
                  <a:lnTo>
                    <a:pt x="46236" y="78827"/>
                  </a:lnTo>
                  <a:lnTo>
                    <a:pt x="21392" y="117900"/>
                  </a:lnTo>
                  <a:lnTo>
                    <a:pt x="5558" y="162192"/>
                  </a:lnTo>
                  <a:lnTo>
                    <a:pt x="0" y="210439"/>
                  </a:lnTo>
                  <a:lnTo>
                    <a:pt x="0" y="1463040"/>
                  </a:lnTo>
                  <a:lnTo>
                    <a:pt x="3610229" y="1463040"/>
                  </a:lnTo>
                  <a:lnTo>
                    <a:pt x="3658475" y="1457481"/>
                  </a:lnTo>
                  <a:lnTo>
                    <a:pt x="3702767" y="1441649"/>
                  </a:lnTo>
                  <a:lnTo>
                    <a:pt x="3741840" y="1416807"/>
                  </a:lnTo>
                  <a:lnTo>
                    <a:pt x="3774431" y="1384217"/>
                  </a:lnTo>
                  <a:lnTo>
                    <a:pt x="3799275" y="1345144"/>
                  </a:lnTo>
                  <a:lnTo>
                    <a:pt x="3815109" y="1300851"/>
                  </a:lnTo>
                  <a:lnTo>
                    <a:pt x="3820667" y="1252601"/>
                  </a:lnTo>
                  <a:lnTo>
                    <a:pt x="382066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63" name="Google Shape;2563;p130"/>
            <p:cNvSpPr/>
            <p:nvPr/>
          </p:nvSpPr>
          <p:spPr>
            <a:xfrm>
              <a:off x="7906448" y="4562106"/>
              <a:ext cx="503554" cy="440054"/>
            </a:xfrm>
            <a:custGeom>
              <a:rect b="b" l="l" r="r" t="t"/>
              <a:pathLst>
                <a:path extrusionOk="0" h="440054" w="503554">
                  <a:moveTo>
                    <a:pt x="119595" y="182181"/>
                  </a:moveTo>
                  <a:lnTo>
                    <a:pt x="117614" y="172427"/>
                  </a:lnTo>
                  <a:lnTo>
                    <a:pt x="112204" y="164426"/>
                  </a:lnTo>
                  <a:lnTo>
                    <a:pt x="104190" y="159029"/>
                  </a:lnTo>
                  <a:lnTo>
                    <a:pt x="94424" y="157048"/>
                  </a:lnTo>
                  <a:lnTo>
                    <a:pt x="0" y="157048"/>
                  </a:lnTo>
                  <a:lnTo>
                    <a:pt x="0" y="420890"/>
                  </a:lnTo>
                  <a:lnTo>
                    <a:pt x="94424" y="420890"/>
                  </a:lnTo>
                  <a:lnTo>
                    <a:pt x="104203" y="418909"/>
                  </a:lnTo>
                  <a:lnTo>
                    <a:pt x="112204" y="413512"/>
                  </a:lnTo>
                  <a:lnTo>
                    <a:pt x="117614" y="405523"/>
                  </a:lnTo>
                  <a:lnTo>
                    <a:pt x="119595" y="395757"/>
                  </a:lnTo>
                  <a:lnTo>
                    <a:pt x="119595" y="182181"/>
                  </a:lnTo>
                  <a:close/>
                </a:path>
                <a:path extrusionOk="0" h="440054" w="503554">
                  <a:moveTo>
                    <a:pt x="503555" y="213588"/>
                  </a:moveTo>
                  <a:lnTo>
                    <a:pt x="500570" y="198958"/>
                  </a:lnTo>
                  <a:lnTo>
                    <a:pt x="492455" y="186969"/>
                  </a:lnTo>
                  <a:lnTo>
                    <a:pt x="480453" y="178866"/>
                  </a:lnTo>
                  <a:lnTo>
                    <a:pt x="465785" y="175895"/>
                  </a:lnTo>
                  <a:lnTo>
                    <a:pt x="346189" y="175895"/>
                  </a:lnTo>
                  <a:lnTo>
                    <a:pt x="339090" y="174459"/>
                  </a:lnTo>
                  <a:lnTo>
                    <a:pt x="333209" y="170561"/>
                  </a:lnTo>
                  <a:lnTo>
                    <a:pt x="329107" y="164769"/>
                  </a:lnTo>
                  <a:lnTo>
                    <a:pt x="327317" y="157683"/>
                  </a:lnTo>
                  <a:lnTo>
                    <a:pt x="336994" y="125717"/>
                  </a:lnTo>
                  <a:lnTo>
                    <a:pt x="343331" y="91160"/>
                  </a:lnTo>
                  <a:lnTo>
                    <a:pt x="346189" y="37693"/>
                  </a:lnTo>
                  <a:lnTo>
                    <a:pt x="323088" y="2984"/>
                  </a:lnTo>
                  <a:lnTo>
                    <a:pt x="308432" y="0"/>
                  </a:lnTo>
                  <a:lnTo>
                    <a:pt x="293763" y="2984"/>
                  </a:lnTo>
                  <a:lnTo>
                    <a:pt x="281762" y="11074"/>
                  </a:lnTo>
                  <a:lnTo>
                    <a:pt x="273646" y="23063"/>
                  </a:lnTo>
                  <a:lnTo>
                    <a:pt x="270662" y="37693"/>
                  </a:lnTo>
                  <a:lnTo>
                    <a:pt x="253225" y="101358"/>
                  </a:lnTo>
                  <a:lnTo>
                    <a:pt x="214718" y="148412"/>
                  </a:lnTo>
                  <a:lnTo>
                    <a:pt x="175869" y="177800"/>
                  </a:lnTo>
                  <a:lnTo>
                    <a:pt x="157365" y="188455"/>
                  </a:lnTo>
                  <a:lnTo>
                    <a:pt x="157365" y="389483"/>
                  </a:lnTo>
                  <a:lnTo>
                    <a:pt x="185013" y="397332"/>
                  </a:lnTo>
                  <a:lnTo>
                    <a:pt x="208584" y="414604"/>
                  </a:lnTo>
                  <a:lnTo>
                    <a:pt x="239598" y="431876"/>
                  </a:lnTo>
                  <a:lnTo>
                    <a:pt x="289547" y="439737"/>
                  </a:lnTo>
                  <a:lnTo>
                    <a:pt x="402844" y="439737"/>
                  </a:lnTo>
                  <a:lnTo>
                    <a:pt x="417512" y="436765"/>
                  </a:lnTo>
                  <a:lnTo>
                    <a:pt x="429514" y="428663"/>
                  </a:lnTo>
                  <a:lnTo>
                    <a:pt x="437629" y="416674"/>
                  </a:lnTo>
                  <a:lnTo>
                    <a:pt x="440613" y="402043"/>
                  </a:lnTo>
                  <a:lnTo>
                    <a:pt x="439928" y="394766"/>
                  </a:lnTo>
                  <a:lnTo>
                    <a:pt x="437934" y="388061"/>
                  </a:lnTo>
                  <a:lnTo>
                    <a:pt x="434771" y="382079"/>
                  </a:lnTo>
                  <a:lnTo>
                    <a:pt x="430542" y="376910"/>
                  </a:lnTo>
                  <a:lnTo>
                    <a:pt x="434314" y="376910"/>
                  </a:lnTo>
                  <a:lnTo>
                    <a:pt x="448983" y="373938"/>
                  </a:lnTo>
                  <a:lnTo>
                    <a:pt x="460984" y="365848"/>
                  </a:lnTo>
                  <a:lnTo>
                    <a:pt x="469099" y="353860"/>
                  </a:lnTo>
                  <a:lnTo>
                    <a:pt x="472084" y="339229"/>
                  </a:lnTo>
                  <a:lnTo>
                    <a:pt x="471385" y="331838"/>
                  </a:lnTo>
                  <a:lnTo>
                    <a:pt x="469328" y="324853"/>
                  </a:lnTo>
                  <a:lnTo>
                    <a:pt x="465975" y="318465"/>
                  </a:lnTo>
                  <a:lnTo>
                    <a:pt x="461378" y="312839"/>
                  </a:lnTo>
                  <a:lnTo>
                    <a:pt x="473176" y="308025"/>
                  </a:lnTo>
                  <a:lnTo>
                    <a:pt x="482549" y="299808"/>
                  </a:lnTo>
                  <a:lnTo>
                    <a:pt x="488734" y="288988"/>
                  </a:lnTo>
                  <a:lnTo>
                    <a:pt x="490969" y="276402"/>
                  </a:lnTo>
                  <a:lnTo>
                    <a:pt x="490156" y="268554"/>
                  </a:lnTo>
                  <a:lnTo>
                    <a:pt x="487819" y="261175"/>
                  </a:lnTo>
                  <a:lnTo>
                    <a:pt x="484060" y="254495"/>
                  </a:lnTo>
                  <a:lnTo>
                    <a:pt x="479005" y="248767"/>
                  </a:lnTo>
                  <a:lnTo>
                    <a:pt x="488950" y="243446"/>
                  </a:lnTo>
                  <a:lnTo>
                    <a:pt x="496709" y="235419"/>
                  </a:lnTo>
                  <a:lnTo>
                    <a:pt x="501751" y="225272"/>
                  </a:lnTo>
                  <a:lnTo>
                    <a:pt x="503555" y="213588"/>
                  </a:lnTo>
                  <a:close/>
                </a:path>
              </a:pathLst>
            </a:custGeom>
            <a:solidFill>
              <a:srgbClr val="1FE2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64" name="Google Shape;2564;p130"/>
            <p:cNvPicPr preferRelativeResize="0"/>
            <p:nvPr/>
          </p:nvPicPr>
          <p:blipFill rotWithShape="1">
            <a:blip r:embed="rId4">
              <a:alphaModFix/>
            </a:blip>
            <a:srcRect b="0" l="0" r="0" t="0"/>
            <a:stretch/>
          </p:blipFill>
          <p:spPr>
            <a:xfrm>
              <a:off x="7850123" y="4474463"/>
              <a:ext cx="611885" cy="610362"/>
            </a:xfrm>
            <a:prstGeom prst="rect">
              <a:avLst/>
            </a:prstGeom>
            <a:noFill/>
            <a:ln>
              <a:noFill/>
            </a:ln>
          </p:spPr>
        </p:pic>
      </p:grpSp>
      <p:sp>
        <p:nvSpPr>
          <p:cNvPr id="2565" name="Google Shape;2565;p130"/>
          <p:cNvSpPr txBox="1"/>
          <p:nvPr>
            <p:ph type="title"/>
          </p:nvPr>
        </p:nvSpPr>
        <p:spPr>
          <a:xfrm>
            <a:off x="3492246" y="257378"/>
            <a:ext cx="52065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MULTIPLE AGGREGATIONS</a:t>
            </a:r>
            <a:endParaRPr/>
          </a:p>
        </p:txBody>
      </p:sp>
      <p:sp>
        <p:nvSpPr>
          <p:cNvPr id="2566" name="Google Shape;2566;p130"/>
          <p:cNvSpPr txBox="1"/>
          <p:nvPr/>
        </p:nvSpPr>
        <p:spPr>
          <a:xfrm>
            <a:off x="2222231" y="1081688"/>
            <a:ext cx="88608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Dapat menggabungkan metode .agg() dengan .groupby() untuk menerapkan beberapa agregasi pada setiap kelompok</a:t>
            </a:r>
            <a:endParaRPr b="0" i="0" sz="2000" u="none" cap="none" strike="noStrike">
              <a:solidFill>
                <a:srgbClr val="000000"/>
              </a:solidFill>
              <a:latin typeface="Tahoma"/>
              <a:ea typeface="Tahoma"/>
              <a:cs typeface="Tahoma"/>
              <a:sym typeface="Tahoma"/>
            </a:endParaRPr>
          </a:p>
        </p:txBody>
      </p:sp>
      <p:pic>
        <p:nvPicPr>
          <p:cNvPr id="2567" name="Google Shape;2567;p130"/>
          <p:cNvPicPr preferRelativeResize="0"/>
          <p:nvPr/>
        </p:nvPicPr>
        <p:blipFill rotWithShape="1">
          <a:blip r:embed="rId5">
            <a:alphaModFix/>
          </a:blip>
          <a:srcRect b="0" l="0" r="0" t="0"/>
          <a:stretch/>
        </p:blipFill>
        <p:spPr>
          <a:xfrm>
            <a:off x="2602992" y="2263139"/>
            <a:ext cx="8226553" cy="408431"/>
          </a:xfrm>
          <a:prstGeom prst="rect">
            <a:avLst/>
          </a:prstGeom>
          <a:noFill/>
          <a:ln>
            <a:noFill/>
          </a:ln>
        </p:spPr>
      </p:pic>
      <p:pic>
        <p:nvPicPr>
          <p:cNvPr id="2568" name="Google Shape;2568;p130"/>
          <p:cNvPicPr preferRelativeResize="0"/>
          <p:nvPr/>
        </p:nvPicPr>
        <p:blipFill rotWithShape="1">
          <a:blip r:embed="rId6">
            <a:alphaModFix/>
          </a:blip>
          <a:srcRect b="0" l="0" r="0" t="0"/>
          <a:stretch/>
        </p:blipFill>
        <p:spPr>
          <a:xfrm>
            <a:off x="2602992" y="5317235"/>
            <a:ext cx="4576571" cy="864108"/>
          </a:xfrm>
          <a:prstGeom prst="rect">
            <a:avLst/>
          </a:prstGeom>
          <a:noFill/>
          <a:ln>
            <a:noFill/>
          </a:ln>
        </p:spPr>
      </p:pic>
      <p:sp>
        <p:nvSpPr>
          <p:cNvPr id="2569" name="Google Shape;2569;p130"/>
          <p:cNvSpPr txBox="1"/>
          <p:nvPr/>
        </p:nvSpPr>
        <p:spPr>
          <a:xfrm>
            <a:off x="6285738" y="3075178"/>
            <a:ext cx="1884000" cy="11211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returns the minimum &amp;  maximum temperatures, the  number of teas, and the unique  temperatures for each tea type</a:t>
            </a:r>
            <a:endParaRPr b="0" i="0" sz="1200" u="none" cap="none" strike="noStrike">
              <a:solidFill>
                <a:srgbClr val="000000"/>
              </a:solidFill>
              <a:latin typeface="Trebuchet MS"/>
              <a:ea typeface="Trebuchet MS"/>
              <a:cs typeface="Trebuchet MS"/>
              <a:sym typeface="Trebuchet MS"/>
            </a:endParaRPr>
          </a:p>
        </p:txBody>
      </p:sp>
      <p:sp>
        <p:nvSpPr>
          <p:cNvPr id="2570" name="Google Shape;2570;p130"/>
          <p:cNvSpPr/>
          <p:nvPr/>
        </p:nvSpPr>
        <p:spPr>
          <a:xfrm>
            <a:off x="6097523" y="2816351"/>
            <a:ext cx="108585" cy="1777364"/>
          </a:xfrm>
          <a:custGeom>
            <a:rect b="b" l="l" r="r" t="t"/>
            <a:pathLst>
              <a:path extrusionOk="0" h="1777364" w="108585">
                <a:moveTo>
                  <a:pt x="0" y="1776984"/>
                </a:moveTo>
                <a:lnTo>
                  <a:pt x="21044" y="1773082"/>
                </a:lnTo>
                <a:lnTo>
                  <a:pt x="38242" y="1762442"/>
                </a:lnTo>
                <a:lnTo>
                  <a:pt x="49845" y="1746658"/>
                </a:lnTo>
                <a:lnTo>
                  <a:pt x="54101" y="1727327"/>
                </a:lnTo>
                <a:lnTo>
                  <a:pt x="54101" y="500252"/>
                </a:lnTo>
                <a:lnTo>
                  <a:pt x="58358" y="480921"/>
                </a:lnTo>
                <a:lnTo>
                  <a:pt x="69961" y="465137"/>
                </a:lnTo>
                <a:lnTo>
                  <a:pt x="87159" y="454497"/>
                </a:lnTo>
                <a:lnTo>
                  <a:pt x="108203" y="450596"/>
                </a:lnTo>
                <a:lnTo>
                  <a:pt x="87159" y="446696"/>
                </a:lnTo>
                <a:lnTo>
                  <a:pt x="69961" y="436070"/>
                </a:lnTo>
                <a:lnTo>
                  <a:pt x="58358" y="420324"/>
                </a:lnTo>
                <a:lnTo>
                  <a:pt x="54101" y="401065"/>
                </a:lnTo>
                <a:lnTo>
                  <a:pt x="54101" y="49530"/>
                </a:lnTo>
                <a:lnTo>
                  <a:pt x="49845" y="30271"/>
                </a:lnTo>
                <a:lnTo>
                  <a:pt x="38242" y="14525"/>
                </a:lnTo>
                <a:lnTo>
                  <a:pt x="21044" y="3899"/>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71" name="Google Shape;2571;p130"/>
          <p:cNvSpPr/>
          <p:nvPr/>
        </p:nvSpPr>
        <p:spPr>
          <a:xfrm>
            <a:off x="3374897" y="4702302"/>
            <a:ext cx="76200" cy="548639"/>
          </a:xfrm>
          <a:custGeom>
            <a:rect b="b" l="l" r="r" t="t"/>
            <a:pathLst>
              <a:path extrusionOk="0" h="548639" w="76200">
                <a:moveTo>
                  <a:pt x="28575" y="472440"/>
                </a:moveTo>
                <a:lnTo>
                  <a:pt x="0" y="472440"/>
                </a:lnTo>
                <a:lnTo>
                  <a:pt x="38100" y="548640"/>
                </a:lnTo>
                <a:lnTo>
                  <a:pt x="69850" y="485140"/>
                </a:lnTo>
                <a:lnTo>
                  <a:pt x="28575" y="485140"/>
                </a:lnTo>
                <a:lnTo>
                  <a:pt x="28575" y="472440"/>
                </a:lnTo>
                <a:close/>
              </a:path>
              <a:path extrusionOk="0" h="548639" w="76200">
                <a:moveTo>
                  <a:pt x="47625" y="0"/>
                </a:moveTo>
                <a:lnTo>
                  <a:pt x="28575" y="0"/>
                </a:lnTo>
                <a:lnTo>
                  <a:pt x="28575" y="485140"/>
                </a:lnTo>
                <a:lnTo>
                  <a:pt x="47625" y="485140"/>
                </a:lnTo>
                <a:lnTo>
                  <a:pt x="47625" y="0"/>
                </a:lnTo>
                <a:close/>
              </a:path>
              <a:path extrusionOk="0" h="548639" w="76200">
                <a:moveTo>
                  <a:pt x="76200" y="472440"/>
                </a:moveTo>
                <a:lnTo>
                  <a:pt x="47625" y="472440"/>
                </a:lnTo>
                <a:lnTo>
                  <a:pt x="47625" y="485140"/>
                </a:lnTo>
                <a:lnTo>
                  <a:pt x="69850" y="485140"/>
                </a:lnTo>
                <a:lnTo>
                  <a:pt x="76200" y="47244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72" name="Google Shape;2572;p130"/>
          <p:cNvSpPr txBox="1"/>
          <p:nvPr/>
        </p:nvSpPr>
        <p:spPr>
          <a:xfrm>
            <a:off x="3546475" y="4834890"/>
            <a:ext cx="22377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You can also write the code this way!</a:t>
            </a:r>
            <a:endParaRPr b="0" i="0" sz="1200" u="none" cap="none" strike="noStrike">
              <a:solidFill>
                <a:srgbClr val="000000"/>
              </a:solidFill>
              <a:latin typeface="Trebuchet MS"/>
              <a:ea typeface="Trebuchet MS"/>
              <a:cs typeface="Trebuchet MS"/>
              <a:sym typeface="Trebuchet MS"/>
            </a:endParaRPr>
          </a:p>
        </p:txBody>
      </p:sp>
      <p:sp>
        <p:nvSpPr>
          <p:cNvPr id="2573" name="Google Shape;2573;p130"/>
          <p:cNvSpPr txBox="1"/>
          <p:nvPr/>
        </p:nvSpPr>
        <p:spPr>
          <a:xfrm>
            <a:off x="8556750" y="4558417"/>
            <a:ext cx="3126900" cy="1551300"/>
          </a:xfrm>
          <a:prstGeom prst="rect">
            <a:avLst/>
          </a:prstGeom>
          <a:noFill/>
          <a:ln>
            <a:noFill/>
          </a:ln>
        </p:spPr>
        <p:txBody>
          <a:bodyPr anchorCtr="0" anchor="t" bIns="0" lIns="0" spcFirstLastPara="1" rIns="0" wrap="square" tIns="12050">
            <a:spAutoFit/>
          </a:bodyPr>
          <a:lstStyle/>
          <a:p>
            <a:pPr indent="0" lvl="0" marL="12700" marR="1270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Ketika menggabungkan beberapa metode bersama-sama, bungkus kode dalam tanda kurung sehingga Anda dapat meletakkan setiap metode pada baris terpisah</a:t>
            </a:r>
            <a:endParaRPr b="0" i="0" sz="1400" u="none" cap="none" strike="noStrike">
              <a:solidFill>
                <a:srgbClr val="404040"/>
              </a:solidFill>
              <a:latin typeface="Tahoma"/>
              <a:ea typeface="Tahoma"/>
              <a:cs typeface="Tahoma"/>
              <a:sym typeface="Tahoma"/>
            </a:endParaRPr>
          </a:p>
          <a:p>
            <a:pPr indent="0" lvl="0" marL="12700" marR="1270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(ini membuat membaca kode menjadi lebih mudah!)</a:t>
            </a:r>
            <a:endParaRPr b="0" i="0" sz="1400" u="none" cap="none" strike="noStrike">
              <a:solidFill>
                <a:srgbClr val="404040"/>
              </a:solidFill>
              <a:latin typeface="Tahoma"/>
              <a:ea typeface="Tahoma"/>
              <a:cs typeface="Tahoma"/>
              <a:sym typeface="Tahoma"/>
            </a:endParaRPr>
          </a:p>
        </p:txBody>
      </p:sp>
      <p:pic>
        <p:nvPicPr>
          <p:cNvPr id="2574" name="Google Shape;2574;p130"/>
          <p:cNvPicPr preferRelativeResize="0"/>
          <p:nvPr/>
        </p:nvPicPr>
        <p:blipFill rotWithShape="1">
          <a:blip r:embed="rId7">
            <a:alphaModFix/>
          </a:blip>
          <a:srcRect b="0" l="0" r="0" t="0"/>
          <a:stretch/>
        </p:blipFill>
        <p:spPr>
          <a:xfrm>
            <a:off x="2721840" y="2867379"/>
            <a:ext cx="3126912" cy="1572988"/>
          </a:xfrm>
          <a:prstGeom prst="rect">
            <a:avLst/>
          </a:prstGeom>
          <a:noFill/>
          <a:ln>
            <a:noFill/>
          </a:ln>
        </p:spPr>
      </p:pic>
      <p:sp>
        <p:nvSpPr>
          <p:cNvPr id="2575" name="Google Shape;2575;p130"/>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 name="Shape 165"/>
        <p:cNvGrpSpPr/>
        <p:nvPr/>
      </p:nvGrpSpPr>
      <p:grpSpPr>
        <a:xfrm>
          <a:off x="0" y="0"/>
          <a:ext cx="0" cy="0"/>
          <a:chOff x="0" y="0"/>
          <a:chExt cx="0" cy="0"/>
        </a:xfrm>
      </p:grpSpPr>
      <p:grpSp>
        <p:nvGrpSpPr>
          <p:cNvPr id="166" name="Google Shape;166;p23"/>
          <p:cNvGrpSpPr/>
          <p:nvPr/>
        </p:nvGrpSpPr>
        <p:grpSpPr>
          <a:xfrm>
            <a:off x="5391911" y="5864352"/>
            <a:ext cx="1996439" cy="566928"/>
            <a:chOff x="5391911" y="5864352"/>
            <a:chExt cx="1996439" cy="566928"/>
          </a:xfrm>
        </p:grpSpPr>
        <p:pic>
          <p:nvPicPr>
            <p:cNvPr id="167" name="Google Shape;167;p23"/>
            <p:cNvPicPr preferRelativeResize="0"/>
            <p:nvPr/>
          </p:nvPicPr>
          <p:blipFill rotWithShape="1">
            <a:blip r:embed="rId3">
              <a:alphaModFix/>
            </a:blip>
            <a:srcRect b="0" l="0" r="0" t="0"/>
            <a:stretch/>
          </p:blipFill>
          <p:spPr>
            <a:xfrm>
              <a:off x="5391911" y="5864352"/>
              <a:ext cx="1996439" cy="566928"/>
            </a:xfrm>
            <a:prstGeom prst="rect">
              <a:avLst/>
            </a:prstGeom>
            <a:noFill/>
            <a:ln>
              <a:noFill/>
            </a:ln>
          </p:spPr>
        </p:pic>
        <p:pic>
          <p:nvPicPr>
            <p:cNvPr id="168" name="Google Shape;168;p23"/>
            <p:cNvPicPr preferRelativeResize="0"/>
            <p:nvPr/>
          </p:nvPicPr>
          <p:blipFill rotWithShape="1">
            <a:blip r:embed="rId4">
              <a:alphaModFix/>
            </a:blip>
            <a:srcRect b="0" l="0" r="0" t="0"/>
            <a:stretch/>
          </p:blipFill>
          <p:spPr>
            <a:xfrm>
              <a:off x="5429186" y="5905977"/>
              <a:ext cx="1864169" cy="434386"/>
            </a:xfrm>
            <a:prstGeom prst="rect">
              <a:avLst/>
            </a:prstGeom>
            <a:noFill/>
            <a:ln>
              <a:noFill/>
            </a:ln>
          </p:spPr>
        </p:pic>
      </p:grpSp>
      <p:pic>
        <p:nvPicPr>
          <p:cNvPr id="169" name="Google Shape;169;p23"/>
          <p:cNvPicPr preferRelativeResize="0"/>
          <p:nvPr/>
        </p:nvPicPr>
        <p:blipFill rotWithShape="1">
          <a:blip r:embed="rId5">
            <a:alphaModFix/>
          </a:blip>
          <a:srcRect b="0" l="0" r="0" t="0"/>
          <a:stretch/>
        </p:blipFill>
        <p:spPr>
          <a:xfrm>
            <a:off x="2682135" y="1859127"/>
            <a:ext cx="4876282" cy="1480870"/>
          </a:xfrm>
          <a:prstGeom prst="rect">
            <a:avLst/>
          </a:prstGeom>
          <a:noFill/>
          <a:ln>
            <a:noFill/>
          </a:ln>
        </p:spPr>
      </p:pic>
      <p:pic>
        <p:nvPicPr>
          <p:cNvPr id="170" name="Google Shape;170;p23"/>
          <p:cNvPicPr preferRelativeResize="0"/>
          <p:nvPr/>
        </p:nvPicPr>
        <p:blipFill rotWithShape="1">
          <a:blip r:embed="rId6">
            <a:alphaModFix/>
          </a:blip>
          <a:srcRect b="0" l="0" r="0" t="0"/>
          <a:stretch/>
        </p:blipFill>
        <p:spPr>
          <a:xfrm>
            <a:off x="2694419" y="4015143"/>
            <a:ext cx="3428314" cy="1349502"/>
          </a:xfrm>
          <a:prstGeom prst="rect">
            <a:avLst/>
          </a:prstGeom>
          <a:noFill/>
          <a:ln>
            <a:noFill/>
          </a:ln>
        </p:spPr>
      </p:pic>
      <p:sp>
        <p:nvSpPr>
          <p:cNvPr id="171" name="Google Shape;171;p23"/>
          <p:cNvSpPr txBox="1"/>
          <p:nvPr>
            <p:ph type="title"/>
          </p:nvPr>
        </p:nvSpPr>
        <p:spPr>
          <a:xfrm>
            <a:off x="3290087" y="254509"/>
            <a:ext cx="56127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INSTALLING ANACONDA (PC)</a:t>
            </a:r>
            <a:endParaRPr/>
          </a:p>
        </p:txBody>
      </p:sp>
      <p:grpSp>
        <p:nvGrpSpPr>
          <p:cNvPr id="172" name="Google Shape;172;p23"/>
          <p:cNvGrpSpPr/>
          <p:nvPr/>
        </p:nvGrpSpPr>
        <p:grpSpPr>
          <a:xfrm>
            <a:off x="215737" y="324764"/>
            <a:ext cx="11760603" cy="1054100"/>
            <a:chOff x="215737" y="324764"/>
            <a:chExt cx="11760603" cy="1054100"/>
          </a:xfrm>
        </p:grpSpPr>
        <p:pic>
          <p:nvPicPr>
            <p:cNvPr id="173" name="Google Shape;173;p23"/>
            <p:cNvPicPr preferRelativeResize="0"/>
            <p:nvPr/>
          </p:nvPicPr>
          <p:blipFill rotWithShape="1">
            <a:blip r:embed="rId7">
              <a:alphaModFix/>
            </a:blip>
            <a:srcRect b="0" l="0" r="0" t="0"/>
            <a:stretch/>
          </p:blipFill>
          <p:spPr>
            <a:xfrm>
              <a:off x="215737" y="830834"/>
              <a:ext cx="11760603" cy="45592"/>
            </a:xfrm>
            <a:prstGeom prst="rect">
              <a:avLst/>
            </a:prstGeom>
            <a:noFill/>
            <a:ln>
              <a:noFill/>
            </a:ln>
          </p:spPr>
        </p:pic>
        <p:sp>
          <p:nvSpPr>
            <p:cNvPr id="174" name="Google Shape;174;p2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5" name="Google Shape;175;p23"/>
            <p:cNvPicPr preferRelativeResize="0"/>
            <p:nvPr/>
          </p:nvPicPr>
          <p:blipFill rotWithShape="1">
            <a:blip r:embed="rId8">
              <a:alphaModFix/>
            </a:blip>
            <a:srcRect b="0" l="0" r="0" t="0"/>
            <a:stretch/>
          </p:blipFill>
          <p:spPr>
            <a:xfrm>
              <a:off x="682998" y="1013854"/>
              <a:ext cx="765360" cy="49910"/>
            </a:xfrm>
            <a:prstGeom prst="rect">
              <a:avLst/>
            </a:prstGeom>
            <a:noFill/>
            <a:ln>
              <a:noFill/>
            </a:ln>
          </p:spPr>
        </p:pic>
        <p:pic>
          <p:nvPicPr>
            <p:cNvPr id="176" name="Google Shape;176;p23"/>
            <p:cNvPicPr preferRelativeResize="0"/>
            <p:nvPr/>
          </p:nvPicPr>
          <p:blipFill rotWithShape="1">
            <a:blip r:embed="rId9">
              <a:alphaModFix/>
            </a:blip>
            <a:srcRect b="0" l="0" r="0" t="0"/>
            <a:stretch/>
          </p:blipFill>
          <p:spPr>
            <a:xfrm>
              <a:off x="782827" y="597903"/>
              <a:ext cx="565696" cy="382676"/>
            </a:xfrm>
            <a:prstGeom prst="rect">
              <a:avLst/>
            </a:prstGeom>
            <a:noFill/>
            <a:ln>
              <a:noFill/>
            </a:ln>
          </p:spPr>
        </p:pic>
      </p:grpSp>
      <p:sp>
        <p:nvSpPr>
          <p:cNvPr id="177" name="Google Shape;177;p23"/>
          <p:cNvSpPr txBox="1"/>
          <p:nvPr/>
        </p:nvSpPr>
        <p:spPr>
          <a:xfrm>
            <a:off x="2691510" y="1549908"/>
            <a:ext cx="433768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1) Go to </a:t>
            </a:r>
            <a:r>
              <a:rPr b="1" i="0" lang="en-US" sz="1400" u="none" cap="none" strike="noStrike">
                <a:solidFill>
                  <a:srgbClr val="404040"/>
                </a:solidFill>
                <a:latin typeface="Tahoma"/>
                <a:ea typeface="Tahoma"/>
                <a:cs typeface="Tahoma"/>
                <a:sym typeface="Tahoma"/>
              </a:rPr>
              <a:t>anaconda.com/products/distribution </a:t>
            </a:r>
            <a:r>
              <a:rPr b="0" i="0" lang="en-US" sz="1400" u="none" cap="none" strike="noStrike">
                <a:solidFill>
                  <a:srgbClr val="404040"/>
                </a:solidFill>
                <a:latin typeface="Tahoma"/>
                <a:ea typeface="Tahoma"/>
                <a:cs typeface="Tahoma"/>
                <a:sym typeface="Tahoma"/>
              </a:rPr>
              <a:t>and click</a:t>
            </a:r>
            <a:endParaRPr b="0" i="0" sz="1400" u="none" cap="none" strike="noStrike">
              <a:solidFill>
                <a:schemeClr val="dk1"/>
              </a:solidFill>
              <a:latin typeface="Tahoma"/>
              <a:ea typeface="Tahoma"/>
              <a:cs typeface="Tahoma"/>
              <a:sym typeface="Tahoma"/>
            </a:endParaRPr>
          </a:p>
        </p:txBody>
      </p:sp>
      <p:sp>
        <p:nvSpPr>
          <p:cNvPr id="178" name="Google Shape;178;p23"/>
          <p:cNvSpPr txBox="1"/>
          <p:nvPr/>
        </p:nvSpPr>
        <p:spPr>
          <a:xfrm>
            <a:off x="2691510" y="3485388"/>
            <a:ext cx="3389629" cy="4552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2) Click </a:t>
            </a:r>
            <a:r>
              <a:rPr b="1" i="0" lang="en-US" sz="1400" u="none" cap="none" strike="noStrike">
                <a:solidFill>
                  <a:srgbClr val="404040"/>
                </a:solidFill>
                <a:latin typeface="Tahoma"/>
                <a:ea typeface="Tahoma"/>
                <a:cs typeface="Tahoma"/>
                <a:sym typeface="Tahoma"/>
              </a:rPr>
              <a:t>X </a:t>
            </a:r>
            <a:r>
              <a:rPr b="0" i="0" lang="en-US" sz="1400" u="none" cap="none" strike="noStrike">
                <a:solidFill>
                  <a:srgbClr val="404040"/>
                </a:solidFill>
                <a:latin typeface="Tahoma"/>
                <a:ea typeface="Tahoma"/>
                <a:cs typeface="Tahoma"/>
                <a:sym typeface="Tahoma"/>
              </a:rPr>
              <a:t>on the Anaconda Nucleus pop-up</a:t>
            </a:r>
            <a:endParaRPr b="0" i="0" sz="1400" u="none" cap="none" strike="noStrike">
              <a:solidFill>
                <a:schemeClr val="dk1"/>
              </a:solidFill>
              <a:latin typeface="Tahoma"/>
              <a:ea typeface="Tahoma"/>
              <a:cs typeface="Tahoma"/>
              <a:sym typeface="Tahoma"/>
            </a:endParaRPr>
          </a:p>
          <a:p>
            <a:pPr indent="0" lvl="0" marL="213359" marR="0" rtl="0" algn="l">
              <a:lnSpc>
                <a:spcPct val="100000"/>
              </a:lnSpc>
              <a:spcBef>
                <a:spcPts val="2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(no need to launch)</a:t>
            </a:r>
            <a:endParaRPr b="0" i="0" sz="1400" u="none" cap="none" strike="noStrike">
              <a:solidFill>
                <a:schemeClr val="dk1"/>
              </a:solidFill>
              <a:latin typeface="Trebuchet MS"/>
              <a:ea typeface="Trebuchet MS"/>
              <a:cs typeface="Trebuchet MS"/>
              <a:sym typeface="Trebuchet MS"/>
            </a:endParaRPr>
          </a:p>
        </p:txBody>
      </p:sp>
      <p:sp>
        <p:nvSpPr>
          <p:cNvPr id="179" name="Google Shape;179;p23"/>
          <p:cNvSpPr/>
          <p:nvPr/>
        </p:nvSpPr>
        <p:spPr>
          <a:xfrm>
            <a:off x="5886335" y="4044937"/>
            <a:ext cx="227965" cy="216535"/>
          </a:xfrm>
          <a:custGeom>
            <a:rect b="b" l="l" r="r" t="t"/>
            <a:pathLst>
              <a:path extrusionOk="0" h="216535" w="227964">
                <a:moveTo>
                  <a:pt x="0" y="0"/>
                </a:moveTo>
                <a:lnTo>
                  <a:pt x="227919" y="0"/>
                </a:lnTo>
                <a:lnTo>
                  <a:pt x="227919" y="216241"/>
                </a:lnTo>
                <a:lnTo>
                  <a:pt x="0" y="216241"/>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23"/>
          <p:cNvSpPr txBox="1"/>
          <p:nvPr/>
        </p:nvSpPr>
        <p:spPr>
          <a:xfrm>
            <a:off x="2691510" y="5506211"/>
            <a:ext cx="349186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3) Launch the downloaded Anaconda </a:t>
            </a:r>
            <a:r>
              <a:rPr b="1" i="0" lang="en-US" sz="1400" u="none" cap="none" strike="noStrike">
                <a:solidFill>
                  <a:srgbClr val="404040"/>
                </a:solidFill>
                <a:latin typeface="Tahoma"/>
                <a:ea typeface="Tahoma"/>
                <a:cs typeface="Tahoma"/>
                <a:sym typeface="Tahoma"/>
              </a:rPr>
              <a:t>exe </a:t>
            </a:r>
            <a:r>
              <a:rPr b="0" i="0" lang="en-US" sz="1400" u="none" cap="none" strike="noStrike">
                <a:solidFill>
                  <a:srgbClr val="404040"/>
                </a:solidFill>
                <a:latin typeface="Tahoma"/>
                <a:ea typeface="Tahoma"/>
                <a:cs typeface="Tahoma"/>
                <a:sym typeface="Tahoma"/>
              </a:rPr>
              <a:t>file</a:t>
            </a:r>
            <a:endParaRPr b="0" i="0" sz="1400" u="none" cap="none" strike="noStrike">
              <a:solidFill>
                <a:schemeClr val="dk1"/>
              </a:solidFill>
              <a:latin typeface="Tahoma"/>
              <a:ea typeface="Tahoma"/>
              <a:cs typeface="Tahoma"/>
              <a:sym typeface="Tahoma"/>
            </a:endParaRPr>
          </a:p>
        </p:txBody>
      </p:sp>
      <p:sp>
        <p:nvSpPr>
          <p:cNvPr id="181" name="Google Shape;181;p23"/>
          <p:cNvSpPr/>
          <p:nvPr/>
        </p:nvSpPr>
        <p:spPr>
          <a:xfrm>
            <a:off x="6118923" y="2286457"/>
            <a:ext cx="786765" cy="280035"/>
          </a:xfrm>
          <a:custGeom>
            <a:rect b="b" l="l" r="r" t="t"/>
            <a:pathLst>
              <a:path extrusionOk="0" h="280035" w="786765">
                <a:moveTo>
                  <a:pt x="0" y="0"/>
                </a:moveTo>
                <a:lnTo>
                  <a:pt x="786300" y="0"/>
                </a:lnTo>
                <a:lnTo>
                  <a:pt x="786300" y="279699"/>
                </a:lnTo>
                <a:lnTo>
                  <a:pt x="0" y="279699"/>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82" name="Google Shape;182;p23"/>
          <p:cNvGrpSpPr/>
          <p:nvPr/>
        </p:nvGrpSpPr>
        <p:grpSpPr>
          <a:xfrm>
            <a:off x="5429199" y="3220681"/>
            <a:ext cx="2979242" cy="3105415"/>
            <a:chOff x="5429199" y="3220681"/>
            <a:chExt cx="2979242" cy="3105415"/>
          </a:xfrm>
        </p:grpSpPr>
        <p:sp>
          <p:nvSpPr>
            <p:cNvPr id="183" name="Google Shape;183;p23"/>
            <p:cNvSpPr/>
            <p:nvPr/>
          </p:nvSpPr>
          <p:spPr>
            <a:xfrm>
              <a:off x="5429199" y="5891121"/>
              <a:ext cx="1864360" cy="434975"/>
            </a:xfrm>
            <a:custGeom>
              <a:rect b="b" l="l" r="r" t="t"/>
              <a:pathLst>
                <a:path extrusionOk="0" h="434975" w="1864359">
                  <a:moveTo>
                    <a:pt x="0" y="0"/>
                  </a:moveTo>
                  <a:lnTo>
                    <a:pt x="1864161" y="0"/>
                  </a:lnTo>
                  <a:lnTo>
                    <a:pt x="1864161" y="434387"/>
                  </a:lnTo>
                  <a:lnTo>
                    <a:pt x="0" y="434387"/>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4" name="Google Shape;184;p23"/>
            <p:cNvSpPr/>
            <p:nvPr/>
          </p:nvSpPr>
          <p:spPr>
            <a:xfrm>
              <a:off x="7264806" y="3220681"/>
              <a:ext cx="1143635" cy="2935605"/>
            </a:xfrm>
            <a:custGeom>
              <a:rect b="b" l="l" r="r" t="t"/>
              <a:pathLst>
                <a:path extrusionOk="0" h="2935604" w="1143634">
                  <a:moveTo>
                    <a:pt x="1066375" y="28659"/>
                  </a:moveTo>
                  <a:lnTo>
                    <a:pt x="1002322" y="40690"/>
                  </a:lnTo>
                  <a:lnTo>
                    <a:pt x="933627" y="63182"/>
                  </a:lnTo>
                  <a:lnTo>
                    <a:pt x="867295" y="99250"/>
                  </a:lnTo>
                  <a:lnTo>
                    <a:pt x="835177" y="123850"/>
                  </a:lnTo>
                  <a:lnTo>
                    <a:pt x="804024" y="153492"/>
                  </a:lnTo>
                  <a:lnTo>
                    <a:pt x="773937" y="188683"/>
                  </a:lnTo>
                  <a:lnTo>
                    <a:pt x="745020" y="229946"/>
                  </a:lnTo>
                  <a:lnTo>
                    <a:pt x="717384" y="277799"/>
                  </a:lnTo>
                  <a:lnTo>
                    <a:pt x="691070" y="332803"/>
                  </a:lnTo>
                  <a:lnTo>
                    <a:pt x="666191" y="395465"/>
                  </a:lnTo>
                  <a:lnTo>
                    <a:pt x="642772" y="466471"/>
                  </a:lnTo>
                  <a:lnTo>
                    <a:pt x="631799" y="506336"/>
                  </a:lnTo>
                  <a:lnTo>
                    <a:pt x="621499" y="550227"/>
                  </a:lnTo>
                  <a:lnTo>
                    <a:pt x="611847" y="597877"/>
                  </a:lnTo>
                  <a:lnTo>
                    <a:pt x="602780" y="649046"/>
                  </a:lnTo>
                  <a:lnTo>
                    <a:pt x="594245" y="703453"/>
                  </a:lnTo>
                  <a:lnTo>
                    <a:pt x="586219" y="760831"/>
                  </a:lnTo>
                  <a:lnTo>
                    <a:pt x="578650" y="820940"/>
                  </a:lnTo>
                  <a:lnTo>
                    <a:pt x="571500" y="883500"/>
                  </a:lnTo>
                  <a:lnTo>
                    <a:pt x="564718" y="948232"/>
                  </a:lnTo>
                  <a:lnTo>
                    <a:pt x="558253" y="1014882"/>
                  </a:lnTo>
                  <a:lnTo>
                    <a:pt x="552081" y="1083170"/>
                  </a:lnTo>
                  <a:lnTo>
                    <a:pt x="546044" y="1154353"/>
                  </a:lnTo>
                  <a:lnTo>
                    <a:pt x="534766" y="1296644"/>
                  </a:lnTo>
                  <a:lnTo>
                    <a:pt x="523948" y="1441259"/>
                  </a:lnTo>
                  <a:lnTo>
                    <a:pt x="513274" y="1586026"/>
                  </a:lnTo>
                  <a:lnTo>
                    <a:pt x="502391" y="1728774"/>
                  </a:lnTo>
                  <a:lnTo>
                    <a:pt x="496900" y="1797126"/>
                  </a:lnTo>
                  <a:lnTo>
                    <a:pt x="491108" y="1865668"/>
                  </a:lnTo>
                  <a:lnTo>
                    <a:pt x="485114" y="1932609"/>
                  </a:lnTo>
                  <a:lnTo>
                    <a:pt x="478853" y="1997671"/>
                  </a:lnTo>
                  <a:lnTo>
                    <a:pt x="472300" y="2060587"/>
                  </a:lnTo>
                  <a:lnTo>
                    <a:pt x="465416" y="2121077"/>
                  </a:lnTo>
                  <a:lnTo>
                    <a:pt x="458139" y="2178875"/>
                  </a:lnTo>
                  <a:lnTo>
                    <a:pt x="450456" y="2233701"/>
                  </a:lnTo>
                  <a:lnTo>
                    <a:pt x="442302" y="2285263"/>
                  </a:lnTo>
                  <a:lnTo>
                    <a:pt x="433666" y="2333307"/>
                  </a:lnTo>
                  <a:lnTo>
                    <a:pt x="424497" y="2377520"/>
                  </a:lnTo>
                  <a:lnTo>
                    <a:pt x="414731" y="2417740"/>
                  </a:lnTo>
                  <a:lnTo>
                    <a:pt x="404507" y="2454889"/>
                  </a:lnTo>
                  <a:lnTo>
                    <a:pt x="383285" y="2523064"/>
                  </a:lnTo>
                  <a:lnTo>
                    <a:pt x="361073" y="2583512"/>
                  </a:lnTo>
                  <a:lnTo>
                    <a:pt x="337959" y="2636762"/>
                  </a:lnTo>
                  <a:lnTo>
                    <a:pt x="314045" y="2683348"/>
                  </a:lnTo>
                  <a:lnTo>
                    <a:pt x="289407" y="2723814"/>
                  </a:lnTo>
                  <a:lnTo>
                    <a:pt x="264096" y="2758706"/>
                  </a:lnTo>
                  <a:lnTo>
                    <a:pt x="238213" y="2788584"/>
                  </a:lnTo>
                  <a:lnTo>
                    <a:pt x="198564" y="2825098"/>
                  </a:lnTo>
                  <a:lnTo>
                    <a:pt x="143789" y="2861638"/>
                  </a:lnTo>
                  <a:lnTo>
                    <a:pt x="87287" y="2887963"/>
                  </a:lnTo>
                  <a:lnTo>
                    <a:pt x="0" y="2917384"/>
                  </a:lnTo>
                  <a:lnTo>
                    <a:pt x="5829" y="2935521"/>
                  </a:lnTo>
                  <a:lnTo>
                    <a:pt x="64388" y="2916701"/>
                  </a:lnTo>
                  <a:lnTo>
                    <a:pt x="123215" y="2893340"/>
                  </a:lnTo>
                  <a:lnTo>
                    <a:pt x="181267" y="2861209"/>
                  </a:lnTo>
                  <a:lnTo>
                    <a:pt x="237782" y="2816000"/>
                  </a:lnTo>
                  <a:lnTo>
                    <a:pt x="265328" y="2787042"/>
                  </a:lnTo>
                  <a:lnTo>
                    <a:pt x="291998" y="2753438"/>
                  </a:lnTo>
                  <a:lnTo>
                    <a:pt x="317880" y="2714544"/>
                  </a:lnTo>
                  <a:lnTo>
                    <a:pt x="342887" y="2669857"/>
                  </a:lnTo>
                  <a:lnTo>
                    <a:pt x="366979" y="2618861"/>
                  </a:lnTo>
                  <a:lnTo>
                    <a:pt x="390080" y="2561038"/>
                  </a:lnTo>
                  <a:lnTo>
                    <a:pt x="412140" y="2495859"/>
                  </a:lnTo>
                  <a:lnTo>
                    <a:pt x="433108" y="2422795"/>
                  </a:lnTo>
                  <a:lnTo>
                    <a:pt x="443001" y="2382013"/>
                  </a:lnTo>
                  <a:lnTo>
                    <a:pt x="452310" y="2337181"/>
                  </a:lnTo>
                  <a:lnTo>
                    <a:pt x="461048" y="2288641"/>
                  </a:lnTo>
                  <a:lnTo>
                    <a:pt x="469264" y="2236673"/>
                  </a:lnTo>
                  <a:lnTo>
                    <a:pt x="476999" y="2181517"/>
                  </a:lnTo>
                  <a:lnTo>
                    <a:pt x="484314" y="2123452"/>
                  </a:lnTo>
                  <a:lnTo>
                    <a:pt x="491235" y="2062746"/>
                  </a:lnTo>
                  <a:lnTo>
                    <a:pt x="497801" y="1999640"/>
                  </a:lnTo>
                  <a:lnTo>
                    <a:pt x="504075" y="1934425"/>
                  </a:lnTo>
                  <a:lnTo>
                    <a:pt x="510082" y="1867369"/>
                  </a:lnTo>
                  <a:lnTo>
                    <a:pt x="515874" y="1798726"/>
                  </a:lnTo>
                  <a:lnTo>
                    <a:pt x="521616" y="1727250"/>
                  </a:lnTo>
                  <a:lnTo>
                    <a:pt x="532478" y="1584579"/>
                  </a:lnTo>
                  <a:lnTo>
                    <a:pt x="543157" y="1439849"/>
                  </a:lnTo>
                  <a:lnTo>
                    <a:pt x="553985" y="1295222"/>
                  </a:lnTo>
                  <a:lnTo>
                    <a:pt x="565150" y="1154353"/>
                  </a:lnTo>
                  <a:lnTo>
                    <a:pt x="571068" y="1084783"/>
                  </a:lnTo>
                  <a:lnTo>
                    <a:pt x="577227" y="1016596"/>
                  </a:lnTo>
                  <a:lnTo>
                    <a:pt x="583679" y="950074"/>
                  </a:lnTo>
                  <a:lnTo>
                    <a:pt x="590448" y="885482"/>
                  </a:lnTo>
                  <a:lnTo>
                    <a:pt x="597585" y="823112"/>
                  </a:lnTo>
                  <a:lnTo>
                    <a:pt x="605129" y="763219"/>
                  </a:lnTo>
                  <a:lnTo>
                    <a:pt x="613117" y="706081"/>
                  </a:lnTo>
                  <a:lnTo>
                    <a:pt x="621588" y="651992"/>
                  </a:lnTo>
                  <a:lnTo>
                    <a:pt x="630605" y="601205"/>
                  </a:lnTo>
                  <a:lnTo>
                    <a:pt x="640168" y="554012"/>
                  </a:lnTo>
                  <a:lnTo>
                    <a:pt x="650341" y="510692"/>
                  </a:lnTo>
                  <a:lnTo>
                    <a:pt x="661149" y="471538"/>
                  </a:lnTo>
                  <a:lnTo>
                    <a:pt x="684187" y="401688"/>
                  </a:lnTo>
                  <a:lnTo>
                    <a:pt x="708659" y="340118"/>
                  </a:lnTo>
                  <a:lnTo>
                    <a:pt x="734402" y="286346"/>
                  </a:lnTo>
                  <a:lnTo>
                    <a:pt x="761314" y="239826"/>
                  </a:lnTo>
                  <a:lnTo>
                    <a:pt x="789266" y="199986"/>
                  </a:lnTo>
                  <a:lnTo>
                    <a:pt x="818172" y="166243"/>
                  </a:lnTo>
                  <a:lnTo>
                    <a:pt x="847928" y="138010"/>
                  </a:lnTo>
                  <a:lnTo>
                    <a:pt x="878458" y="114693"/>
                  </a:lnTo>
                  <a:lnTo>
                    <a:pt x="941844" y="80365"/>
                  </a:lnTo>
                  <a:lnTo>
                    <a:pt x="1007516" y="59016"/>
                  </a:lnTo>
                  <a:lnTo>
                    <a:pt x="1068792" y="47556"/>
                  </a:lnTo>
                  <a:lnTo>
                    <a:pt x="1066375" y="28659"/>
                  </a:lnTo>
                  <a:close/>
                </a:path>
                <a:path extrusionOk="0" h="2935604" w="1143634">
                  <a:moveTo>
                    <a:pt x="1139206" y="26758"/>
                  </a:moveTo>
                  <a:lnTo>
                    <a:pt x="1078687" y="26758"/>
                  </a:lnTo>
                  <a:lnTo>
                    <a:pt x="1081582" y="45593"/>
                  </a:lnTo>
                  <a:lnTo>
                    <a:pt x="1068792" y="47556"/>
                  </a:lnTo>
                  <a:lnTo>
                    <a:pt x="1072375" y="75577"/>
                  </a:lnTo>
                  <a:lnTo>
                    <a:pt x="1143127" y="28130"/>
                  </a:lnTo>
                  <a:lnTo>
                    <a:pt x="1139206" y="26758"/>
                  </a:lnTo>
                  <a:close/>
                </a:path>
                <a:path extrusionOk="0" h="2935604" w="1143634">
                  <a:moveTo>
                    <a:pt x="1078687" y="26758"/>
                  </a:moveTo>
                  <a:lnTo>
                    <a:pt x="1066375" y="28659"/>
                  </a:lnTo>
                  <a:lnTo>
                    <a:pt x="1068792" y="47556"/>
                  </a:lnTo>
                  <a:lnTo>
                    <a:pt x="1081582" y="45593"/>
                  </a:lnTo>
                  <a:lnTo>
                    <a:pt x="1078687" y="26758"/>
                  </a:lnTo>
                  <a:close/>
                </a:path>
                <a:path extrusionOk="0" h="2935604" w="1143634">
                  <a:moveTo>
                    <a:pt x="1062710" y="0"/>
                  </a:moveTo>
                  <a:lnTo>
                    <a:pt x="1066375" y="28659"/>
                  </a:lnTo>
                  <a:lnTo>
                    <a:pt x="1078687" y="26758"/>
                  </a:lnTo>
                  <a:lnTo>
                    <a:pt x="1139206" y="26758"/>
                  </a:lnTo>
                  <a:lnTo>
                    <a:pt x="1062710"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23"/>
          <p:cNvSpPr txBox="1"/>
          <p:nvPr/>
        </p:nvSpPr>
        <p:spPr>
          <a:xfrm>
            <a:off x="8529649" y="2217420"/>
            <a:ext cx="2419985" cy="4552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4) Follow the </a:t>
            </a:r>
            <a:r>
              <a:rPr b="1" i="0" lang="en-US" sz="1400" u="none" cap="none" strike="noStrike">
                <a:solidFill>
                  <a:srgbClr val="404040"/>
                </a:solidFill>
                <a:latin typeface="Tahoma"/>
                <a:ea typeface="Tahoma"/>
                <a:cs typeface="Tahoma"/>
                <a:sym typeface="Tahoma"/>
              </a:rPr>
              <a:t>installation steps</a:t>
            </a:r>
            <a:endParaRPr b="0" i="0" sz="1400" u="none" cap="none" strike="noStrike">
              <a:solidFill>
                <a:schemeClr val="dk1"/>
              </a:solidFill>
              <a:latin typeface="Tahoma"/>
              <a:ea typeface="Tahoma"/>
              <a:cs typeface="Tahoma"/>
              <a:sym typeface="Tahoma"/>
            </a:endParaRPr>
          </a:p>
          <a:p>
            <a:pPr indent="0" lvl="0" marL="213995" marR="0" rtl="0" algn="l">
              <a:lnSpc>
                <a:spcPct val="100000"/>
              </a:lnSpc>
              <a:spcBef>
                <a:spcPts val="25"/>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(default settings are OK)</a:t>
            </a:r>
            <a:endParaRPr b="0" i="0" sz="1400" u="none" cap="none" strike="noStrike">
              <a:solidFill>
                <a:schemeClr val="dk1"/>
              </a:solidFill>
              <a:latin typeface="Trebuchet MS"/>
              <a:ea typeface="Trebuchet MS"/>
              <a:cs typeface="Trebuchet MS"/>
              <a:sym typeface="Trebuchet MS"/>
            </a:endParaRPr>
          </a:p>
        </p:txBody>
      </p:sp>
      <p:pic>
        <p:nvPicPr>
          <p:cNvPr id="186" name="Google Shape;186;p23"/>
          <p:cNvPicPr preferRelativeResize="0"/>
          <p:nvPr/>
        </p:nvPicPr>
        <p:blipFill rotWithShape="1">
          <a:blip r:embed="rId10">
            <a:alphaModFix/>
          </a:blip>
          <a:srcRect b="0" l="0" r="0" t="0"/>
          <a:stretch/>
        </p:blipFill>
        <p:spPr>
          <a:xfrm>
            <a:off x="7038923" y="1517383"/>
            <a:ext cx="1005230" cy="310896"/>
          </a:xfrm>
          <a:prstGeom prst="rect">
            <a:avLst/>
          </a:prstGeom>
          <a:noFill/>
          <a:ln>
            <a:noFill/>
          </a:ln>
        </p:spPr>
      </p:pic>
      <p:grpSp>
        <p:nvGrpSpPr>
          <p:cNvPr id="187" name="Google Shape;187;p23"/>
          <p:cNvGrpSpPr/>
          <p:nvPr/>
        </p:nvGrpSpPr>
        <p:grpSpPr>
          <a:xfrm>
            <a:off x="8619743" y="2977895"/>
            <a:ext cx="3017519" cy="3453385"/>
            <a:chOff x="8619743" y="2977895"/>
            <a:chExt cx="3017519" cy="3453385"/>
          </a:xfrm>
        </p:grpSpPr>
        <p:pic>
          <p:nvPicPr>
            <p:cNvPr id="188" name="Google Shape;188;p23"/>
            <p:cNvPicPr preferRelativeResize="0"/>
            <p:nvPr/>
          </p:nvPicPr>
          <p:blipFill rotWithShape="1">
            <a:blip r:embed="rId11">
              <a:alphaModFix/>
            </a:blip>
            <a:srcRect b="0" l="0" r="0" t="0"/>
            <a:stretch/>
          </p:blipFill>
          <p:spPr>
            <a:xfrm>
              <a:off x="8619743" y="2977895"/>
              <a:ext cx="1709927" cy="1359408"/>
            </a:xfrm>
            <a:prstGeom prst="rect">
              <a:avLst/>
            </a:prstGeom>
            <a:noFill/>
            <a:ln>
              <a:noFill/>
            </a:ln>
          </p:spPr>
        </p:pic>
        <p:pic>
          <p:nvPicPr>
            <p:cNvPr id="189" name="Google Shape;189;p23"/>
            <p:cNvPicPr preferRelativeResize="0"/>
            <p:nvPr/>
          </p:nvPicPr>
          <p:blipFill rotWithShape="1">
            <a:blip r:embed="rId12">
              <a:alphaModFix/>
            </a:blip>
            <a:srcRect b="0" l="0" r="0" t="0"/>
            <a:stretch/>
          </p:blipFill>
          <p:spPr>
            <a:xfrm>
              <a:off x="8656992" y="3017977"/>
              <a:ext cx="1577111" cy="1228813"/>
            </a:xfrm>
            <a:prstGeom prst="rect">
              <a:avLst/>
            </a:prstGeom>
            <a:noFill/>
            <a:ln>
              <a:noFill/>
            </a:ln>
          </p:spPr>
        </p:pic>
        <p:pic>
          <p:nvPicPr>
            <p:cNvPr id="190" name="Google Shape;190;p23"/>
            <p:cNvPicPr preferRelativeResize="0"/>
            <p:nvPr/>
          </p:nvPicPr>
          <p:blipFill rotWithShape="1">
            <a:blip r:embed="rId13">
              <a:alphaModFix/>
            </a:blip>
            <a:srcRect b="0" l="0" r="0" t="0"/>
            <a:stretch/>
          </p:blipFill>
          <p:spPr>
            <a:xfrm>
              <a:off x="9927335" y="3459479"/>
              <a:ext cx="1709927" cy="1359408"/>
            </a:xfrm>
            <a:prstGeom prst="rect">
              <a:avLst/>
            </a:prstGeom>
            <a:noFill/>
            <a:ln>
              <a:noFill/>
            </a:ln>
          </p:spPr>
        </p:pic>
        <p:pic>
          <p:nvPicPr>
            <p:cNvPr id="191" name="Google Shape;191;p23"/>
            <p:cNvPicPr preferRelativeResize="0"/>
            <p:nvPr/>
          </p:nvPicPr>
          <p:blipFill rotWithShape="1">
            <a:blip r:embed="rId14">
              <a:alphaModFix/>
            </a:blip>
            <a:srcRect b="0" l="0" r="0" t="0"/>
            <a:stretch/>
          </p:blipFill>
          <p:spPr>
            <a:xfrm>
              <a:off x="9961651" y="3501364"/>
              <a:ext cx="1582064" cy="1228801"/>
            </a:xfrm>
            <a:prstGeom prst="rect">
              <a:avLst/>
            </a:prstGeom>
            <a:noFill/>
            <a:ln>
              <a:noFill/>
            </a:ln>
          </p:spPr>
        </p:pic>
        <p:pic>
          <p:nvPicPr>
            <p:cNvPr id="192" name="Google Shape;192;p23"/>
            <p:cNvPicPr preferRelativeResize="0"/>
            <p:nvPr/>
          </p:nvPicPr>
          <p:blipFill rotWithShape="1">
            <a:blip r:embed="rId15">
              <a:alphaModFix/>
            </a:blip>
            <a:srcRect b="0" l="0" r="0" t="0"/>
            <a:stretch/>
          </p:blipFill>
          <p:spPr>
            <a:xfrm>
              <a:off x="8619743" y="4456175"/>
              <a:ext cx="1716024" cy="1359408"/>
            </a:xfrm>
            <a:prstGeom prst="rect">
              <a:avLst/>
            </a:prstGeom>
            <a:noFill/>
            <a:ln>
              <a:noFill/>
            </a:ln>
          </p:spPr>
        </p:pic>
        <p:pic>
          <p:nvPicPr>
            <p:cNvPr id="193" name="Google Shape;193;p23"/>
            <p:cNvPicPr preferRelativeResize="0"/>
            <p:nvPr/>
          </p:nvPicPr>
          <p:blipFill rotWithShape="1">
            <a:blip r:embed="rId16">
              <a:alphaModFix/>
            </a:blip>
            <a:srcRect b="0" l="0" r="0" t="0"/>
            <a:stretch/>
          </p:blipFill>
          <p:spPr>
            <a:xfrm>
              <a:off x="8656992" y="4497146"/>
              <a:ext cx="1584236" cy="1228812"/>
            </a:xfrm>
            <a:prstGeom prst="rect">
              <a:avLst/>
            </a:prstGeom>
            <a:noFill/>
            <a:ln>
              <a:noFill/>
            </a:ln>
          </p:spPr>
        </p:pic>
        <p:pic>
          <p:nvPicPr>
            <p:cNvPr id="194" name="Google Shape;194;p23"/>
            <p:cNvPicPr preferRelativeResize="0"/>
            <p:nvPr/>
          </p:nvPicPr>
          <p:blipFill rotWithShape="1">
            <a:blip r:embed="rId17">
              <a:alphaModFix/>
            </a:blip>
            <a:srcRect b="0" l="0" r="0" t="0"/>
            <a:stretch/>
          </p:blipFill>
          <p:spPr>
            <a:xfrm>
              <a:off x="9759695" y="5071872"/>
              <a:ext cx="1712976" cy="1359408"/>
            </a:xfrm>
            <a:prstGeom prst="rect">
              <a:avLst/>
            </a:prstGeom>
            <a:noFill/>
            <a:ln>
              <a:noFill/>
            </a:ln>
          </p:spPr>
        </p:pic>
        <p:pic>
          <p:nvPicPr>
            <p:cNvPr id="195" name="Google Shape;195;p23"/>
            <p:cNvPicPr preferRelativeResize="0"/>
            <p:nvPr/>
          </p:nvPicPr>
          <p:blipFill rotWithShape="1">
            <a:blip r:embed="rId18">
              <a:alphaModFix/>
            </a:blip>
            <a:srcRect b="0" l="0" r="0" t="0"/>
            <a:stretch/>
          </p:blipFill>
          <p:spPr>
            <a:xfrm>
              <a:off x="9796068" y="5111559"/>
              <a:ext cx="1582775" cy="1228803"/>
            </a:xfrm>
            <a:prstGeom prst="rect">
              <a:avLst/>
            </a:prstGeom>
            <a:noFill/>
            <a:ln>
              <a:noFill/>
            </a:ln>
          </p:spPr>
        </p:pic>
      </p:grpSp>
      <p:sp>
        <p:nvSpPr>
          <p:cNvPr id="196" name="Google Shape;196;p23"/>
          <p:cNvSpPr/>
          <p:nvPr/>
        </p:nvSpPr>
        <p:spPr>
          <a:xfrm>
            <a:off x="29563" y="6033983"/>
            <a:ext cx="793083" cy="774247"/>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79" name="Shape 2579"/>
        <p:cNvGrpSpPr/>
        <p:nvPr/>
      </p:nvGrpSpPr>
      <p:grpSpPr>
        <a:xfrm>
          <a:off x="0" y="0"/>
          <a:ext cx="0" cy="0"/>
          <a:chOff x="0" y="0"/>
          <a:chExt cx="0" cy="0"/>
        </a:xfrm>
      </p:grpSpPr>
      <p:sp>
        <p:nvSpPr>
          <p:cNvPr id="2580" name="Google Shape;2580;p131"/>
          <p:cNvSpPr txBox="1"/>
          <p:nvPr>
            <p:ph type="title"/>
          </p:nvPr>
        </p:nvSpPr>
        <p:spPr>
          <a:xfrm>
            <a:off x="4904994" y="257378"/>
            <a:ext cx="23832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APPENDING</a:t>
            </a:r>
            <a:endParaRPr/>
          </a:p>
        </p:txBody>
      </p:sp>
      <p:sp>
        <p:nvSpPr>
          <p:cNvPr id="2581" name="Google Shape;2581;p131"/>
          <p:cNvSpPr txBox="1"/>
          <p:nvPr/>
        </p:nvSpPr>
        <p:spPr>
          <a:xfrm>
            <a:off x="2179550" y="845600"/>
            <a:ext cx="84375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Gunakan </a:t>
            </a:r>
            <a:r>
              <a:rPr b="1" i="0" lang="en-US" sz="2000" u="none" cap="none" strike="noStrike">
                <a:solidFill>
                  <a:srgbClr val="404040"/>
                </a:solidFill>
                <a:latin typeface="Tahoma"/>
                <a:ea typeface="Tahoma"/>
                <a:cs typeface="Tahoma"/>
                <a:sym typeface="Tahoma"/>
              </a:rPr>
              <a:t>pd.concat()</a:t>
            </a:r>
            <a:r>
              <a:rPr b="0" i="0" lang="en-US" sz="2000" u="none" cap="none" strike="noStrike">
                <a:solidFill>
                  <a:srgbClr val="404040"/>
                </a:solidFill>
                <a:latin typeface="Tahoma"/>
                <a:ea typeface="Tahoma"/>
                <a:cs typeface="Tahoma"/>
                <a:sym typeface="Tahoma"/>
              </a:rPr>
              <a:t> untuk menggabungkan, atau menumpuk secara vertikal, beberapa DataFrame</a:t>
            </a:r>
            <a:endParaRPr b="0" i="0" sz="2000" u="none" cap="none" strike="noStrike">
              <a:solidFill>
                <a:srgbClr val="000000"/>
              </a:solidFill>
              <a:latin typeface="Tahoma"/>
              <a:ea typeface="Tahoma"/>
              <a:cs typeface="Tahoma"/>
              <a:sym typeface="Tahoma"/>
            </a:endParaRPr>
          </a:p>
        </p:txBody>
      </p:sp>
      <p:sp>
        <p:nvSpPr>
          <p:cNvPr id="2582" name="Google Shape;2582;p131"/>
          <p:cNvSpPr txBox="1"/>
          <p:nvPr/>
        </p:nvSpPr>
        <p:spPr>
          <a:xfrm>
            <a:off x="3035147" y="1560650"/>
            <a:ext cx="6945000" cy="904800"/>
          </a:xfrm>
          <a:prstGeom prst="rect">
            <a:avLst/>
          </a:prstGeom>
          <a:noFill/>
          <a:ln>
            <a:noFill/>
          </a:ln>
        </p:spPr>
        <p:txBody>
          <a:bodyPr anchorCtr="0" anchor="t" bIns="0" lIns="0" spcFirstLastPara="1" rIns="0" wrap="square" tIns="88250">
            <a:spAutoFit/>
          </a:bodyPr>
          <a:lstStyle/>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Kolom-kolom pada DataFrame harus identik</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1" i="0" lang="en-US" sz="1600" u="none" cap="none" strike="noStrike">
                <a:solidFill>
                  <a:srgbClr val="404040"/>
                </a:solidFill>
                <a:latin typeface="Tahoma"/>
                <a:ea typeface="Tahoma"/>
                <a:cs typeface="Tahoma"/>
                <a:sym typeface="Tahoma"/>
              </a:rPr>
              <a:t>pd.concat([df_1, df_2])</a:t>
            </a:r>
            <a:r>
              <a:rPr b="0" i="0" lang="en-US" sz="1600" u="none" cap="none" strike="noStrike">
                <a:solidFill>
                  <a:srgbClr val="404040"/>
                </a:solidFill>
                <a:latin typeface="Tahoma"/>
                <a:ea typeface="Tahoma"/>
                <a:cs typeface="Tahoma"/>
                <a:sym typeface="Tahoma"/>
              </a:rPr>
              <a:t> akan menumpuk baris-baris dari "df_2" di bagian bawah "df_1"</a:t>
            </a:r>
            <a:endParaRPr b="0" i="0" sz="1600" u="none" cap="none" strike="noStrike">
              <a:solidFill>
                <a:srgbClr val="404040"/>
              </a:solidFill>
              <a:latin typeface="Tahoma"/>
              <a:ea typeface="Tahoma"/>
              <a:cs typeface="Tahoma"/>
              <a:sym typeface="Tahoma"/>
            </a:endParaRPr>
          </a:p>
        </p:txBody>
      </p:sp>
      <p:sp>
        <p:nvSpPr>
          <p:cNvPr id="2583" name="Google Shape;2583;p131"/>
          <p:cNvSpPr/>
          <p:nvPr/>
        </p:nvSpPr>
        <p:spPr>
          <a:xfrm>
            <a:off x="5230367" y="4274820"/>
            <a:ext cx="402589" cy="344804"/>
          </a:xfrm>
          <a:custGeom>
            <a:rect b="b" l="l" r="r" t="t"/>
            <a:pathLst>
              <a:path extrusionOk="0" h="344804" w="402589">
                <a:moveTo>
                  <a:pt x="230124" y="0"/>
                </a:moveTo>
                <a:lnTo>
                  <a:pt x="230124" y="86105"/>
                </a:lnTo>
                <a:lnTo>
                  <a:pt x="0" y="86105"/>
                </a:lnTo>
                <a:lnTo>
                  <a:pt x="0" y="258317"/>
                </a:lnTo>
                <a:lnTo>
                  <a:pt x="230124" y="258317"/>
                </a:lnTo>
                <a:lnTo>
                  <a:pt x="230124" y="344423"/>
                </a:lnTo>
                <a:lnTo>
                  <a:pt x="402336" y="172211"/>
                </a:lnTo>
                <a:lnTo>
                  <a:pt x="230124"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584" name="Google Shape;2584;p131"/>
          <p:cNvSpPr txBox="1"/>
          <p:nvPr/>
        </p:nvSpPr>
        <p:spPr>
          <a:xfrm>
            <a:off x="6286880" y="6025692"/>
            <a:ext cx="2110200" cy="636300"/>
          </a:xfrm>
          <a:prstGeom prst="rect">
            <a:avLst/>
          </a:prstGeom>
          <a:noFill/>
          <a:ln>
            <a:noFill/>
          </a:ln>
        </p:spPr>
        <p:txBody>
          <a:bodyPr anchorCtr="0" anchor="t" bIns="0" lIns="0" spcFirstLastPara="1" rIns="0" wrap="square" tIns="23475">
            <a:spAutoFit/>
          </a:bodyPr>
          <a:lstStyle/>
          <a:p>
            <a:pPr indent="0" lvl="0" marL="12700" marR="12700"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Chain </a:t>
            </a:r>
            <a:r>
              <a:rPr b="1" i="1" lang="en-US" sz="1200" u="none" cap="none" strike="noStrike">
                <a:solidFill>
                  <a:srgbClr val="404040"/>
                </a:solidFill>
                <a:latin typeface="Trebuchet MS"/>
                <a:ea typeface="Trebuchet MS"/>
                <a:cs typeface="Trebuchet MS"/>
                <a:sym typeface="Trebuchet MS"/>
              </a:rPr>
              <a:t>.reset_index() </a:t>
            </a:r>
            <a:r>
              <a:rPr b="0" i="1" lang="en-US" sz="1200" u="none" cap="none" strike="noStrike">
                <a:solidFill>
                  <a:srgbClr val="404040"/>
                </a:solidFill>
                <a:latin typeface="Trebuchet MS"/>
                <a:ea typeface="Trebuchet MS"/>
                <a:cs typeface="Trebuchet MS"/>
                <a:sym typeface="Trebuchet MS"/>
              </a:rPr>
              <a:t>to the code to  make the index go from 0 to 5</a:t>
            </a:r>
            <a:endParaRPr b="0" i="0" sz="1200" u="none" cap="none" strike="noStrike">
              <a:solidFill>
                <a:srgbClr val="000000"/>
              </a:solidFill>
              <a:latin typeface="Trebuchet MS"/>
              <a:ea typeface="Trebuchet MS"/>
              <a:cs typeface="Trebuchet MS"/>
              <a:sym typeface="Trebuchet MS"/>
            </a:endParaRPr>
          </a:p>
        </p:txBody>
      </p:sp>
      <p:grpSp>
        <p:nvGrpSpPr>
          <p:cNvPr id="2585" name="Google Shape;2585;p131"/>
          <p:cNvGrpSpPr/>
          <p:nvPr/>
        </p:nvGrpSpPr>
        <p:grpSpPr>
          <a:xfrm>
            <a:off x="8640037" y="4180186"/>
            <a:ext cx="3386610" cy="1502567"/>
            <a:chOff x="8639529" y="4180176"/>
            <a:chExt cx="3041957" cy="1291087"/>
          </a:xfrm>
        </p:grpSpPr>
        <p:pic>
          <p:nvPicPr>
            <p:cNvPr id="2586" name="Google Shape;2586;p131"/>
            <p:cNvPicPr preferRelativeResize="0"/>
            <p:nvPr/>
          </p:nvPicPr>
          <p:blipFill rotWithShape="1">
            <a:blip r:embed="rId3">
              <a:alphaModFix/>
            </a:blip>
            <a:srcRect b="0" l="0" r="0" t="0"/>
            <a:stretch/>
          </p:blipFill>
          <p:spPr>
            <a:xfrm>
              <a:off x="8639529" y="4180176"/>
              <a:ext cx="3041957" cy="1291087"/>
            </a:xfrm>
            <a:prstGeom prst="rect">
              <a:avLst/>
            </a:prstGeom>
            <a:noFill/>
            <a:ln>
              <a:noFill/>
            </a:ln>
          </p:spPr>
        </p:pic>
        <p:sp>
          <p:nvSpPr>
            <p:cNvPr id="2587" name="Google Shape;2587;p131"/>
            <p:cNvSpPr/>
            <p:nvPr/>
          </p:nvSpPr>
          <p:spPr>
            <a:xfrm>
              <a:off x="8677656" y="4180332"/>
              <a:ext cx="2970529" cy="1210310"/>
            </a:xfrm>
            <a:custGeom>
              <a:rect b="b" l="l" r="r" t="t"/>
              <a:pathLst>
                <a:path extrusionOk="0" h="1210310" w="2970529">
                  <a:moveTo>
                    <a:pt x="2970276" y="0"/>
                  </a:moveTo>
                  <a:lnTo>
                    <a:pt x="280162" y="0"/>
                  </a:lnTo>
                  <a:lnTo>
                    <a:pt x="234728" y="3668"/>
                  </a:lnTo>
                  <a:lnTo>
                    <a:pt x="191625" y="14286"/>
                  </a:lnTo>
                  <a:lnTo>
                    <a:pt x="151430" y="31279"/>
                  </a:lnTo>
                  <a:lnTo>
                    <a:pt x="114720" y="54067"/>
                  </a:lnTo>
                  <a:lnTo>
                    <a:pt x="82073" y="82073"/>
                  </a:lnTo>
                  <a:lnTo>
                    <a:pt x="54067" y="114720"/>
                  </a:lnTo>
                  <a:lnTo>
                    <a:pt x="31279" y="151430"/>
                  </a:lnTo>
                  <a:lnTo>
                    <a:pt x="14286" y="191625"/>
                  </a:lnTo>
                  <a:lnTo>
                    <a:pt x="3668" y="234728"/>
                  </a:lnTo>
                  <a:lnTo>
                    <a:pt x="0" y="280162"/>
                  </a:lnTo>
                  <a:lnTo>
                    <a:pt x="0" y="1210056"/>
                  </a:lnTo>
                  <a:lnTo>
                    <a:pt x="2690114" y="1210056"/>
                  </a:lnTo>
                  <a:lnTo>
                    <a:pt x="2735547" y="1206387"/>
                  </a:lnTo>
                  <a:lnTo>
                    <a:pt x="2778650" y="1195769"/>
                  </a:lnTo>
                  <a:lnTo>
                    <a:pt x="2818845" y="1178776"/>
                  </a:lnTo>
                  <a:lnTo>
                    <a:pt x="2855555" y="1155988"/>
                  </a:lnTo>
                  <a:lnTo>
                    <a:pt x="2888202" y="1127982"/>
                  </a:lnTo>
                  <a:lnTo>
                    <a:pt x="2916208" y="1095335"/>
                  </a:lnTo>
                  <a:lnTo>
                    <a:pt x="2938996" y="1058625"/>
                  </a:lnTo>
                  <a:lnTo>
                    <a:pt x="2955989" y="1018430"/>
                  </a:lnTo>
                  <a:lnTo>
                    <a:pt x="2966607" y="975327"/>
                  </a:lnTo>
                  <a:lnTo>
                    <a:pt x="2970276" y="929894"/>
                  </a:lnTo>
                  <a:lnTo>
                    <a:pt x="2970276"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588" name="Google Shape;2588;p131"/>
          <p:cNvGrpSpPr/>
          <p:nvPr/>
        </p:nvGrpSpPr>
        <p:grpSpPr>
          <a:xfrm>
            <a:off x="5745479" y="3262922"/>
            <a:ext cx="3386437" cy="2892082"/>
            <a:chOff x="5745479" y="3262922"/>
            <a:chExt cx="3386437" cy="2892082"/>
          </a:xfrm>
        </p:grpSpPr>
        <p:pic>
          <p:nvPicPr>
            <p:cNvPr id="2589" name="Google Shape;2589;p131"/>
            <p:cNvPicPr preferRelativeResize="0"/>
            <p:nvPr/>
          </p:nvPicPr>
          <p:blipFill rotWithShape="1">
            <a:blip r:embed="rId4">
              <a:alphaModFix/>
            </a:blip>
            <a:srcRect b="0" l="0" r="0" t="0"/>
            <a:stretch/>
          </p:blipFill>
          <p:spPr>
            <a:xfrm>
              <a:off x="6016370" y="5916930"/>
              <a:ext cx="168275" cy="238074"/>
            </a:xfrm>
            <a:prstGeom prst="rect">
              <a:avLst/>
            </a:prstGeom>
            <a:noFill/>
            <a:ln>
              <a:noFill/>
            </a:ln>
          </p:spPr>
        </p:pic>
        <p:pic>
          <p:nvPicPr>
            <p:cNvPr id="2590" name="Google Shape;2590;p131"/>
            <p:cNvPicPr preferRelativeResize="0"/>
            <p:nvPr/>
          </p:nvPicPr>
          <p:blipFill rotWithShape="1">
            <a:blip r:embed="rId5">
              <a:alphaModFix/>
            </a:blip>
            <a:srcRect b="0" l="0" r="0" t="0"/>
            <a:stretch/>
          </p:blipFill>
          <p:spPr>
            <a:xfrm>
              <a:off x="5870447" y="3712464"/>
              <a:ext cx="2113788" cy="2229612"/>
            </a:xfrm>
            <a:prstGeom prst="rect">
              <a:avLst/>
            </a:prstGeom>
            <a:noFill/>
            <a:ln>
              <a:noFill/>
            </a:ln>
          </p:spPr>
        </p:pic>
        <p:pic>
          <p:nvPicPr>
            <p:cNvPr id="2591" name="Google Shape;2591;p131"/>
            <p:cNvPicPr preferRelativeResize="0"/>
            <p:nvPr/>
          </p:nvPicPr>
          <p:blipFill rotWithShape="1">
            <a:blip r:embed="rId6">
              <a:alphaModFix/>
            </a:blip>
            <a:srcRect b="0" l="0" r="0" t="0"/>
            <a:stretch/>
          </p:blipFill>
          <p:spPr>
            <a:xfrm>
              <a:off x="8996172" y="3308522"/>
              <a:ext cx="135744" cy="314662"/>
            </a:xfrm>
            <a:prstGeom prst="rect">
              <a:avLst/>
            </a:prstGeom>
            <a:noFill/>
            <a:ln>
              <a:noFill/>
            </a:ln>
          </p:spPr>
        </p:pic>
        <p:pic>
          <p:nvPicPr>
            <p:cNvPr id="2592" name="Google Shape;2592;p131"/>
            <p:cNvPicPr preferRelativeResize="0"/>
            <p:nvPr/>
          </p:nvPicPr>
          <p:blipFill rotWithShape="1">
            <a:blip r:embed="rId7">
              <a:alphaModFix/>
            </a:blip>
            <a:srcRect b="0" l="0" r="0" t="0"/>
            <a:stretch/>
          </p:blipFill>
          <p:spPr>
            <a:xfrm>
              <a:off x="5745479" y="3262922"/>
              <a:ext cx="3293364" cy="435825"/>
            </a:xfrm>
            <a:prstGeom prst="rect">
              <a:avLst/>
            </a:prstGeom>
            <a:noFill/>
            <a:ln>
              <a:noFill/>
            </a:ln>
          </p:spPr>
        </p:pic>
        <p:sp>
          <p:nvSpPr>
            <p:cNvPr id="2593" name="Google Shape;2593;p131"/>
            <p:cNvSpPr/>
            <p:nvPr/>
          </p:nvSpPr>
          <p:spPr>
            <a:xfrm>
              <a:off x="6483857" y="3754374"/>
              <a:ext cx="1501140" cy="257810"/>
            </a:xfrm>
            <a:custGeom>
              <a:rect b="b" l="l" r="r" t="t"/>
              <a:pathLst>
                <a:path extrusionOk="0" h="257810" w="1501140">
                  <a:moveTo>
                    <a:pt x="0" y="257556"/>
                  </a:moveTo>
                  <a:lnTo>
                    <a:pt x="1501139" y="257556"/>
                  </a:lnTo>
                  <a:lnTo>
                    <a:pt x="1501139" y="0"/>
                  </a:lnTo>
                  <a:lnTo>
                    <a:pt x="0" y="0"/>
                  </a:lnTo>
                  <a:lnTo>
                    <a:pt x="0" y="257556"/>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594" name="Google Shape;2594;p131"/>
          <p:cNvSpPr txBox="1"/>
          <p:nvPr/>
        </p:nvSpPr>
        <p:spPr>
          <a:xfrm>
            <a:off x="9311832" y="4180183"/>
            <a:ext cx="2272800" cy="1335900"/>
          </a:xfrm>
          <a:prstGeom prst="rect">
            <a:avLst/>
          </a:prstGeom>
          <a:noFill/>
          <a:ln>
            <a:noFill/>
          </a:ln>
        </p:spPr>
        <p:txBody>
          <a:bodyPr anchorCtr="0" anchor="t" bIns="0" lIns="0" spcFirstLastPara="1" rIns="0" wrap="square" tIns="12050">
            <a:spAutoFit/>
          </a:bodyPr>
          <a:lstStyle/>
          <a:p>
            <a:pPr indent="0" lvl="0" marL="12700" marR="1270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Anda juga dapat menggunakan .concat() untuk menggabungkan DataFrame secara horizontal dengan mengatur axis = 1</a:t>
            </a:r>
            <a:endParaRPr b="0" i="0" sz="1400" u="none" cap="none" strike="noStrike">
              <a:solidFill>
                <a:srgbClr val="000000"/>
              </a:solidFill>
              <a:latin typeface="Tahoma"/>
              <a:ea typeface="Tahoma"/>
              <a:cs typeface="Tahoma"/>
              <a:sym typeface="Tahoma"/>
            </a:endParaRPr>
          </a:p>
        </p:txBody>
      </p:sp>
      <p:grpSp>
        <p:nvGrpSpPr>
          <p:cNvPr id="2595" name="Google Shape;2595;p131"/>
          <p:cNvGrpSpPr/>
          <p:nvPr/>
        </p:nvGrpSpPr>
        <p:grpSpPr>
          <a:xfrm>
            <a:off x="8699942" y="4274819"/>
            <a:ext cx="611885" cy="610362"/>
            <a:chOff x="8813292" y="4302252"/>
            <a:chExt cx="611885" cy="610362"/>
          </a:xfrm>
        </p:grpSpPr>
        <p:sp>
          <p:nvSpPr>
            <p:cNvPr id="2596" name="Google Shape;2596;p131"/>
            <p:cNvSpPr/>
            <p:nvPr/>
          </p:nvSpPr>
          <p:spPr>
            <a:xfrm>
              <a:off x="8869617" y="4389894"/>
              <a:ext cx="503554" cy="440054"/>
            </a:xfrm>
            <a:custGeom>
              <a:rect b="b" l="l" r="r" t="t"/>
              <a:pathLst>
                <a:path extrusionOk="0" h="440054" w="503554">
                  <a:moveTo>
                    <a:pt x="119595" y="182181"/>
                  </a:moveTo>
                  <a:lnTo>
                    <a:pt x="117614" y="172427"/>
                  </a:lnTo>
                  <a:lnTo>
                    <a:pt x="112204" y="164426"/>
                  </a:lnTo>
                  <a:lnTo>
                    <a:pt x="104190" y="159029"/>
                  </a:lnTo>
                  <a:lnTo>
                    <a:pt x="94424" y="157048"/>
                  </a:lnTo>
                  <a:lnTo>
                    <a:pt x="0" y="157048"/>
                  </a:lnTo>
                  <a:lnTo>
                    <a:pt x="0" y="420890"/>
                  </a:lnTo>
                  <a:lnTo>
                    <a:pt x="94424" y="420890"/>
                  </a:lnTo>
                  <a:lnTo>
                    <a:pt x="104203" y="418909"/>
                  </a:lnTo>
                  <a:lnTo>
                    <a:pt x="112204" y="413512"/>
                  </a:lnTo>
                  <a:lnTo>
                    <a:pt x="117614" y="405523"/>
                  </a:lnTo>
                  <a:lnTo>
                    <a:pt x="119595" y="395757"/>
                  </a:lnTo>
                  <a:lnTo>
                    <a:pt x="119595" y="182181"/>
                  </a:lnTo>
                  <a:close/>
                </a:path>
                <a:path extrusionOk="0" h="440054" w="503554">
                  <a:moveTo>
                    <a:pt x="503555" y="213588"/>
                  </a:moveTo>
                  <a:lnTo>
                    <a:pt x="500570" y="198958"/>
                  </a:lnTo>
                  <a:lnTo>
                    <a:pt x="492455" y="186969"/>
                  </a:lnTo>
                  <a:lnTo>
                    <a:pt x="480453" y="178866"/>
                  </a:lnTo>
                  <a:lnTo>
                    <a:pt x="465785" y="175895"/>
                  </a:lnTo>
                  <a:lnTo>
                    <a:pt x="346189" y="175895"/>
                  </a:lnTo>
                  <a:lnTo>
                    <a:pt x="339090" y="174459"/>
                  </a:lnTo>
                  <a:lnTo>
                    <a:pt x="333209" y="170561"/>
                  </a:lnTo>
                  <a:lnTo>
                    <a:pt x="329107" y="164769"/>
                  </a:lnTo>
                  <a:lnTo>
                    <a:pt x="327317" y="157683"/>
                  </a:lnTo>
                  <a:lnTo>
                    <a:pt x="336994" y="125717"/>
                  </a:lnTo>
                  <a:lnTo>
                    <a:pt x="343331" y="91160"/>
                  </a:lnTo>
                  <a:lnTo>
                    <a:pt x="346189" y="37693"/>
                  </a:lnTo>
                  <a:lnTo>
                    <a:pt x="323088" y="2984"/>
                  </a:lnTo>
                  <a:lnTo>
                    <a:pt x="308432" y="0"/>
                  </a:lnTo>
                  <a:lnTo>
                    <a:pt x="293763" y="2984"/>
                  </a:lnTo>
                  <a:lnTo>
                    <a:pt x="281762" y="11074"/>
                  </a:lnTo>
                  <a:lnTo>
                    <a:pt x="273646" y="23063"/>
                  </a:lnTo>
                  <a:lnTo>
                    <a:pt x="270662" y="37693"/>
                  </a:lnTo>
                  <a:lnTo>
                    <a:pt x="253225" y="101358"/>
                  </a:lnTo>
                  <a:lnTo>
                    <a:pt x="214718" y="148412"/>
                  </a:lnTo>
                  <a:lnTo>
                    <a:pt x="175869" y="177800"/>
                  </a:lnTo>
                  <a:lnTo>
                    <a:pt x="157365" y="188455"/>
                  </a:lnTo>
                  <a:lnTo>
                    <a:pt x="157365" y="389483"/>
                  </a:lnTo>
                  <a:lnTo>
                    <a:pt x="185013" y="397332"/>
                  </a:lnTo>
                  <a:lnTo>
                    <a:pt x="208584" y="414604"/>
                  </a:lnTo>
                  <a:lnTo>
                    <a:pt x="239598" y="431876"/>
                  </a:lnTo>
                  <a:lnTo>
                    <a:pt x="289547" y="439737"/>
                  </a:lnTo>
                  <a:lnTo>
                    <a:pt x="402844" y="439737"/>
                  </a:lnTo>
                  <a:lnTo>
                    <a:pt x="417512" y="436765"/>
                  </a:lnTo>
                  <a:lnTo>
                    <a:pt x="429514" y="428663"/>
                  </a:lnTo>
                  <a:lnTo>
                    <a:pt x="437629" y="416674"/>
                  </a:lnTo>
                  <a:lnTo>
                    <a:pt x="440613" y="402043"/>
                  </a:lnTo>
                  <a:lnTo>
                    <a:pt x="439928" y="394766"/>
                  </a:lnTo>
                  <a:lnTo>
                    <a:pt x="437934" y="388061"/>
                  </a:lnTo>
                  <a:lnTo>
                    <a:pt x="434771" y="382079"/>
                  </a:lnTo>
                  <a:lnTo>
                    <a:pt x="430542" y="376910"/>
                  </a:lnTo>
                  <a:lnTo>
                    <a:pt x="434314" y="376910"/>
                  </a:lnTo>
                  <a:lnTo>
                    <a:pt x="448983" y="373938"/>
                  </a:lnTo>
                  <a:lnTo>
                    <a:pt x="460984" y="365848"/>
                  </a:lnTo>
                  <a:lnTo>
                    <a:pt x="469099" y="353860"/>
                  </a:lnTo>
                  <a:lnTo>
                    <a:pt x="472084" y="339229"/>
                  </a:lnTo>
                  <a:lnTo>
                    <a:pt x="471385" y="331838"/>
                  </a:lnTo>
                  <a:lnTo>
                    <a:pt x="469328" y="324853"/>
                  </a:lnTo>
                  <a:lnTo>
                    <a:pt x="465975" y="318465"/>
                  </a:lnTo>
                  <a:lnTo>
                    <a:pt x="461378" y="312839"/>
                  </a:lnTo>
                  <a:lnTo>
                    <a:pt x="473176" y="308025"/>
                  </a:lnTo>
                  <a:lnTo>
                    <a:pt x="482549" y="299808"/>
                  </a:lnTo>
                  <a:lnTo>
                    <a:pt x="488734" y="288988"/>
                  </a:lnTo>
                  <a:lnTo>
                    <a:pt x="490969" y="276402"/>
                  </a:lnTo>
                  <a:lnTo>
                    <a:pt x="490156" y="268554"/>
                  </a:lnTo>
                  <a:lnTo>
                    <a:pt x="487819" y="261175"/>
                  </a:lnTo>
                  <a:lnTo>
                    <a:pt x="484060" y="254495"/>
                  </a:lnTo>
                  <a:lnTo>
                    <a:pt x="479005" y="248767"/>
                  </a:lnTo>
                  <a:lnTo>
                    <a:pt x="488950" y="243446"/>
                  </a:lnTo>
                  <a:lnTo>
                    <a:pt x="496709" y="235419"/>
                  </a:lnTo>
                  <a:lnTo>
                    <a:pt x="501751" y="225272"/>
                  </a:lnTo>
                  <a:lnTo>
                    <a:pt x="503555" y="213588"/>
                  </a:lnTo>
                  <a:close/>
                </a:path>
              </a:pathLst>
            </a:custGeom>
            <a:solidFill>
              <a:srgbClr val="1FE2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597" name="Google Shape;2597;p131"/>
            <p:cNvPicPr preferRelativeResize="0"/>
            <p:nvPr/>
          </p:nvPicPr>
          <p:blipFill rotWithShape="1">
            <a:blip r:embed="rId8">
              <a:alphaModFix/>
            </a:blip>
            <a:srcRect b="0" l="0" r="0" t="0"/>
            <a:stretch/>
          </p:blipFill>
          <p:spPr>
            <a:xfrm>
              <a:off x="8813292" y="4302252"/>
              <a:ext cx="611885" cy="610362"/>
            </a:xfrm>
            <a:prstGeom prst="rect">
              <a:avLst/>
            </a:prstGeom>
            <a:noFill/>
            <a:ln>
              <a:noFill/>
            </a:ln>
          </p:spPr>
        </p:pic>
      </p:grpSp>
      <p:grpSp>
        <p:nvGrpSpPr>
          <p:cNvPr id="2598" name="Google Shape;2598;p131"/>
          <p:cNvGrpSpPr/>
          <p:nvPr/>
        </p:nvGrpSpPr>
        <p:grpSpPr>
          <a:xfrm>
            <a:off x="2910108" y="5226558"/>
            <a:ext cx="2025365" cy="1164254"/>
            <a:chOff x="2910108" y="5226558"/>
            <a:chExt cx="2025365" cy="1164254"/>
          </a:xfrm>
        </p:grpSpPr>
        <p:pic>
          <p:nvPicPr>
            <p:cNvPr id="2599" name="Google Shape;2599;p131"/>
            <p:cNvPicPr preferRelativeResize="0"/>
            <p:nvPr/>
          </p:nvPicPr>
          <p:blipFill rotWithShape="1">
            <a:blip r:embed="rId9">
              <a:alphaModFix/>
            </a:blip>
            <a:srcRect b="0" l="0" r="0" t="0"/>
            <a:stretch/>
          </p:blipFill>
          <p:spPr>
            <a:xfrm>
              <a:off x="2910108" y="5311431"/>
              <a:ext cx="1947113" cy="1079381"/>
            </a:xfrm>
            <a:prstGeom prst="rect">
              <a:avLst/>
            </a:prstGeom>
            <a:noFill/>
            <a:ln>
              <a:noFill/>
            </a:ln>
          </p:spPr>
        </p:pic>
        <p:sp>
          <p:nvSpPr>
            <p:cNvPr id="2600" name="Google Shape;2600;p131"/>
            <p:cNvSpPr/>
            <p:nvPr/>
          </p:nvSpPr>
          <p:spPr>
            <a:xfrm>
              <a:off x="3464813" y="5226558"/>
              <a:ext cx="1470660" cy="264160"/>
            </a:xfrm>
            <a:custGeom>
              <a:rect b="b" l="l" r="r" t="t"/>
              <a:pathLst>
                <a:path extrusionOk="0" h="264160" w="1470660">
                  <a:moveTo>
                    <a:pt x="0" y="263652"/>
                  </a:moveTo>
                  <a:lnTo>
                    <a:pt x="1470660" y="263652"/>
                  </a:lnTo>
                  <a:lnTo>
                    <a:pt x="1470660" y="0"/>
                  </a:lnTo>
                  <a:lnTo>
                    <a:pt x="0" y="0"/>
                  </a:lnTo>
                  <a:lnTo>
                    <a:pt x="0" y="263652"/>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601" name="Google Shape;2601;p131"/>
          <p:cNvGrpSpPr/>
          <p:nvPr/>
        </p:nvGrpSpPr>
        <p:grpSpPr>
          <a:xfrm>
            <a:off x="2917054" y="3385565"/>
            <a:ext cx="2018420" cy="1163880"/>
            <a:chOff x="2917054" y="3385565"/>
            <a:chExt cx="2018420" cy="1163880"/>
          </a:xfrm>
        </p:grpSpPr>
        <p:pic>
          <p:nvPicPr>
            <p:cNvPr id="2602" name="Google Shape;2602;p131"/>
            <p:cNvPicPr preferRelativeResize="0"/>
            <p:nvPr/>
          </p:nvPicPr>
          <p:blipFill rotWithShape="1">
            <a:blip r:embed="rId10">
              <a:alphaModFix/>
            </a:blip>
            <a:srcRect b="0" l="0" r="0" t="0"/>
            <a:stretch/>
          </p:blipFill>
          <p:spPr>
            <a:xfrm>
              <a:off x="2917054" y="3470253"/>
              <a:ext cx="1946612" cy="1079192"/>
            </a:xfrm>
            <a:prstGeom prst="rect">
              <a:avLst/>
            </a:prstGeom>
            <a:noFill/>
            <a:ln>
              <a:noFill/>
            </a:ln>
          </p:spPr>
        </p:pic>
        <p:sp>
          <p:nvSpPr>
            <p:cNvPr id="2603" name="Google Shape;2603;p131"/>
            <p:cNvSpPr/>
            <p:nvPr/>
          </p:nvSpPr>
          <p:spPr>
            <a:xfrm>
              <a:off x="3480054" y="3385565"/>
              <a:ext cx="1455420" cy="265429"/>
            </a:xfrm>
            <a:custGeom>
              <a:rect b="b" l="l" r="r" t="t"/>
              <a:pathLst>
                <a:path extrusionOk="0" h="265429" w="1455420">
                  <a:moveTo>
                    <a:pt x="0" y="265176"/>
                  </a:moveTo>
                  <a:lnTo>
                    <a:pt x="1455420" y="265176"/>
                  </a:lnTo>
                  <a:lnTo>
                    <a:pt x="1455420" y="0"/>
                  </a:lnTo>
                  <a:lnTo>
                    <a:pt x="0" y="0"/>
                  </a:lnTo>
                  <a:lnTo>
                    <a:pt x="0" y="265176"/>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604" name="Google Shape;2604;p131"/>
          <p:cNvGrpSpPr/>
          <p:nvPr/>
        </p:nvGrpSpPr>
        <p:grpSpPr>
          <a:xfrm>
            <a:off x="2836164" y="2868167"/>
            <a:ext cx="2082119" cy="445008"/>
            <a:chOff x="2836164" y="2868167"/>
            <a:chExt cx="2082119" cy="445008"/>
          </a:xfrm>
        </p:grpSpPr>
        <p:pic>
          <p:nvPicPr>
            <p:cNvPr id="2605" name="Google Shape;2605;p131"/>
            <p:cNvPicPr preferRelativeResize="0"/>
            <p:nvPr/>
          </p:nvPicPr>
          <p:blipFill rotWithShape="1">
            <a:blip r:embed="rId11">
              <a:alphaModFix/>
            </a:blip>
            <a:srcRect b="0" l="0" r="0" t="0"/>
            <a:stretch/>
          </p:blipFill>
          <p:spPr>
            <a:xfrm>
              <a:off x="4751832" y="2933645"/>
              <a:ext cx="166451" cy="313407"/>
            </a:xfrm>
            <a:prstGeom prst="rect">
              <a:avLst/>
            </a:prstGeom>
            <a:noFill/>
            <a:ln>
              <a:noFill/>
            </a:ln>
          </p:spPr>
        </p:pic>
        <p:pic>
          <p:nvPicPr>
            <p:cNvPr id="2606" name="Google Shape;2606;p131"/>
            <p:cNvPicPr preferRelativeResize="0"/>
            <p:nvPr/>
          </p:nvPicPr>
          <p:blipFill rotWithShape="1">
            <a:blip r:embed="rId12">
              <a:alphaModFix/>
            </a:blip>
            <a:srcRect b="0" l="0" r="0" t="0"/>
            <a:stretch/>
          </p:blipFill>
          <p:spPr>
            <a:xfrm>
              <a:off x="2836164" y="2868167"/>
              <a:ext cx="2063495" cy="445008"/>
            </a:xfrm>
            <a:prstGeom prst="rect">
              <a:avLst/>
            </a:prstGeom>
            <a:noFill/>
            <a:ln>
              <a:noFill/>
            </a:ln>
          </p:spPr>
        </p:pic>
      </p:grpSp>
      <p:grpSp>
        <p:nvGrpSpPr>
          <p:cNvPr id="2607" name="Google Shape;2607;p131"/>
          <p:cNvGrpSpPr/>
          <p:nvPr/>
        </p:nvGrpSpPr>
        <p:grpSpPr>
          <a:xfrm>
            <a:off x="2868167" y="4771644"/>
            <a:ext cx="2074424" cy="384048"/>
            <a:chOff x="2868167" y="4771644"/>
            <a:chExt cx="2074424" cy="384048"/>
          </a:xfrm>
        </p:grpSpPr>
        <p:pic>
          <p:nvPicPr>
            <p:cNvPr id="2608" name="Google Shape;2608;p131"/>
            <p:cNvPicPr preferRelativeResize="0"/>
            <p:nvPr/>
          </p:nvPicPr>
          <p:blipFill rotWithShape="1">
            <a:blip r:embed="rId13">
              <a:alphaModFix/>
            </a:blip>
            <a:srcRect b="0" l="0" r="0" t="0"/>
            <a:stretch/>
          </p:blipFill>
          <p:spPr>
            <a:xfrm>
              <a:off x="4831079" y="4819926"/>
              <a:ext cx="111512" cy="315194"/>
            </a:xfrm>
            <a:prstGeom prst="rect">
              <a:avLst/>
            </a:prstGeom>
            <a:noFill/>
            <a:ln>
              <a:noFill/>
            </a:ln>
          </p:spPr>
        </p:pic>
        <p:pic>
          <p:nvPicPr>
            <p:cNvPr id="2609" name="Google Shape;2609;p131"/>
            <p:cNvPicPr preferRelativeResize="0"/>
            <p:nvPr/>
          </p:nvPicPr>
          <p:blipFill rotWithShape="1">
            <a:blip r:embed="rId14">
              <a:alphaModFix/>
            </a:blip>
            <a:srcRect b="0" l="0" r="0" t="0"/>
            <a:stretch/>
          </p:blipFill>
          <p:spPr>
            <a:xfrm>
              <a:off x="2868167" y="4771644"/>
              <a:ext cx="2065020" cy="384048"/>
            </a:xfrm>
            <a:prstGeom prst="rect">
              <a:avLst/>
            </a:prstGeom>
            <a:noFill/>
            <a:ln>
              <a:noFill/>
            </a:ln>
          </p:spPr>
        </p:pic>
      </p:grpSp>
      <p:sp>
        <p:nvSpPr>
          <p:cNvPr id="2610" name="Google Shape;2610;p131"/>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14" name="Shape 2614"/>
        <p:cNvGrpSpPr/>
        <p:nvPr/>
      </p:nvGrpSpPr>
      <p:grpSpPr>
        <a:xfrm>
          <a:off x="0" y="0"/>
          <a:ext cx="0" cy="0"/>
          <a:chOff x="0" y="0"/>
          <a:chExt cx="0" cy="0"/>
        </a:xfrm>
      </p:grpSpPr>
      <p:sp>
        <p:nvSpPr>
          <p:cNvPr id="2615" name="Google Shape;2615;p132"/>
          <p:cNvSpPr txBox="1"/>
          <p:nvPr>
            <p:ph type="title"/>
          </p:nvPr>
        </p:nvSpPr>
        <p:spPr>
          <a:xfrm>
            <a:off x="5247894" y="257378"/>
            <a:ext cx="16968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JOINING</a:t>
            </a:r>
            <a:endParaRPr/>
          </a:p>
        </p:txBody>
      </p:sp>
      <p:sp>
        <p:nvSpPr>
          <p:cNvPr id="2616" name="Google Shape;2616;p132"/>
          <p:cNvSpPr txBox="1"/>
          <p:nvPr/>
        </p:nvSpPr>
        <p:spPr>
          <a:xfrm>
            <a:off x="11082019" y="6703262"/>
            <a:ext cx="1032600" cy="105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600"/>
              <a:buFont typeface="Arial"/>
              <a:buNone/>
            </a:pPr>
            <a:r>
              <a:rPr b="0" i="1" lang="en-US" sz="600" u="none" cap="none" strike="noStrike">
                <a:solidFill>
                  <a:srgbClr val="7E7E7E"/>
                </a:solidFill>
                <a:latin typeface="Calibri"/>
                <a:ea typeface="Calibri"/>
                <a:cs typeface="Calibri"/>
                <a:sym typeface="Calibri"/>
              </a:rPr>
              <a:t>*Copyright Maven Analytics, LLC</a:t>
            </a:r>
            <a:endParaRPr b="0" i="0" sz="600" u="none" cap="none" strike="noStrike">
              <a:solidFill>
                <a:srgbClr val="000000"/>
              </a:solidFill>
              <a:latin typeface="Calibri"/>
              <a:ea typeface="Calibri"/>
              <a:cs typeface="Calibri"/>
              <a:sym typeface="Calibri"/>
            </a:endParaRPr>
          </a:p>
        </p:txBody>
      </p:sp>
      <p:grpSp>
        <p:nvGrpSpPr>
          <p:cNvPr id="2617" name="Google Shape;2617;p132"/>
          <p:cNvGrpSpPr/>
          <p:nvPr/>
        </p:nvGrpSpPr>
        <p:grpSpPr>
          <a:xfrm>
            <a:off x="3108960" y="3134867"/>
            <a:ext cx="5394959" cy="2011679"/>
            <a:chOff x="3108960" y="3134867"/>
            <a:chExt cx="5394959" cy="2011679"/>
          </a:xfrm>
        </p:grpSpPr>
        <p:sp>
          <p:nvSpPr>
            <p:cNvPr id="2618" name="Google Shape;2618;p132"/>
            <p:cNvSpPr/>
            <p:nvPr/>
          </p:nvSpPr>
          <p:spPr>
            <a:xfrm>
              <a:off x="3108960" y="3134867"/>
              <a:ext cx="5394959" cy="2011679"/>
            </a:xfrm>
            <a:custGeom>
              <a:rect b="b" l="l" r="r" t="t"/>
              <a:pathLst>
                <a:path extrusionOk="0" h="2011679" w="5394959">
                  <a:moveTo>
                    <a:pt x="5259450" y="0"/>
                  </a:moveTo>
                  <a:lnTo>
                    <a:pt x="135508" y="0"/>
                  </a:lnTo>
                  <a:lnTo>
                    <a:pt x="92691" y="6911"/>
                  </a:lnTo>
                  <a:lnTo>
                    <a:pt x="55494" y="26155"/>
                  </a:lnTo>
                  <a:lnTo>
                    <a:pt x="26155" y="55494"/>
                  </a:lnTo>
                  <a:lnTo>
                    <a:pt x="6911" y="92691"/>
                  </a:lnTo>
                  <a:lnTo>
                    <a:pt x="0" y="135509"/>
                  </a:lnTo>
                  <a:lnTo>
                    <a:pt x="0" y="1876171"/>
                  </a:lnTo>
                  <a:lnTo>
                    <a:pt x="6911" y="1918988"/>
                  </a:lnTo>
                  <a:lnTo>
                    <a:pt x="26155" y="1956185"/>
                  </a:lnTo>
                  <a:lnTo>
                    <a:pt x="55494" y="1985524"/>
                  </a:lnTo>
                  <a:lnTo>
                    <a:pt x="92691" y="2004768"/>
                  </a:lnTo>
                  <a:lnTo>
                    <a:pt x="135508" y="2011680"/>
                  </a:lnTo>
                  <a:lnTo>
                    <a:pt x="5259450" y="2011680"/>
                  </a:lnTo>
                  <a:lnTo>
                    <a:pt x="5302268" y="2004768"/>
                  </a:lnTo>
                  <a:lnTo>
                    <a:pt x="5339465" y="1985524"/>
                  </a:lnTo>
                  <a:lnTo>
                    <a:pt x="5368804" y="1956185"/>
                  </a:lnTo>
                  <a:lnTo>
                    <a:pt x="5388048" y="1918988"/>
                  </a:lnTo>
                  <a:lnTo>
                    <a:pt x="5394960" y="1876171"/>
                  </a:lnTo>
                  <a:lnTo>
                    <a:pt x="5394960" y="135509"/>
                  </a:lnTo>
                  <a:lnTo>
                    <a:pt x="5388048" y="92691"/>
                  </a:lnTo>
                  <a:lnTo>
                    <a:pt x="5368804" y="55494"/>
                  </a:lnTo>
                  <a:lnTo>
                    <a:pt x="5339465" y="26155"/>
                  </a:lnTo>
                  <a:lnTo>
                    <a:pt x="5302268" y="6911"/>
                  </a:lnTo>
                  <a:lnTo>
                    <a:pt x="5259450"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19" name="Google Shape;2619;p132"/>
            <p:cNvSpPr/>
            <p:nvPr/>
          </p:nvSpPr>
          <p:spPr>
            <a:xfrm>
              <a:off x="3108960" y="3134867"/>
              <a:ext cx="5394959" cy="2011679"/>
            </a:xfrm>
            <a:custGeom>
              <a:rect b="b" l="l" r="r" t="t"/>
              <a:pathLst>
                <a:path extrusionOk="0" h="2011679" w="5394959">
                  <a:moveTo>
                    <a:pt x="0" y="135509"/>
                  </a:moveTo>
                  <a:lnTo>
                    <a:pt x="6911" y="92691"/>
                  </a:lnTo>
                  <a:lnTo>
                    <a:pt x="26155" y="55494"/>
                  </a:lnTo>
                  <a:lnTo>
                    <a:pt x="55494" y="26155"/>
                  </a:lnTo>
                  <a:lnTo>
                    <a:pt x="92691" y="6911"/>
                  </a:lnTo>
                  <a:lnTo>
                    <a:pt x="135508" y="0"/>
                  </a:lnTo>
                  <a:lnTo>
                    <a:pt x="5259450" y="0"/>
                  </a:lnTo>
                  <a:lnTo>
                    <a:pt x="5302268" y="6911"/>
                  </a:lnTo>
                  <a:lnTo>
                    <a:pt x="5339465" y="26155"/>
                  </a:lnTo>
                  <a:lnTo>
                    <a:pt x="5368804" y="55494"/>
                  </a:lnTo>
                  <a:lnTo>
                    <a:pt x="5388048" y="92691"/>
                  </a:lnTo>
                  <a:lnTo>
                    <a:pt x="5394960" y="135509"/>
                  </a:lnTo>
                  <a:lnTo>
                    <a:pt x="5394960" y="1876171"/>
                  </a:lnTo>
                  <a:lnTo>
                    <a:pt x="5388048" y="1918988"/>
                  </a:lnTo>
                  <a:lnTo>
                    <a:pt x="5368804" y="1956185"/>
                  </a:lnTo>
                  <a:lnTo>
                    <a:pt x="5339465" y="1985524"/>
                  </a:lnTo>
                  <a:lnTo>
                    <a:pt x="5302268" y="2004768"/>
                  </a:lnTo>
                  <a:lnTo>
                    <a:pt x="5259450" y="2011680"/>
                  </a:lnTo>
                  <a:lnTo>
                    <a:pt x="135508" y="2011680"/>
                  </a:lnTo>
                  <a:lnTo>
                    <a:pt x="92691" y="2004768"/>
                  </a:lnTo>
                  <a:lnTo>
                    <a:pt x="55494" y="1985524"/>
                  </a:lnTo>
                  <a:lnTo>
                    <a:pt x="26155" y="1956185"/>
                  </a:lnTo>
                  <a:lnTo>
                    <a:pt x="6911" y="1918988"/>
                  </a:lnTo>
                  <a:lnTo>
                    <a:pt x="0" y="1876171"/>
                  </a:lnTo>
                  <a:lnTo>
                    <a:pt x="0" y="135509"/>
                  </a:lnTo>
                  <a:close/>
                </a:path>
              </a:pathLst>
            </a:custGeom>
            <a:noFill/>
            <a:ln cap="flat" cmpd="sng" w="9525">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620" name="Google Shape;2620;p132"/>
          <p:cNvSpPr txBox="1"/>
          <p:nvPr/>
        </p:nvSpPr>
        <p:spPr>
          <a:xfrm>
            <a:off x="3276727" y="3194685"/>
            <a:ext cx="4920000" cy="16746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700"/>
              <a:buFont typeface="Arial"/>
              <a:buNone/>
            </a:pPr>
            <a:r>
              <a:rPr b="0" i="0" lang="en-US" sz="2700" u="none" cap="none" strike="noStrike">
                <a:solidFill>
                  <a:srgbClr val="404040"/>
                </a:solidFill>
                <a:latin typeface="Courier New"/>
                <a:ea typeface="Courier New"/>
                <a:cs typeface="Courier New"/>
                <a:sym typeface="Courier New"/>
              </a:rPr>
              <a:t>left_df.merge(right_df,</a:t>
            </a:r>
            <a:endParaRPr b="0" i="0" sz="2700" u="none" cap="none" strike="noStrike">
              <a:solidFill>
                <a:srgbClr val="000000"/>
              </a:solidFill>
              <a:latin typeface="Courier New"/>
              <a:ea typeface="Courier New"/>
              <a:cs typeface="Courier New"/>
              <a:sym typeface="Courier New"/>
            </a:endParaRPr>
          </a:p>
          <a:p>
            <a:pPr indent="0" lvl="0" marL="2984500" marR="12700" rtl="0" algn="l">
              <a:lnSpc>
                <a:spcPct val="100000"/>
              </a:lnSpc>
              <a:spcBef>
                <a:spcPts val="0"/>
              </a:spcBef>
              <a:spcAft>
                <a:spcPts val="0"/>
              </a:spcAft>
              <a:buClr>
                <a:srgbClr val="000000"/>
              </a:buClr>
              <a:buSzPts val="2700"/>
              <a:buFont typeface="Arial"/>
              <a:buNone/>
            </a:pPr>
            <a:r>
              <a:rPr b="0" i="0" lang="en-US" sz="2700" u="none" cap="none" strike="noStrike">
                <a:solidFill>
                  <a:srgbClr val="404040"/>
                </a:solidFill>
                <a:latin typeface="Courier New"/>
                <a:ea typeface="Courier New"/>
                <a:cs typeface="Courier New"/>
                <a:sym typeface="Courier New"/>
              </a:rPr>
              <a:t>how,  left_on,  right_on)</a:t>
            </a:r>
            <a:endParaRPr b="0" i="0" sz="2700" u="none" cap="none" strike="noStrike">
              <a:solidFill>
                <a:srgbClr val="000000"/>
              </a:solidFill>
              <a:latin typeface="Courier New"/>
              <a:ea typeface="Courier New"/>
              <a:cs typeface="Courier New"/>
              <a:sym typeface="Courier New"/>
            </a:endParaRPr>
          </a:p>
        </p:txBody>
      </p:sp>
      <p:sp>
        <p:nvSpPr>
          <p:cNvPr id="2621" name="Google Shape;2621;p132"/>
          <p:cNvSpPr txBox="1"/>
          <p:nvPr/>
        </p:nvSpPr>
        <p:spPr>
          <a:xfrm>
            <a:off x="2691764" y="5554776"/>
            <a:ext cx="1379100" cy="8748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“Left” DataFrame  to join with “Right”</a:t>
            </a:r>
            <a:endParaRPr b="0" i="0" sz="1400" u="none" cap="none" strike="noStrike">
              <a:solidFill>
                <a:srgbClr val="000000"/>
              </a:solidFill>
              <a:latin typeface="Trebuchet MS"/>
              <a:ea typeface="Trebuchet MS"/>
              <a:cs typeface="Trebuchet MS"/>
              <a:sym typeface="Trebuchet MS"/>
            </a:endParaRPr>
          </a:p>
        </p:txBody>
      </p:sp>
      <p:sp>
        <p:nvSpPr>
          <p:cNvPr id="2622" name="Google Shape;2622;p132"/>
          <p:cNvSpPr/>
          <p:nvPr/>
        </p:nvSpPr>
        <p:spPr>
          <a:xfrm>
            <a:off x="3160395" y="3384041"/>
            <a:ext cx="5765165" cy="2139950"/>
          </a:xfrm>
          <a:custGeom>
            <a:rect b="b" l="l" r="r" t="t"/>
            <a:pathLst>
              <a:path extrusionOk="0" h="2139950" w="5765165">
                <a:moveTo>
                  <a:pt x="1013460" y="868172"/>
                </a:moveTo>
                <a:lnTo>
                  <a:pt x="1012444" y="788797"/>
                </a:lnTo>
                <a:lnTo>
                  <a:pt x="1010285" y="707771"/>
                </a:lnTo>
                <a:lnTo>
                  <a:pt x="1007237" y="625475"/>
                </a:lnTo>
                <a:lnTo>
                  <a:pt x="1003554" y="542290"/>
                </a:lnTo>
                <a:lnTo>
                  <a:pt x="999236" y="458470"/>
                </a:lnTo>
                <a:lnTo>
                  <a:pt x="994791" y="374396"/>
                </a:lnTo>
                <a:lnTo>
                  <a:pt x="975741" y="375412"/>
                </a:lnTo>
                <a:lnTo>
                  <a:pt x="980186" y="459486"/>
                </a:lnTo>
                <a:lnTo>
                  <a:pt x="984504" y="543306"/>
                </a:lnTo>
                <a:lnTo>
                  <a:pt x="988187" y="626364"/>
                </a:lnTo>
                <a:lnTo>
                  <a:pt x="991235" y="708406"/>
                </a:lnTo>
                <a:lnTo>
                  <a:pt x="993521" y="789305"/>
                </a:lnTo>
                <a:lnTo>
                  <a:pt x="994410" y="868426"/>
                </a:lnTo>
                <a:lnTo>
                  <a:pt x="993902" y="945642"/>
                </a:lnTo>
                <a:lnTo>
                  <a:pt x="993114" y="983742"/>
                </a:lnTo>
                <a:lnTo>
                  <a:pt x="990092" y="1057021"/>
                </a:lnTo>
                <a:lnTo>
                  <a:pt x="985139" y="1127887"/>
                </a:lnTo>
                <a:lnTo>
                  <a:pt x="977900" y="1195705"/>
                </a:lnTo>
                <a:lnTo>
                  <a:pt x="968375" y="1260094"/>
                </a:lnTo>
                <a:lnTo>
                  <a:pt x="955929" y="1320546"/>
                </a:lnTo>
                <a:lnTo>
                  <a:pt x="940816" y="1377188"/>
                </a:lnTo>
                <a:lnTo>
                  <a:pt x="922528" y="1429258"/>
                </a:lnTo>
                <a:lnTo>
                  <a:pt x="900938" y="1476629"/>
                </a:lnTo>
                <a:lnTo>
                  <a:pt x="875665" y="1518412"/>
                </a:lnTo>
                <a:lnTo>
                  <a:pt x="844423" y="1553210"/>
                </a:lnTo>
                <a:lnTo>
                  <a:pt x="807085" y="1582293"/>
                </a:lnTo>
                <a:lnTo>
                  <a:pt x="764794" y="1606169"/>
                </a:lnTo>
                <a:lnTo>
                  <a:pt x="718058" y="1625473"/>
                </a:lnTo>
                <a:lnTo>
                  <a:pt x="667893" y="1641094"/>
                </a:lnTo>
                <a:lnTo>
                  <a:pt x="615061" y="1653413"/>
                </a:lnTo>
                <a:lnTo>
                  <a:pt x="533146" y="1667510"/>
                </a:lnTo>
                <a:lnTo>
                  <a:pt x="345821" y="1692148"/>
                </a:lnTo>
                <a:lnTo>
                  <a:pt x="321056" y="1696085"/>
                </a:lnTo>
                <a:lnTo>
                  <a:pt x="274193" y="1705229"/>
                </a:lnTo>
                <a:lnTo>
                  <a:pt x="231521" y="1716659"/>
                </a:lnTo>
                <a:lnTo>
                  <a:pt x="193929" y="1731137"/>
                </a:lnTo>
                <a:lnTo>
                  <a:pt x="148717" y="1760093"/>
                </a:lnTo>
                <a:lnTo>
                  <a:pt x="114033" y="1792224"/>
                </a:lnTo>
                <a:lnTo>
                  <a:pt x="86487" y="1825879"/>
                </a:lnTo>
                <a:lnTo>
                  <a:pt x="65151" y="1860931"/>
                </a:lnTo>
                <a:lnTo>
                  <a:pt x="45466" y="1909318"/>
                </a:lnTo>
                <a:lnTo>
                  <a:pt x="34036" y="1959483"/>
                </a:lnTo>
                <a:lnTo>
                  <a:pt x="28956" y="2010664"/>
                </a:lnTo>
                <a:lnTo>
                  <a:pt x="28321" y="2036445"/>
                </a:lnTo>
                <a:lnTo>
                  <a:pt x="28435" y="2061718"/>
                </a:lnTo>
                <a:lnTo>
                  <a:pt x="28511" y="2064029"/>
                </a:lnTo>
                <a:lnTo>
                  <a:pt x="0" y="2065401"/>
                </a:lnTo>
                <a:lnTo>
                  <a:pt x="41656" y="2139696"/>
                </a:lnTo>
                <a:lnTo>
                  <a:pt x="69456" y="2076704"/>
                </a:lnTo>
                <a:lnTo>
                  <a:pt x="76073" y="2061718"/>
                </a:lnTo>
                <a:lnTo>
                  <a:pt x="47536" y="2063102"/>
                </a:lnTo>
                <a:lnTo>
                  <a:pt x="47485" y="2061718"/>
                </a:lnTo>
                <a:lnTo>
                  <a:pt x="47383" y="2036445"/>
                </a:lnTo>
                <a:lnTo>
                  <a:pt x="49784" y="1987296"/>
                </a:lnTo>
                <a:lnTo>
                  <a:pt x="57150" y="1939163"/>
                </a:lnTo>
                <a:lnTo>
                  <a:pt x="71628" y="1892554"/>
                </a:lnTo>
                <a:lnTo>
                  <a:pt x="94488" y="1847977"/>
                </a:lnTo>
                <a:lnTo>
                  <a:pt x="118237" y="1815973"/>
                </a:lnTo>
                <a:lnTo>
                  <a:pt x="148844" y="1785112"/>
                </a:lnTo>
                <a:lnTo>
                  <a:pt x="186309" y="1756664"/>
                </a:lnTo>
                <a:lnTo>
                  <a:pt x="236855" y="1734820"/>
                </a:lnTo>
                <a:lnTo>
                  <a:pt x="278130" y="1723771"/>
                </a:lnTo>
                <a:lnTo>
                  <a:pt x="323977" y="1715008"/>
                </a:lnTo>
                <a:lnTo>
                  <a:pt x="536321" y="1686433"/>
                </a:lnTo>
                <a:lnTo>
                  <a:pt x="591693" y="1677416"/>
                </a:lnTo>
                <a:lnTo>
                  <a:pt x="646430" y="1666113"/>
                </a:lnTo>
                <a:lnTo>
                  <a:pt x="699389" y="1651762"/>
                </a:lnTo>
                <a:lnTo>
                  <a:pt x="749681" y="1633728"/>
                </a:lnTo>
                <a:lnTo>
                  <a:pt x="796544" y="1611122"/>
                </a:lnTo>
                <a:lnTo>
                  <a:pt x="838708" y="1582928"/>
                </a:lnTo>
                <a:lnTo>
                  <a:pt x="875665" y="1548638"/>
                </a:lnTo>
                <a:lnTo>
                  <a:pt x="905637" y="1507617"/>
                </a:lnTo>
                <a:lnTo>
                  <a:pt x="929767" y="1461008"/>
                </a:lnTo>
                <a:lnTo>
                  <a:pt x="950214" y="1409700"/>
                </a:lnTo>
                <a:lnTo>
                  <a:pt x="967232" y="1354074"/>
                </a:lnTo>
                <a:lnTo>
                  <a:pt x="981202" y="1294384"/>
                </a:lnTo>
                <a:lnTo>
                  <a:pt x="992378" y="1230884"/>
                </a:lnTo>
                <a:lnTo>
                  <a:pt x="1000760" y="1163955"/>
                </a:lnTo>
                <a:lnTo>
                  <a:pt x="1006856" y="1093978"/>
                </a:lnTo>
                <a:lnTo>
                  <a:pt x="1010932" y="1020445"/>
                </a:lnTo>
                <a:lnTo>
                  <a:pt x="1012952" y="945642"/>
                </a:lnTo>
                <a:lnTo>
                  <a:pt x="1013460" y="868172"/>
                </a:lnTo>
                <a:close/>
              </a:path>
              <a:path extrusionOk="0" h="2139950" w="5765165">
                <a:moveTo>
                  <a:pt x="5155565" y="2057781"/>
                </a:moveTo>
                <a:lnTo>
                  <a:pt x="5125999" y="2060016"/>
                </a:lnTo>
                <a:lnTo>
                  <a:pt x="5125097" y="2054225"/>
                </a:lnTo>
                <a:lnTo>
                  <a:pt x="5124793" y="2052320"/>
                </a:lnTo>
                <a:lnTo>
                  <a:pt x="5100955" y="2004949"/>
                </a:lnTo>
                <a:lnTo>
                  <a:pt x="5065776" y="1972691"/>
                </a:lnTo>
                <a:lnTo>
                  <a:pt x="5025009" y="1950212"/>
                </a:lnTo>
                <a:lnTo>
                  <a:pt x="4985639" y="1934972"/>
                </a:lnTo>
                <a:lnTo>
                  <a:pt x="4937252" y="1921637"/>
                </a:lnTo>
                <a:lnTo>
                  <a:pt x="4896866" y="1914398"/>
                </a:lnTo>
                <a:lnTo>
                  <a:pt x="4850003" y="1908683"/>
                </a:lnTo>
                <a:lnTo>
                  <a:pt x="4769866" y="1901952"/>
                </a:lnTo>
                <a:lnTo>
                  <a:pt x="4711319" y="1898650"/>
                </a:lnTo>
                <a:lnTo>
                  <a:pt x="4649851" y="1895729"/>
                </a:lnTo>
                <a:lnTo>
                  <a:pt x="4393819" y="1885823"/>
                </a:lnTo>
                <a:lnTo>
                  <a:pt x="4302887" y="1880870"/>
                </a:lnTo>
                <a:lnTo>
                  <a:pt x="4246499" y="1876425"/>
                </a:lnTo>
                <a:lnTo>
                  <a:pt x="4194937" y="1870837"/>
                </a:lnTo>
                <a:lnTo>
                  <a:pt x="4148963" y="1864233"/>
                </a:lnTo>
                <a:lnTo>
                  <a:pt x="4109974" y="1855978"/>
                </a:lnTo>
                <a:lnTo>
                  <a:pt x="4063492" y="1840992"/>
                </a:lnTo>
                <a:lnTo>
                  <a:pt x="4026281" y="1824101"/>
                </a:lnTo>
                <a:lnTo>
                  <a:pt x="3988435" y="1798955"/>
                </a:lnTo>
                <a:lnTo>
                  <a:pt x="3957320" y="1764284"/>
                </a:lnTo>
                <a:lnTo>
                  <a:pt x="3937127" y="1718183"/>
                </a:lnTo>
                <a:lnTo>
                  <a:pt x="3929761" y="1667510"/>
                </a:lnTo>
                <a:lnTo>
                  <a:pt x="3928999" y="1649984"/>
                </a:lnTo>
                <a:lnTo>
                  <a:pt x="3928999" y="1613916"/>
                </a:lnTo>
                <a:lnTo>
                  <a:pt x="3909949" y="1613916"/>
                </a:lnTo>
                <a:lnTo>
                  <a:pt x="3909949" y="1649984"/>
                </a:lnTo>
                <a:lnTo>
                  <a:pt x="3910711" y="1668272"/>
                </a:lnTo>
                <a:lnTo>
                  <a:pt x="3918458" y="1722247"/>
                </a:lnTo>
                <a:lnTo>
                  <a:pt x="3940810" y="1773809"/>
                </a:lnTo>
                <a:lnTo>
                  <a:pt x="3967480" y="1805813"/>
                </a:lnTo>
                <a:lnTo>
                  <a:pt x="4005453" y="1834134"/>
                </a:lnTo>
                <a:lnTo>
                  <a:pt x="4042283" y="1852930"/>
                </a:lnTo>
                <a:lnTo>
                  <a:pt x="4087241" y="1869440"/>
                </a:lnTo>
                <a:lnTo>
                  <a:pt x="4124325" y="1878838"/>
                </a:lnTo>
                <a:lnTo>
                  <a:pt x="4168140" y="1886458"/>
                </a:lnTo>
                <a:lnTo>
                  <a:pt x="4217924" y="1892681"/>
                </a:lnTo>
                <a:lnTo>
                  <a:pt x="4272534" y="1897761"/>
                </a:lnTo>
                <a:lnTo>
                  <a:pt x="4331335" y="1901698"/>
                </a:lnTo>
                <a:lnTo>
                  <a:pt x="4392803" y="1904873"/>
                </a:lnTo>
                <a:lnTo>
                  <a:pt x="4649089" y="1914779"/>
                </a:lnTo>
                <a:lnTo>
                  <a:pt x="4740021" y="1919224"/>
                </a:lnTo>
                <a:lnTo>
                  <a:pt x="4822952" y="1925193"/>
                </a:lnTo>
                <a:lnTo>
                  <a:pt x="4871974" y="1930273"/>
                </a:lnTo>
                <a:lnTo>
                  <a:pt x="4914773" y="1936623"/>
                </a:lnTo>
                <a:lnTo>
                  <a:pt x="4965573" y="1948688"/>
                </a:lnTo>
                <a:lnTo>
                  <a:pt x="5005832" y="1962658"/>
                </a:lnTo>
                <a:lnTo>
                  <a:pt x="5046980" y="1983232"/>
                </a:lnTo>
                <a:lnTo>
                  <a:pt x="5081524" y="2011426"/>
                </a:lnTo>
                <a:lnTo>
                  <a:pt x="5105679" y="2053310"/>
                </a:lnTo>
                <a:lnTo>
                  <a:pt x="5106962" y="2061438"/>
                </a:lnTo>
                <a:lnTo>
                  <a:pt x="5079619" y="2063496"/>
                </a:lnTo>
                <a:lnTo>
                  <a:pt x="5123180" y="2136648"/>
                </a:lnTo>
                <a:lnTo>
                  <a:pt x="5148567" y="2074799"/>
                </a:lnTo>
                <a:lnTo>
                  <a:pt x="5155565" y="2057781"/>
                </a:lnTo>
                <a:close/>
              </a:path>
              <a:path extrusionOk="0" h="2139950" w="5765165">
                <a:moveTo>
                  <a:pt x="5764276" y="38100"/>
                </a:moveTo>
                <a:lnTo>
                  <a:pt x="5745226" y="28575"/>
                </a:lnTo>
                <a:lnTo>
                  <a:pt x="5688076" y="0"/>
                </a:lnTo>
                <a:lnTo>
                  <a:pt x="5688076" y="28575"/>
                </a:lnTo>
                <a:lnTo>
                  <a:pt x="5123307" y="28575"/>
                </a:lnTo>
                <a:lnTo>
                  <a:pt x="5123307" y="47625"/>
                </a:lnTo>
                <a:lnTo>
                  <a:pt x="5688076" y="47625"/>
                </a:lnTo>
                <a:lnTo>
                  <a:pt x="5688076" y="76200"/>
                </a:lnTo>
                <a:lnTo>
                  <a:pt x="5745226" y="47625"/>
                </a:lnTo>
                <a:lnTo>
                  <a:pt x="5764276" y="38100"/>
                </a:lnTo>
                <a:close/>
              </a:path>
              <a:path extrusionOk="0" h="2139950" w="5765165">
                <a:moveTo>
                  <a:pt x="5764657" y="539496"/>
                </a:moveTo>
                <a:lnTo>
                  <a:pt x="5745607" y="529971"/>
                </a:lnTo>
                <a:lnTo>
                  <a:pt x="5688457" y="501396"/>
                </a:lnTo>
                <a:lnTo>
                  <a:pt x="5688457" y="529971"/>
                </a:lnTo>
                <a:lnTo>
                  <a:pt x="4065651" y="529971"/>
                </a:lnTo>
                <a:lnTo>
                  <a:pt x="4065651" y="549021"/>
                </a:lnTo>
                <a:lnTo>
                  <a:pt x="5688457" y="549021"/>
                </a:lnTo>
                <a:lnTo>
                  <a:pt x="5688457" y="577596"/>
                </a:lnTo>
                <a:lnTo>
                  <a:pt x="5745607" y="549021"/>
                </a:lnTo>
                <a:lnTo>
                  <a:pt x="5764657" y="539496"/>
                </a:lnTo>
                <a:close/>
              </a:path>
              <a:path extrusionOk="0" h="2139950" w="5765165">
                <a:moveTo>
                  <a:pt x="5764911" y="1178941"/>
                </a:moveTo>
                <a:lnTo>
                  <a:pt x="5746470" y="1169924"/>
                </a:lnTo>
                <a:lnTo>
                  <a:pt x="5688330" y="1141476"/>
                </a:lnTo>
                <a:lnTo>
                  <a:pt x="5688609" y="1170000"/>
                </a:lnTo>
                <a:lnTo>
                  <a:pt x="5633593" y="1169416"/>
                </a:lnTo>
                <a:lnTo>
                  <a:pt x="5592826" y="1167638"/>
                </a:lnTo>
                <a:lnTo>
                  <a:pt x="5554345" y="1164209"/>
                </a:lnTo>
                <a:lnTo>
                  <a:pt x="5502783" y="1155446"/>
                </a:lnTo>
                <a:lnTo>
                  <a:pt x="5460238" y="1141476"/>
                </a:lnTo>
                <a:lnTo>
                  <a:pt x="5436209" y="1121410"/>
                </a:lnTo>
                <a:lnTo>
                  <a:pt x="5435841" y="1120952"/>
                </a:lnTo>
                <a:lnTo>
                  <a:pt x="5435397" y="1120140"/>
                </a:lnTo>
                <a:lnTo>
                  <a:pt x="5431155" y="1112520"/>
                </a:lnTo>
                <a:lnTo>
                  <a:pt x="5427345" y="1102360"/>
                </a:lnTo>
                <a:lnTo>
                  <a:pt x="5424297" y="1091311"/>
                </a:lnTo>
                <a:lnTo>
                  <a:pt x="5418836" y="1067181"/>
                </a:lnTo>
                <a:lnTo>
                  <a:pt x="5415661" y="1054481"/>
                </a:lnTo>
                <a:lnTo>
                  <a:pt x="5399405" y="1016635"/>
                </a:lnTo>
                <a:lnTo>
                  <a:pt x="5371211" y="989203"/>
                </a:lnTo>
                <a:lnTo>
                  <a:pt x="5325745" y="970153"/>
                </a:lnTo>
                <a:lnTo>
                  <a:pt x="5280406" y="958850"/>
                </a:lnTo>
                <a:lnTo>
                  <a:pt x="5228463" y="949706"/>
                </a:lnTo>
                <a:lnTo>
                  <a:pt x="5170932" y="942467"/>
                </a:lnTo>
                <a:lnTo>
                  <a:pt x="5108702" y="936625"/>
                </a:lnTo>
                <a:lnTo>
                  <a:pt x="5008880" y="929894"/>
                </a:lnTo>
                <a:lnTo>
                  <a:pt x="4869180" y="923163"/>
                </a:lnTo>
                <a:lnTo>
                  <a:pt x="4868418" y="942213"/>
                </a:lnTo>
                <a:lnTo>
                  <a:pt x="5007991" y="948944"/>
                </a:lnTo>
                <a:lnTo>
                  <a:pt x="5074920" y="953135"/>
                </a:lnTo>
                <a:lnTo>
                  <a:pt x="5138674" y="958342"/>
                </a:lnTo>
                <a:lnTo>
                  <a:pt x="5198237" y="964819"/>
                </a:lnTo>
                <a:lnTo>
                  <a:pt x="5252339" y="972820"/>
                </a:lnTo>
                <a:lnTo>
                  <a:pt x="5299710" y="982853"/>
                </a:lnTo>
                <a:lnTo>
                  <a:pt x="5339715" y="994918"/>
                </a:lnTo>
                <a:lnTo>
                  <a:pt x="5376799" y="1018413"/>
                </a:lnTo>
                <a:lnTo>
                  <a:pt x="5397500" y="1059942"/>
                </a:lnTo>
                <a:lnTo>
                  <a:pt x="5405628" y="1095502"/>
                </a:lnTo>
                <a:lnTo>
                  <a:pt x="5409057" y="1107440"/>
                </a:lnTo>
                <a:lnTo>
                  <a:pt x="5413375" y="1119251"/>
                </a:lnTo>
                <a:lnTo>
                  <a:pt x="5419344" y="1130427"/>
                </a:lnTo>
                <a:lnTo>
                  <a:pt x="5419598" y="1130935"/>
                </a:lnTo>
                <a:lnTo>
                  <a:pt x="5419852" y="1131316"/>
                </a:lnTo>
                <a:lnTo>
                  <a:pt x="5427345" y="1140968"/>
                </a:lnTo>
                <a:lnTo>
                  <a:pt x="5427599" y="1141349"/>
                </a:lnTo>
                <a:lnTo>
                  <a:pt x="5427980" y="1141730"/>
                </a:lnTo>
                <a:lnTo>
                  <a:pt x="5428234" y="1142111"/>
                </a:lnTo>
                <a:lnTo>
                  <a:pt x="5432552" y="1146175"/>
                </a:lnTo>
                <a:lnTo>
                  <a:pt x="5466080" y="1164336"/>
                </a:lnTo>
                <a:lnTo>
                  <a:pt x="5515229" y="1177544"/>
                </a:lnTo>
                <a:lnTo>
                  <a:pt x="5571363" y="1185164"/>
                </a:lnTo>
                <a:lnTo>
                  <a:pt x="5611876" y="1187704"/>
                </a:lnTo>
                <a:lnTo>
                  <a:pt x="5676138" y="1189101"/>
                </a:lnTo>
                <a:lnTo>
                  <a:pt x="5688800" y="1189037"/>
                </a:lnTo>
                <a:lnTo>
                  <a:pt x="5689092" y="1217676"/>
                </a:lnTo>
                <a:lnTo>
                  <a:pt x="5764911" y="1178941"/>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23" name="Google Shape;2623;p132"/>
          <p:cNvSpPr txBox="1"/>
          <p:nvPr/>
        </p:nvSpPr>
        <p:spPr>
          <a:xfrm>
            <a:off x="9054210" y="3190748"/>
            <a:ext cx="1398900" cy="1042200"/>
          </a:xfrm>
          <a:prstGeom prst="rect">
            <a:avLst/>
          </a:prstGeom>
          <a:noFill/>
          <a:ln>
            <a:noFill/>
          </a:ln>
        </p:spPr>
        <p:txBody>
          <a:bodyPr anchorCtr="0" anchor="t" bIns="0" lIns="0" spcFirstLastPara="1" rIns="0" wrap="square" tIns="13325">
            <a:spAutoFit/>
          </a:bodyPr>
          <a:lstStyle/>
          <a:p>
            <a:pPr indent="0" lvl="0" marL="12700" marR="1270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“Right” DataFrame  to join with “Left”</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30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Type of join</a:t>
            </a:r>
            <a:endParaRPr b="0" i="0" sz="1400" u="none" cap="none" strike="noStrike">
              <a:solidFill>
                <a:srgbClr val="000000"/>
              </a:solidFill>
              <a:latin typeface="Trebuchet MS"/>
              <a:ea typeface="Trebuchet MS"/>
              <a:cs typeface="Trebuchet MS"/>
              <a:sym typeface="Trebuchet MS"/>
            </a:endParaRPr>
          </a:p>
        </p:txBody>
      </p:sp>
      <p:sp>
        <p:nvSpPr>
          <p:cNvPr id="2624" name="Google Shape;2624;p132"/>
          <p:cNvSpPr txBox="1"/>
          <p:nvPr/>
        </p:nvSpPr>
        <p:spPr>
          <a:xfrm>
            <a:off x="9054210" y="4322190"/>
            <a:ext cx="1559700" cy="1001700"/>
          </a:xfrm>
          <a:prstGeom prst="rect">
            <a:avLst/>
          </a:prstGeom>
          <a:noFill/>
          <a:ln>
            <a:noFill/>
          </a:ln>
        </p:spPr>
        <p:txBody>
          <a:bodyPr anchorCtr="0" anchor="t" bIns="0" lIns="0" spcFirstLastPara="1" rIns="0" wrap="square" tIns="12700">
            <a:spAutoFit/>
          </a:bodyPr>
          <a:lstStyle/>
          <a:p>
            <a:pPr indent="0" lvl="0" marL="12700" marR="0" rtl="0" algn="l">
              <a:lnSpc>
                <a:spcPct val="119642"/>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Column(s) in “Left”</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19642"/>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DataFrame to join by</a:t>
            </a:r>
            <a:endParaRPr b="0" i="0" sz="1400" u="none" cap="none" strike="noStrike">
              <a:solidFill>
                <a:srgbClr val="000000"/>
              </a:solidFill>
              <a:latin typeface="Trebuchet MS"/>
              <a:ea typeface="Trebuchet MS"/>
              <a:cs typeface="Trebuchet MS"/>
              <a:sym typeface="Trebuchet MS"/>
            </a:endParaRPr>
          </a:p>
        </p:txBody>
      </p:sp>
      <p:sp>
        <p:nvSpPr>
          <p:cNvPr id="2625" name="Google Shape;2625;p132"/>
          <p:cNvSpPr txBox="1"/>
          <p:nvPr/>
        </p:nvSpPr>
        <p:spPr>
          <a:xfrm>
            <a:off x="7662418" y="5554776"/>
            <a:ext cx="1559700" cy="1001700"/>
          </a:xfrm>
          <a:prstGeom prst="rect">
            <a:avLst/>
          </a:prstGeom>
          <a:noFill/>
          <a:ln>
            <a:noFill/>
          </a:ln>
        </p:spPr>
        <p:txBody>
          <a:bodyPr anchorCtr="0" anchor="t" bIns="0" lIns="0" spcFirstLastPara="1" rIns="0" wrap="square" tIns="12700">
            <a:spAutoFit/>
          </a:bodyPr>
          <a:lstStyle/>
          <a:p>
            <a:pPr indent="0" lvl="0" marL="12700" marR="0" rtl="0" algn="l">
              <a:lnSpc>
                <a:spcPct val="119642"/>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Column(s) in “Right”</a:t>
            </a:r>
            <a:endParaRPr b="0" i="0" sz="1400" u="none" cap="none" strike="noStrike">
              <a:solidFill>
                <a:srgbClr val="000000"/>
              </a:solidFill>
              <a:latin typeface="Trebuchet MS"/>
              <a:ea typeface="Trebuchet MS"/>
              <a:cs typeface="Trebuchet MS"/>
              <a:sym typeface="Trebuchet MS"/>
            </a:endParaRPr>
          </a:p>
          <a:p>
            <a:pPr indent="0" lvl="0" marL="12700" marR="0" rtl="0" algn="l">
              <a:lnSpc>
                <a:spcPct val="119642"/>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DataFrame to join by</a:t>
            </a:r>
            <a:endParaRPr b="0" i="0" sz="1400" u="none" cap="none" strike="noStrike">
              <a:solidFill>
                <a:srgbClr val="000000"/>
              </a:solidFill>
              <a:latin typeface="Trebuchet MS"/>
              <a:ea typeface="Trebuchet MS"/>
              <a:cs typeface="Trebuchet MS"/>
              <a:sym typeface="Trebuchet MS"/>
            </a:endParaRPr>
          </a:p>
        </p:txBody>
      </p:sp>
      <p:sp>
        <p:nvSpPr>
          <p:cNvPr id="2626" name="Google Shape;2626;p132"/>
          <p:cNvSpPr txBox="1"/>
          <p:nvPr/>
        </p:nvSpPr>
        <p:spPr>
          <a:xfrm>
            <a:off x="2128300" y="763383"/>
            <a:ext cx="92856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Gunakan </a:t>
            </a:r>
            <a:r>
              <a:rPr b="1" i="0" lang="en-US" sz="2000" u="none" cap="none" strike="noStrike">
                <a:solidFill>
                  <a:srgbClr val="404040"/>
                </a:solidFill>
                <a:latin typeface="Tahoma"/>
                <a:ea typeface="Tahoma"/>
                <a:cs typeface="Tahoma"/>
                <a:sym typeface="Tahoma"/>
              </a:rPr>
              <a:t>.merge()</a:t>
            </a:r>
            <a:r>
              <a:rPr b="0" i="0" lang="en-US" sz="2000" u="none" cap="none" strike="noStrike">
                <a:solidFill>
                  <a:srgbClr val="404040"/>
                </a:solidFill>
                <a:latin typeface="Tahoma"/>
                <a:ea typeface="Tahoma"/>
                <a:cs typeface="Tahoma"/>
                <a:sym typeface="Tahoma"/>
              </a:rPr>
              <a:t> untuk menggabungkan dua DataFrame berdasarkan nilai yang sama dalam satu atau beberapa kolom</a:t>
            </a:r>
            <a:endParaRPr b="0" i="0" sz="2000" u="none" cap="none" strike="noStrike">
              <a:solidFill>
                <a:srgbClr val="000000"/>
              </a:solidFill>
              <a:latin typeface="Tahoma"/>
              <a:ea typeface="Tahoma"/>
              <a:cs typeface="Tahoma"/>
              <a:sym typeface="Tahoma"/>
            </a:endParaRPr>
          </a:p>
        </p:txBody>
      </p:sp>
      <p:sp>
        <p:nvSpPr>
          <p:cNvPr id="2627" name="Google Shape;2627;p132"/>
          <p:cNvSpPr txBox="1"/>
          <p:nvPr/>
        </p:nvSpPr>
        <p:spPr>
          <a:xfrm>
            <a:off x="2528300" y="1656267"/>
            <a:ext cx="8273700" cy="904800"/>
          </a:xfrm>
          <a:prstGeom prst="rect">
            <a:avLst/>
          </a:prstGeom>
          <a:noFill/>
          <a:ln>
            <a:noFill/>
          </a:ln>
        </p:spPr>
        <p:txBody>
          <a:bodyPr anchorCtr="0" anchor="t" bIns="0" lIns="0" spcFirstLastPara="1" rIns="0" wrap="square" tIns="88250">
            <a:spAutoFit/>
          </a:bodyPr>
          <a:lstStyle/>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DataFrame harus memiliki setidaknya satu kolom dengan nilai yang cocok</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Ini berbeda dari metode .join() pada Pandas, yang menggabungkan DataFrames berdasarkan indeks mereka</a:t>
            </a:r>
            <a:endParaRPr b="0" i="0" sz="1600" u="none" cap="none" strike="noStrike">
              <a:solidFill>
                <a:srgbClr val="404040"/>
              </a:solidFill>
              <a:latin typeface="Tahoma"/>
              <a:ea typeface="Tahoma"/>
              <a:cs typeface="Tahoma"/>
              <a:sym typeface="Tahoma"/>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31" name="Shape 2631"/>
        <p:cNvGrpSpPr/>
        <p:nvPr/>
      </p:nvGrpSpPr>
      <p:grpSpPr>
        <a:xfrm>
          <a:off x="0" y="0"/>
          <a:ext cx="0" cy="0"/>
          <a:chOff x="0" y="0"/>
          <a:chExt cx="0" cy="0"/>
        </a:xfrm>
      </p:grpSpPr>
      <p:pic>
        <p:nvPicPr>
          <p:cNvPr id="2632" name="Google Shape;2632;p133"/>
          <p:cNvPicPr preferRelativeResize="0"/>
          <p:nvPr/>
        </p:nvPicPr>
        <p:blipFill rotWithShape="1">
          <a:blip r:embed="rId3">
            <a:alphaModFix/>
          </a:blip>
          <a:srcRect b="0" l="0" r="0" t="0"/>
          <a:stretch/>
        </p:blipFill>
        <p:spPr>
          <a:xfrm>
            <a:off x="6568380" y="2234238"/>
            <a:ext cx="2973847" cy="2187119"/>
          </a:xfrm>
          <a:prstGeom prst="rect">
            <a:avLst/>
          </a:prstGeom>
          <a:noFill/>
          <a:ln>
            <a:noFill/>
          </a:ln>
        </p:spPr>
      </p:pic>
      <p:pic>
        <p:nvPicPr>
          <p:cNvPr id="2633" name="Google Shape;2633;p133"/>
          <p:cNvPicPr preferRelativeResize="0"/>
          <p:nvPr/>
        </p:nvPicPr>
        <p:blipFill rotWithShape="1">
          <a:blip r:embed="rId4">
            <a:alphaModFix/>
          </a:blip>
          <a:srcRect b="0" l="0" r="0" t="0"/>
          <a:stretch/>
        </p:blipFill>
        <p:spPr>
          <a:xfrm>
            <a:off x="1218922" y="1554120"/>
            <a:ext cx="2294304" cy="2145245"/>
          </a:xfrm>
          <a:prstGeom prst="rect">
            <a:avLst/>
          </a:prstGeom>
          <a:noFill/>
          <a:ln>
            <a:noFill/>
          </a:ln>
        </p:spPr>
      </p:pic>
      <p:grpSp>
        <p:nvGrpSpPr>
          <p:cNvPr id="2634" name="Google Shape;2634;p133"/>
          <p:cNvGrpSpPr/>
          <p:nvPr/>
        </p:nvGrpSpPr>
        <p:grpSpPr>
          <a:xfrm>
            <a:off x="3919739" y="863777"/>
            <a:ext cx="1797797" cy="2136167"/>
            <a:chOff x="5281763" y="2939923"/>
            <a:chExt cx="1618908" cy="1756283"/>
          </a:xfrm>
        </p:grpSpPr>
        <p:pic>
          <p:nvPicPr>
            <p:cNvPr id="2635" name="Google Shape;2635;p133"/>
            <p:cNvPicPr preferRelativeResize="0"/>
            <p:nvPr/>
          </p:nvPicPr>
          <p:blipFill rotWithShape="1">
            <a:blip r:embed="rId5">
              <a:alphaModFix/>
            </a:blip>
            <a:srcRect b="0" l="0" r="0" t="0"/>
            <a:stretch/>
          </p:blipFill>
          <p:spPr>
            <a:xfrm>
              <a:off x="5295976" y="3513649"/>
              <a:ext cx="1290675" cy="1167248"/>
            </a:xfrm>
            <a:prstGeom prst="rect">
              <a:avLst/>
            </a:prstGeom>
            <a:noFill/>
            <a:ln>
              <a:noFill/>
            </a:ln>
          </p:spPr>
        </p:pic>
        <p:sp>
          <p:nvSpPr>
            <p:cNvPr id="2636" name="Google Shape;2636;p133"/>
            <p:cNvSpPr/>
            <p:nvPr/>
          </p:nvSpPr>
          <p:spPr>
            <a:xfrm>
              <a:off x="5513070" y="3454146"/>
              <a:ext cx="506095" cy="1242060"/>
            </a:xfrm>
            <a:custGeom>
              <a:rect b="b" l="l" r="r" t="t"/>
              <a:pathLst>
                <a:path extrusionOk="0" h="1242060" w="506095">
                  <a:moveTo>
                    <a:pt x="0" y="1242059"/>
                  </a:moveTo>
                  <a:lnTo>
                    <a:pt x="505968" y="1242059"/>
                  </a:lnTo>
                  <a:lnTo>
                    <a:pt x="505968" y="0"/>
                  </a:lnTo>
                  <a:lnTo>
                    <a:pt x="0" y="0"/>
                  </a:lnTo>
                  <a:lnTo>
                    <a:pt x="0" y="1242059"/>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37" name="Google Shape;2637;p133"/>
            <p:cNvPicPr preferRelativeResize="0"/>
            <p:nvPr/>
          </p:nvPicPr>
          <p:blipFill rotWithShape="1">
            <a:blip r:embed="rId6">
              <a:alphaModFix/>
            </a:blip>
            <a:srcRect b="0" l="0" r="0" t="0"/>
            <a:stretch/>
          </p:blipFill>
          <p:spPr>
            <a:xfrm>
              <a:off x="5281763" y="2997492"/>
              <a:ext cx="1413168" cy="317735"/>
            </a:xfrm>
            <a:prstGeom prst="rect">
              <a:avLst/>
            </a:prstGeom>
            <a:noFill/>
            <a:ln>
              <a:noFill/>
            </a:ln>
          </p:spPr>
        </p:pic>
        <p:pic>
          <p:nvPicPr>
            <p:cNvPr id="2638" name="Google Shape;2638;p133"/>
            <p:cNvPicPr preferRelativeResize="0"/>
            <p:nvPr/>
          </p:nvPicPr>
          <p:blipFill rotWithShape="1">
            <a:blip r:embed="rId7">
              <a:alphaModFix/>
            </a:blip>
            <a:srcRect b="0" l="0" r="0" t="0"/>
            <a:stretch/>
          </p:blipFill>
          <p:spPr>
            <a:xfrm>
              <a:off x="6565392" y="2939923"/>
              <a:ext cx="335279" cy="466216"/>
            </a:xfrm>
            <a:prstGeom prst="rect">
              <a:avLst/>
            </a:prstGeom>
            <a:noFill/>
            <a:ln>
              <a:noFill/>
            </a:ln>
          </p:spPr>
        </p:pic>
      </p:grpSp>
      <p:sp>
        <p:nvSpPr>
          <p:cNvPr id="2639" name="Google Shape;2639;p133"/>
          <p:cNvSpPr txBox="1"/>
          <p:nvPr>
            <p:ph type="title"/>
          </p:nvPr>
        </p:nvSpPr>
        <p:spPr>
          <a:xfrm>
            <a:off x="5247894" y="257378"/>
            <a:ext cx="16968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JOINING</a:t>
            </a:r>
            <a:endParaRPr/>
          </a:p>
        </p:txBody>
      </p:sp>
      <p:sp>
        <p:nvSpPr>
          <p:cNvPr id="2640" name="Google Shape;2640;p133"/>
          <p:cNvSpPr/>
          <p:nvPr/>
        </p:nvSpPr>
        <p:spPr>
          <a:xfrm>
            <a:off x="2428096" y="1489433"/>
            <a:ext cx="549783" cy="2208009"/>
          </a:xfrm>
          <a:custGeom>
            <a:rect b="b" l="l" r="r" t="t"/>
            <a:pathLst>
              <a:path extrusionOk="0" h="1813560" w="495300">
                <a:moveTo>
                  <a:pt x="0" y="1813559"/>
                </a:moveTo>
                <a:lnTo>
                  <a:pt x="495300" y="1813559"/>
                </a:lnTo>
                <a:lnTo>
                  <a:pt x="495300" y="0"/>
                </a:lnTo>
                <a:lnTo>
                  <a:pt x="0" y="0"/>
                </a:lnTo>
                <a:lnTo>
                  <a:pt x="0" y="1813559"/>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1" name="Google Shape;2641;p133"/>
          <p:cNvSpPr/>
          <p:nvPr/>
        </p:nvSpPr>
        <p:spPr>
          <a:xfrm>
            <a:off x="5901547" y="978728"/>
            <a:ext cx="446875" cy="421346"/>
          </a:xfrm>
          <a:custGeom>
            <a:rect b="b" l="l" r="r" t="t"/>
            <a:pathLst>
              <a:path extrusionOk="0" h="346075" w="402590">
                <a:moveTo>
                  <a:pt x="229361" y="0"/>
                </a:moveTo>
                <a:lnTo>
                  <a:pt x="229361" y="86487"/>
                </a:lnTo>
                <a:lnTo>
                  <a:pt x="0" y="86487"/>
                </a:lnTo>
                <a:lnTo>
                  <a:pt x="0" y="259461"/>
                </a:lnTo>
                <a:lnTo>
                  <a:pt x="229361" y="259461"/>
                </a:lnTo>
                <a:lnTo>
                  <a:pt x="229361" y="345948"/>
                </a:lnTo>
                <a:lnTo>
                  <a:pt x="402335" y="172974"/>
                </a:lnTo>
                <a:lnTo>
                  <a:pt x="229361"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2" name="Google Shape;2642;p133"/>
          <p:cNvSpPr/>
          <p:nvPr/>
        </p:nvSpPr>
        <p:spPr>
          <a:xfrm>
            <a:off x="8932459" y="2511766"/>
            <a:ext cx="599123" cy="356405"/>
          </a:xfrm>
          <a:custGeom>
            <a:rect b="b" l="l" r="r" t="t"/>
            <a:pathLst>
              <a:path extrusionOk="0" h="292735" w="539750">
                <a:moveTo>
                  <a:pt x="539496" y="0"/>
                </a:moveTo>
                <a:lnTo>
                  <a:pt x="0" y="0"/>
                </a:lnTo>
                <a:lnTo>
                  <a:pt x="0" y="292608"/>
                </a:lnTo>
                <a:lnTo>
                  <a:pt x="539496" y="292608"/>
                </a:lnTo>
                <a:lnTo>
                  <a:pt x="539496"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3" name="Google Shape;2643;p133"/>
          <p:cNvSpPr/>
          <p:nvPr/>
        </p:nvSpPr>
        <p:spPr>
          <a:xfrm>
            <a:off x="8932459" y="4041095"/>
            <a:ext cx="599123" cy="356405"/>
          </a:xfrm>
          <a:custGeom>
            <a:rect b="b" l="l" r="r" t="t"/>
            <a:pathLst>
              <a:path extrusionOk="0" h="292735" w="539750">
                <a:moveTo>
                  <a:pt x="539496" y="0"/>
                </a:moveTo>
                <a:lnTo>
                  <a:pt x="0" y="0"/>
                </a:lnTo>
                <a:lnTo>
                  <a:pt x="0" y="292608"/>
                </a:lnTo>
                <a:lnTo>
                  <a:pt x="539496" y="292608"/>
                </a:lnTo>
                <a:lnTo>
                  <a:pt x="539496"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4" name="Google Shape;2644;p133"/>
          <p:cNvSpPr/>
          <p:nvPr/>
        </p:nvSpPr>
        <p:spPr>
          <a:xfrm>
            <a:off x="7767309" y="2130824"/>
            <a:ext cx="597712" cy="2316245"/>
          </a:xfrm>
          <a:custGeom>
            <a:rect b="b" l="l" r="r" t="t"/>
            <a:pathLst>
              <a:path extrusionOk="0" h="1902460" w="538479">
                <a:moveTo>
                  <a:pt x="0" y="1901952"/>
                </a:moveTo>
                <a:lnTo>
                  <a:pt x="537972" y="1901952"/>
                </a:lnTo>
                <a:lnTo>
                  <a:pt x="537972" y="0"/>
                </a:lnTo>
                <a:lnTo>
                  <a:pt x="0" y="0"/>
                </a:lnTo>
                <a:lnTo>
                  <a:pt x="0" y="1901952"/>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45" name="Google Shape;2645;p133"/>
          <p:cNvSpPr txBox="1"/>
          <p:nvPr/>
        </p:nvSpPr>
        <p:spPr>
          <a:xfrm>
            <a:off x="9824443" y="2402549"/>
            <a:ext cx="1355700" cy="11211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added the  region from the  “regions” table to  the “sales” table  based on the “store”  field</a:t>
            </a:r>
            <a:endParaRPr b="0" i="0" sz="1200" u="none" cap="none" strike="noStrike">
              <a:solidFill>
                <a:srgbClr val="000000"/>
              </a:solidFill>
              <a:latin typeface="Trebuchet MS"/>
              <a:ea typeface="Trebuchet MS"/>
              <a:cs typeface="Trebuchet MS"/>
              <a:sym typeface="Trebuchet MS"/>
            </a:endParaRPr>
          </a:p>
        </p:txBody>
      </p:sp>
      <p:pic>
        <p:nvPicPr>
          <p:cNvPr id="2646" name="Google Shape;2646;p133"/>
          <p:cNvPicPr preferRelativeResize="0"/>
          <p:nvPr/>
        </p:nvPicPr>
        <p:blipFill rotWithShape="1">
          <a:blip r:embed="rId8">
            <a:alphaModFix/>
          </a:blip>
          <a:srcRect b="0" l="0" r="0" t="0"/>
          <a:stretch/>
        </p:blipFill>
        <p:spPr>
          <a:xfrm>
            <a:off x="9601201" y="2281748"/>
            <a:ext cx="234665" cy="138411"/>
          </a:xfrm>
          <a:prstGeom prst="rect">
            <a:avLst/>
          </a:prstGeom>
          <a:noFill/>
          <a:ln>
            <a:noFill/>
          </a:ln>
        </p:spPr>
      </p:pic>
      <p:grpSp>
        <p:nvGrpSpPr>
          <p:cNvPr id="2647" name="Google Shape;2647;p133"/>
          <p:cNvGrpSpPr/>
          <p:nvPr/>
        </p:nvGrpSpPr>
        <p:grpSpPr>
          <a:xfrm>
            <a:off x="6543183" y="872891"/>
            <a:ext cx="3821689" cy="1214134"/>
            <a:chOff x="7644162" y="2947416"/>
            <a:chExt cx="3441413" cy="998219"/>
          </a:xfrm>
        </p:grpSpPr>
        <p:pic>
          <p:nvPicPr>
            <p:cNvPr id="2648" name="Google Shape;2648;p133"/>
            <p:cNvPicPr preferRelativeResize="0"/>
            <p:nvPr/>
          </p:nvPicPr>
          <p:blipFill rotWithShape="1">
            <a:blip r:embed="rId9">
              <a:alphaModFix/>
            </a:blip>
            <a:srcRect b="0" l="0" r="0" t="0"/>
            <a:stretch/>
          </p:blipFill>
          <p:spPr>
            <a:xfrm>
              <a:off x="7644162" y="2983474"/>
              <a:ext cx="3301205" cy="883268"/>
            </a:xfrm>
            <a:prstGeom prst="rect">
              <a:avLst/>
            </a:prstGeom>
            <a:noFill/>
            <a:ln>
              <a:noFill/>
            </a:ln>
          </p:spPr>
        </p:pic>
        <p:pic>
          <p:nvPicPr>
            <p:cNvPr id="2649" name="Google Shape;2649;p133"/>
            <p:cNvPicPr preferRelativeResize="0"/>
            <p:nvPr/>
          </p:nvPicPr>
          <p:blipFill rotWithShape="1">
            <a:blip r:embed="rId10">
              <a:alphaModFix/>
            </a:blip>
            <a:srcRect b="0" l="0" r="0" t="0"/>
            <a:stretch/>
          </p:blipFill>
          <p:spPr>
            <a:xfrm>
              <a:off x="10838687" y="2947416"/>
              <a:ext cx="246888" cy="998219"/>
            </a:xfrm>
            <a:prstGeom prst="rect">
              <a:avLst/>
            </a:prstGeom>
            <a:noFill/>
            <a:ln>
              <a:noFill/>
            </a:ln>
          </p:spPr>
        </p:pic>
      </p:grpSp>
      <p:grpSp>
        <p:nvGrpSpPr>
          <p:cNvPr id="2650" name="Google Shape;2650;p133"/>
          <p:cNvGrpSpPr/>
          <p:nvPr/>
        </p:nvGrpSpPr>
        <p:grpSpPr>
          <a:xfrm>
            <a:off x="1141282" y="856208"/>
            <a:ext cx="2422199" cy="539410"/>
            <a:chOff x="2779776" y="2933700"/>
            <a:chExt cx="2181179" cy="443484"/>
          </a:xfrm>
        </p:grpSpPr>
        <p:pic>
          <p:nvPicPr>
            <p:cNvPr id="2651" name="Google Shape;2651;p133"/>
            <p:cNvPicPr preferRelativeResize="0"/>
            <p:nvPr/>
          </p:nvPicPr>
          <p:blipFill rotWithShape="1">
            <a:blip r:embed="rId11">
              <a:alphaModFix/>
            </a:blip>
            <a:srcRect b="0" l="0" r="0" t="0"/>
            <a:stretch/>
          </p:blipFill>
          <p:spPr>
            <a:xfrm>
              <a:off x="4794504" y="2997653"/>
              <a:ext cx="166451" cy="313407"/>
            </a:xfrm>
            <a:prstGeom prst="rect">
              <a:avLst/>
            </a:prstGeom>
            <a:noFill/>
            <a:ln>
              <a:noFill/>
            </a:ln>
          </p:spPr>
        </p:pic>
        <p:pic>
          <p:nvPicPr>
            <p:cNvPr id="2652" name="Google Shape;2652;p133"/>
            <p:cNvPicPr preferRelativeResize="0"/>
            <p:nvPr/>
          </p:nvPicPr>
          <p:blipFill rotWithShape="1">
            <a:blip r:embed="rId12">
              <a:alphaModFix/>
            </a:blip>
            <a:srcRect b="0" l="0" r="0" t="0"/>
            <a:stretch/>
          </p:blipFill>
          <p:spPr>
            <a:xfrm>
              <a:off x="2779776" y="2933700"/>
              <a:ext cx="2065020" cy="443484"/>
            </a:xfrm>
            <a:prstGeom prst="rect">
              <a:avLst/>
            </a:prstGeom>
            <a:noFill/>
            <a:ln>
              <a:noFill/>
            </a:ln>
          </p:spPr>
        </p:pic>
      </p:grpSp>
      <p:sp>
        <p:nvSpPr>
          <p:cNvPr id="2653" name="Google Shape;2653;p133"/>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grpSp>
        <p:nvGrpSpPr>
          <p:cNvPr id="2658" name="Google Shape;2658;p134"/>
          <p:cNvGrpSpPr/>
          <p:nvPr/>
        </p:nvGrpSpPr>
        <p:grpSpPr>
          <a:xfrm>
            <a:off x="0" y="1"/>
            <a:ext cx="4769088" cy="6858356"/>
            <a:chOff x="0" y="0"/>
            <a:chExt cx="7153275" cy="10287019"/>
          </a:xfrm>
        </p:grpSpPr>
        <p:sp>
          <p:nvSpPr>
            <p:cNvPr id="2659" name="Google Shape;2659;p134"/>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60" name="Google Shape;2660;p134"/>
            <p:cNvSpPr/>
            <p:nvPr/>
          </p:nvSpPr>
          <p:spPr>
            <a:xfrm>
              <a:off x="0" y="7698760"/>
              <a:ext cx="2552700" cy="2588259"/>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61" name="Google Shape;2661;p134"/>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2662" name="Google Shape;2662;p134"/>
          <p:cNvSpPr txBox="1"/>
          <p:nvPr>
            <p:ph idx="4294967295" type="title"/>
          </p:nvPr>
        </p:nvSpPr>
        <p:spPr>
          <a:xfrm>
            <a:off x="3352800" y="2927447"/>
            <a:ext cx="6075300" cy="2494500"/>
          </a:xfrm>
          <a:prstGeom prst="rect">
            <a:avLst/>
          </a:prstGeom>
          <a:noFill/>
          <a:ln>
            <a:noFill/>
          </a:ln>
        </p:spPr>
        <p:txBody>
          <a:bodyPr anchorCtr="0" anchor="ctr" bIns="0" lIns="0" spcFirstLastPara="1" rIns="0" wrap="square" tIns="31300">
            <a:noAutofit/>
          </a:bodyPr>
          <a:lstStyle/>
          <a:p>
            <a:pPr indent="0" lvl="0" marL="0" marR="0" rtl="0" algn="ctr">
              <a:lnSpc>
                <a:spcPct val="150000"/>
              </a:lnSpc>
              <a:spcBef>
                <a:spcPts val="0"/>
              </a:spcBef>
              <a:spcAft>
                <a:spcPts val="0"/>
              </a:spcAft>
              <a:buSzPts val="1400"/>
              <a:buNone/>
            </a:pPr>
            <a:r>
              <a:rPr b="0" lang="en-US" sz="6400">
                <a:solidFill>
                  <a:srgbClr val="3F3F3F"/>
                </a:solidFill>
                <a:latin typeface="Poppins SemiBold"/>
                <a:ea typeface="Poppins SemiBold"/>
                <a:cs typeface="Poppins SemiBold"/>
                <a:sym typeface="Poppins SemiBold"/>
              </a:rPr>
              <a:t>Data Cleaning</a:t>
            </a:r>
            <a:endParaRPr b="0">
              <a:latin typeface="Poppins SemiBold"/>
              <a:ea typeface="Poppins SemiBold"/>
              <a:cs typeface="Poppins SemiBold"/>
              <a:sym typeface="Poppins SemiBold"/>
            </a:endParaRPr>
          </a:p>
        </p:txBody>
      </p:sp>
      <p:sp>
        <p:nvSpPr>
          <p:cNvPr id="2663" name="Google Shape;2663;p134"/>
          <p:cNvSpPr/>
          <p:nvPr/>
        </p:nvSpPr>
        <p:spPr>
          <a:xfrm>
            <a:off x="11398911" y="6083747"/>
            <a:ext cx="792900" cy="774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7" name="Shape 2667"/>
        <p:cNvGrpSpPr/>
        <p:nvPr/>
      </p:nvGrpSpPr>
      <p:grpSpPr>
        <a:xfrm>
          <a:off x="0" y="0"/>
          <a:ext cx="0" cy="0"/>
          <a:chOff x="0" y="0"/>
          <a:chExt cx="0" cy="0"/>
        </a:xfrm>
      </p:grpSpPr>
      <p:sp>
        <p:nvSpPr>
          <p:cNvPr id="2668" name="Google Shape;2668;p135"/>
          <p:cNvSpPr txBox="1"/>
          <p:nvPr>
            <p:ph type="title"/>
          </p:nvPr>
        </p:nvSpPr>
        <p:spPr>
          <a:xfrm>
            <a:off x="3359658" y="257378"/>
            <a:ext cx="54732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DATA CLEANING OVERVIEW</a:t>
            </a:r>
            <a:endParaRPr/>
          </a:p>
        </p:txBody>
      </p:sp>
      <p:sp>
        <p:nvSpPr>
          <p:cNvPr id="2669" name="Google Shape;2669;p135"/>
          <p:cNvSpPr txBox="1"/>
          <p:nvPr/>
        </p:nvSpPr>
        <p:spPr>
          <a:xfrm>
            <a:off x="709214" y="988341"/>
            <a:ext cx="86793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Poppins Medium"/>
                <a:ea typeface="Poppins Medium"/>
                <a:cs typeface="Poppins Medium"/>
                <a:sym typeface="Poppins Medium"/>
              </a:rPr>
              <a:t>Tujuan utama dari Data cleaning adalah mengubah raw data menjadi data yang siap dianalisis.</a:t>
            </a:r>
            <a:endParaRPr b="0" i="0" sz="2000" u="none" cap="none" strike="noStrike">
              <a:solidFill>
                <a:srgbClr val="000000"/>
              </a:solidFill>
              <a:latin typeface="Poppins Medium"/>
              <a:ea typeface="Poppins Medium"/>
              <a:cs typeface="Poppins Medium"/>
              <a:sym typeface="Poppins Medium"/>
            </a:endParaRPr>
          </a:p>
        </p:txBody>
      </p:sp>
      <p:sp>
        <p:nvSpPr>
          <p:cNvPr id="2670" name="Google Shape;2670;p135"/>
          <p:cNvSpPr txBox="1"/>
          <p:nvPr/>
        </p:nvSpPr>
        <p:spPr>
          <a:xfrm>
            <a:off x="709217" y="1879517"/>
            <a:ext cx="47595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Poppins Medium"/>
                <a:ea typeface="Poppins Medium"/>
                <a:cs typeface="Poppins Medium"/>
                <a:sym typeface="Poppins Medium"/>
              </a:rPr>
              <a:t>Hal-hal umum pada data cleaning :</a:t>
            </a:r>
            <a:endParaRPr b="0" i="0" sz="2000" u="none" cap="none" strike="noStrike">
              <a:solidFill>
                <a:srgbClr val="000000"/>
              </a:solidFill>
              <a:latin typeface="Poppins Medium"/>
              <a:ea typeface="Poppins Medium"/>
              <a:cs typeface="Poppins Medium"/>
              <a:sym typeface="Poppins Medium"/>
            </a:endParaRPr>
          </a:p>
        </p:txBody>
      </p:sp>
      <p:sp>
        <p:nvSpPr>
          <p:cNvPr id="2671" name="Google Shape;2671;p135"/>
          <p:cNvSpPr txBox="1"/>
          <p:nvPr/>
        </p:nvSpPr>
        <p:spPr>
          <a:xfrm>
            <a:off x="1012664" y="2408183"/>
            <a:ext cx="7374900" cy="2078700"/>
          </a:xfrm>
          <a:prstGeom prst="rect">
            <a:avLst/>
          </a:prstGeom>
          <a:noFill/>
          <a:ln>
            <a:noFill/>
          </a:ln>
        </p:spPr>
        <p:txBody>
          <a:bodyPr anchorCtr="0" anchor="t" bIns="0" lIns="0" spcFirstLastPara="1" rIns="0" wrap="square" tIns="92075">
            <a:spAutoFit/>
          </a:bodyPr>
          <a:lstStyle/>
          <a:p>
            <a:pPr indent="-342900" lvl="0" marL="355600" marR="0" rtl="0" algn="l">
              <a:lnSpc>
                <a:spcPct val="100000"/>
              </a:lnSpc>
              <a:spcBef>
                <a:spcPts val="900"/>
              </a:spcBef>
              <a:spcAft>
                <a:spcPts val="0"/>
              </a:spcAft>
              <a:buClr>
                <a:srgbClr val="000000"/>
              </a:buClr>
              <a:buSzPts val="2000"/>
              <a:buFont typeface="Poppins Medium"/>
              <a:buChar char="•"/>
            </a:pPr>
            <a:r>
              <a:rPr b="0" i="0" lang="en-US" sz="1800" u="none" cap="none" strike="noStrike">
                <a:solidFill>
                  <a:srgbClr val="404040"/>
                </a:solidFill>
                <a:latin typeface="Poppins Medium"/>
                <a:ea typeface="Poppins Medium"/>
                <a:cs typeface="Poppins Medium"/>
                <a:sym typeface="Poppins Medium"/>
              </a:rPr>
              <a:t>Mengubah kolom menjadi tipe data yang tepat untuk analisis</a:t>
            </a:r>
            <a:endParaRPr b="0" i="0" sz="1800" u="none" cap="none" strike="noStrike">
              <a:solidFill>
                <a:srgbClr val="404040"/>
              </a:solidFill>
              <a:latin typeface="Poppins Medium"/>
              <a:ea typeface="Poppins Medium"/>
              <a:cs typeface="Poppins Medium"/>
              <a:sym typeface="Poppins Medium"/>
            </a:endParaRPr>
          </a:p>
          <a:p>
            <a:pPr indent="-342900" lvl="0" marL="355600" marR="0" rtl="0" algn="l">
              <a:lnSpc>
                <a:spcPct val="100000"/>
              </a:lnSpc>
              <a:spcBef>
                <a:spcPts val="900"/>
              </a:spcBef>
              <a:spcAft>
                <a:spcPts val="0"/>
              </a:spcAft>
              <a:buClr>
                <a:srgbClr val="000000"/>
              </a:buClr>
              <a:buSzPts val="2000"/>
              <a:buFont typeface="Poppins Medium"/>
              <a:buChar char="•"/>
            </a:pPr>
            <a:r>
              <a:rPr b="0" i="0" lang="en-US" sz="1800" u="none" cap="none" strike="noStrike">
                <a:solidFill>
                  <a:srgbClr val="404040"/>
                </a:solidFill>
                <a:latin typeface="Poppins Medium"/>
                <a:ea typeface="Poppins Medium"/>
                <a:cs typeface="Poppins Medium"/>
                <a:sym typeface="Poppins Medium"/>
              </a:rPr>
              <a:t>Menangani masalah data yang dapat mempengaruhi hasil analisis Anda</a:t>
            </a:r>
            <a:endParaRPr b="0" i="0" sz="1800" u="none" cap="none" strike="noStrike">
              <a:solidFill>
                <a:srgbClr val="404040"/>
              </a:solidFill>
              <a:latin typeface="Poppins Medium"/>
              <a:ea typeface="Poppins Medium"/>
              <a:cs typeface="Poppins Medium"/>
              <a:sym typeface="Poppins Medium"/>
            </a:endParaRPr>
          </a:p>
          <a:p>
            <a:pPr indent="-342900" lvl="0" marL="355600" marR="0" rtl="0" algn="l">
              <a:lnSpc>
                <a:spcPct val="100000"/>
              </a:lnSpc>
              <a:spcBef>
                <a:spcPts val="900"/>
              </a:spcBef>
              <a:spcAft>
                <a:spcPts val="0"/>
              </a:spcAft>
              <a:buClr>
                <a:srgbClr val="000000"/>
              </a:buClr>
              <a:buSzPts val="2000"/>
              <a:buFont typeface="Poppins Medium"/>
              <a:buChar char="•"/>
            </a:pPr>
            <a:r>
              <a:rPr b="0" i="0" lang="en-US" sz="1800" u="none" cap="none" strike="noStrike">
                <a:solidFill>
                  <a:srgbClr val="404040"/>
                </a:solidFill>
                <a:latin typeface="Poppins Medium"/>
                <a:ea typeface="Poppins Medium"/>
                <a:cs typeface="Poppins Medium"/>
                <a:sym typeface="Poppins Medium"/>
              </a:rPr>
              <a:t>Membuat kolom baru dari kolom yang sudah ada yang bermanfaat untuk analisis</a:t>
            </a:r>
            <a:endParaRPr b="0" i="0" sz="1800" u="none" cap="none" strike="noStrike">
              <a:solidFill>
                <a:srgbClr val="404040"/>
              </a:solidFill>
              <a:latin typeface="Poppins Medium"/>
              <a:ea typeface="Poppins Medium"/>
              <a:cs typeface="Poppins Medium"/>
              <a:sym typeface="Poppins Medium"/>
            </a:endParaRPr>
          </a:p>
        </p:txBody>
      </p:sp>
      <p:sp>
        <p:nvSpPr>
          <p:cNvPr id="2672" name="Google Shape;2672;p135"/>
          <p:cNvSpPr txBox="1"/>
          <p:nvPr/>
        </p:nvSpPr>
        <p:spPr>
          <a:xfrm>
            <a:off x="1012667" y="4702650"/>
            <a:ext cx="9837300" cy="6285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Note : tidak ada urutan yang pasti dalam melakukan data cleaning karena proses data cleaning akan dipengaruhi dari jenis dataset.</a:t>
            </a:r>
            <a:endParaRPr b="0" i="0" sz="2000" u="none" cap="none" strike="noStrike">
              <a:solidFill>
                <a:srgbClr val="000000"/>
              </a:solidFill>
              <a:latin typeface="Tahoma"/>
              <a:ea typeface="Tahoma"/>
              <a:cs typeface="Tahoma"/>
              <a:sym typeface="Tahoma"/>
            </a:endParaRPr>
          </a:p>
        </p:txBody>
      </p:sp>
      <p:sp>
        <p:nvSpPr>
          <p:cNvPr id="2673" name="Google Shape;2673;p135"/>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77" name="Shape 2677"/>
        <p:cNvGrpSpPr/>
        <p:nvPr/>
      </p:nvGrpSpPr>
      <p:grpSpPr>
        <a:xfrm>
          <a:off x="0" y="0"/>
          <a:ext cx="0" cy="0"/>
          <a:chOff x="0" y="0"/>
          <a:chExt cx="0" cy="0"/>
        </a:xfrm>
      </p:grpSpPr>
      <p:sp>
        <p:nvSpPr>
          <p:cNvPr id="2678" name="Google Shape;2678;p136"/>
          <p:cNvSpPr txBox="1"/>
          <p:nvPr>
            <p:ph type="title"/>
          </p:nvPr>
        </p:nvSpPr>
        <p:spPr>
          <a:xfrm>
            <a:off x="4895850" y="257378"/>
            <a:ext cx="23997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DATA TYPES</a:t>
            </a:r>
            <a:endParaRPr/>
          </a:p>
        </p:txBody>
      </p:sp>
      <p:pic>
        <p:nvPicPr>
          <p:cNvPr id="2679" name="Google Shape;2679;p136"/>
          <p:cNvPicPr preferRelativeResize="0"/>
          <p:nvPr/>
        </p:nvPicPr>
        <p:blipFill rotWithShape="1">
          <a:blip r:embed="rId3">
            <a:alphaModFix/>
          </a:blip>
          <a:srcRect b="0" l="0" r="0" t="0"/>
          <a:stretch/>
        </p:blipFill>
        <p:spPr>
          <a:xfrm>
            <a:off x="1697214" y="2775289"/>
            <a:ext cx="3796284" cy="2135124"/>
          </a:xfrm>
          <a:prstGeom prst="rect">
            <a:avLst/>
          </a:prstGeom>
          <a:noFill/>
          <a:ln>
            <a:noFill/>
          </a:ln>
        </p:spPr>
      </p:pic>
      <p:grpSp>
        <p:nvGrpSpPr>
          <p:cNvPr id="2680" name="Google Shape;2680;p136"/>
          <p:cNvGrpSpPr/>
          <p:nvPr/>
        </p:nvGrpSpPr>
        <p:grpSpPr>
          <a:xfrm>
            <a:off x="5993566" y="3355955"/>
            <a:ext cx="1690669" cy="1386839"/>
            <a:chOff x="6970983" y="3294888"/>
            <a:chExt cx="1690669" cy="1386839"/>
          </a:xfrm>
        </p:grpSpPr>
        <p:pic>
          <p:nvPicPr>
            <p:cNvPr id="2681" name="Google Shape;2681;p136"/>
            <p:cNvPicPr preferRelativeResize="0"/>
            <p:nvPr/>
          </p:nvPicPr>
          <p:blipFill rotWithShape="1">
            <a:blip r:embed="rId4">
              <a:alphaModFix/>
            </a:blip>
            <a:srcRect b="0" l="0" r="0" t="0"/>
            <a:stretch/>
          </p:blipFill>
          <p:spPr>
            <a:xfrm>
              <a:off x="6970983" y="3379343"/>
              <a:ext cx="1549699" cy="1222375"/>
            </a:xfrm>
            <a:prstGeom prst="rect">
              <a:avLst/>
            </a:prstGeom>
            <a:noFill/>
            <a:ln>
              <a:noFill/>
            </a:ln>
          </p:spPr>
        </p:pic>
        <p:pic>
          <p:nvPicPr>
            <p:cNvPr id="2682" name="Google Shape;2682;p136"/>
            <p:cNvPicPr preferRelativeResize="0"/>
            <p:nvPr/>
          </p:nvPicPr>
          <p:blipFill rotWithShape="1">
            <a:blip r:embed="rId5">
              <a:alphaModFix/>
            </a:blip>
            <a:srcRect b="0" l="0" r="0" t="0"/>
            <a:stretch/>
          </p:blipFill>
          <p:spPr>
            <a:xfrm>
              <a:off x="8478011" y="3294888"/>
              <a:ext cx="173735" cy="1386839"/>
            </a:xfrm>
            <a:prstGeom prst="rect">
              <a:avLst/>
            </a:prstGeom>
            <a:noFill/>
            <a:ln>
              <a:noFill/>
            </a:ln>
          </p:spPr>
        </p:pic>
        <p:sp>
          <p:nvSpPr>
            <p:cNvPr id="2683" name="Google Shape;2683;p136"/>
            <p:cNvSpPr/>
            <p:nvPr/>
          </p:nvSpPr>
          <p:spPr>
            <a:xfrm>
              <a:off x="6982205" y="4152138"/>
              <a:ext cx="1499870" cy="311150"/>
            </a:xfrm>
            <a:custGeom>
              <a:rect b="b" l="l" r="r" t="t"/>
              <a:pathLst>
                <a:path extrusionOk="0" h="311150" w="1499870">
                  <a:moveTo>
                    <a:pt x="0" y="310895"/>
                  </a:moveTo>
                  <a:lnTo>
                    <a:pt x="1499616" y="310895"/>
                  </a:lnTo>
                  <a:lnTo>
                    <a:pt x="1499616" y="0"/>
                  </a:lnTo>
                  <a:lnTo>
                    <a:pt x="0" y="0"/>
                  </a:lnTo>
                  <a:lnTo>
                    <a:pt x="0" y="310895"/>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84" name="Google Shape;2684;p136"/>
            <p:cNvPicPr preferRelativeResize="0"/>
            <p:nvPr/>
          </p:nvPicPr>
          <p:blipFill rotWithShape="1">
            <a:blip r:embed="rId6">
              <a:alphaModFix/>
            </a:blip>
            <a:srcRect b="0" l="0" r="0" t="0"/>
            <a:stretch/>
          </p:blipFill>
          <p:spPr>
            <a:xfrm>
              <a:off x="8477122" y="4207255"/>
              <a:ext cx="184530" cy="72008"/>
            </a:xfrm>
            <a:prstGeom prst="rect">
              <a:avLst/>
            </a:prstGeom>
            <a:noFill/>
            <a:ln>
              <a:noFill/>
            </a:ln>
          </p:spPr>
        </p:pic>
      </p:grpSp>
      <p:sp>
        <p:nvSpPr>
          <p:cNvPr id="2685" name="Google Shape;2685;p136"/>
          <p:cNvSpPr txBox="1"/>
          <p:nvPr/>
        </p:nvSpPr>
        <p:spPr>
          <a:xfrm>
            <a:off x="5993566" y="2856898"/>
            <a:ext cx="11418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Default data types</a:t>
            </a:r>
            <a:endParaRPr b="0" i="0" sz="1200" u="none" cap="none" strike="noStrike">
              <a:solidFill>
                <a:srgbClr val="000000"/>
              </a:solidFill>
              <a:latin typeface="Trebuchet MS"/>
              <a:ea typeface="Trebuchet MS"/>
              <a:cs typeface="Trebuchet MS"/>
              <a:sym typeface="Trebuchet MS"/>
            </a:endParaRPr>
          </a:p>
        </p:txBody>
      </p:sp>
      <p:sp>
        <p:nvSpPr>
          <p:cNvPr id="2686" name="Google Shape;2686;p136"/>
          <p:cNvSpPr/>
          <p:nvPr/>
        </p:nvSpPr>
        <p:spPr>
          <a:xfrm>
            <a:off x="5433968" y="3417636"/>
            <a:ext cx="402590" cy="344804"/>
          </a:xfrm>
          <a:custGeom>
            <a:rect b="b" l="l" r="r" t="t"/>
            <a:pathLst>
              <a:path extrusionOk="0" h="344804" w="402590">
                <a:moveTo>
                  <a:pt x="230123" y="0"/>
                </a:moveTo>
                <a:lnTo>
                  <a:pt x="230123" y="86105"/>
                </a:lnTo>
                <a:lnTo>
                  <a:pt x="0" y="86105"/>
                </a:lnTo>
                <a:lnTo>
                  <a:pt x="0" y="258317"/>
                </a:lnTo>
                <a:lnTo>
                  <a:pt x="230123" y="258317"/>
                </a:lnTo>
                <a:lnTo>
                  <a:pt x="230123" y="344424"/>
                </a:lnTo>
                <a:lnTo>
                  <a:pt x="402336" y="172212"/>
                </a:lnTo>
                <a:lnTo>
                  <a:pt x="230123"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687" name="Google Shape;2687;p136"/>
          <p:cNvSpPr txBox="1"/>
          <p:nvPr/>
        </p:nvSpPr>
        <p:spPr>
          <a:xfrm>
            <a:off x="871064" y="962646"/>
            <a:ext cx="86772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Ketika menggunakan Pandas untuk membaca data, kolom secara otomatis diberikan tipe data.</a:t>
            </a:r>
            <a:endParaRPr b="0" i="0" sz="2000" u="none" cap="none" strike="noStrike">
              <a:solidFill>
                <a:srgbClr val="000000"/>
              </a:solidFill>
              <a:latin typeface="Tahoma"/>
              <a:ea typeface="Tahoma"/>
              <a:cs typeface="Tahoma"/>
              <a:sym typeface="Tahoma"/>
            </a:endParaRPr>
          </a:p>
        </p:txBody>
      </p:sp>
      <p:sp>
        <p:nvSpPr>
          <p:cNvPr id="2688" name="Google Shape;2688;p136"/>
          <p:cNvSpPr txBox="1"/>
          <p:nvPr/>
        </p:nvSpPr>
        <p:spPr>
          <a:xfrm>
            <a:off x="564067" y="1681917"/>
            <a:ext cx="11459400" cy="828600"/>
          </a:xfrm>
          <a:prstGeom prst="rect">
            <a:avLst/>
          </a:prstGeom>
          <a:noFill/>
          <a:ln>
            <a:noFill/>
          </a:ln>
        </p:spPr>
        <p:txBody>
          <a:bodyPr anchorCtr="0" anchor="t" bIns="0" lIns="0" spcFirstLastPara="1" rIns="0" wrap="square" tIns="88900">
            <a:spAutoFit/>
          </a:bodyPr>
          <a:lstStyle/>
          <a:p>
            <a:pPr indent="0" lvl="0" marL="355600" marR="0" rtl="0" algn="just">
              <a:lnSpc>
                <a:spcPct val="100000"/>
              </a:lnSpc>
              <a:spcBef>
                <a:spcPts val="0"/>
              </a:spcBef>
              <a:spcAft>
                <a:spcPts val="0"/>
              </a:spcAft>
              <a:buClr>
                <a:srgbClr val="000000"/>
              </a:buClr>
              <a:buSzPts val="1600"/>
              <a:buFont typeface="Arial"/>
              <a:buNone/>
            </a:pPr>
            <a:r>
              <a:rPr b="0" i="0" lang="en-US" sz="1600" u="none" cap="none" strike="noStrike">
                <a:solidFill>
                  <a:srgbClr val="404040"/>
                </a:solidFill>
                <a:latin typeface="Poppins"/>
                <a:ea typeface="Poppins"/>
                <a:cs typeface="Poppins"/>
                <a:sym typeface="Poppins"/>
              </a:rPr>
              <a:t>Gunakan atribut </a:t>
            </a:r>
            <a:r>
              <a:rPr b="1" i="0" lang="en-US" sz="1600" u="none" cap="none" strike="noStrike">
                <a:solidFill>
                  <a:srgbClr val="404040"/>
                </a:solidFill>
                <a:latin typeface="Poppins"/>
                <a:ea typeface="Poppins"/>
                <a:cs typeface="Poppins"/>
                <a:sym typeface="Poppins"/>
              </a:rPr>
              <a:t>.dtypes</a:t>
            </a:r>
            <a:r>
              <a:rPr b="0" i="0" lang="en-US" sz="1600" u="none" cap="none" strike="noStrike">
                <a:solidFill>
                  <a:srgbClr val="404040"/>
                </a:solidFill>
                <a:latin typeface="Poppins"/>
                <a:ea typeface="Poppins"/>
                <a:cs typeface="Poppins"/>
                <a:sym typeface="Poppins"/>
              </a:rPr>
              <a:t> untuk melihat tipe data untuk setiap kolom dalam DataFrame. </a:t>
            </a:r>
            <a:endParaRPr b="0" i="0" sz="1600" u="none" cap="none" strike="noStrike">
              <a:solidFill>
                <a:srgbClr val="404040"/>
              </a:solidFill>
              <a:latin typeface="Poppins"/>
              <a:ea typeface="Poppins"/>
              <a:cs typeface="Poppins"/>
              <a:sym typeface="Poppins"/>
            </a:endParaRPr>
          </a:p>
          <a:p>
            <a:pPr indent="0" lvl="0" marL="355600" marR="0" rtl="0" algn="just">
              <a:lnSpc>
                <a:spcPct val="100000"/>
              </a:lnSpc>
              <a:spcBef>
                <a:spcPts val="0"/>
              </a:spcBef>
              <a:spcAft>
                <a:spcPts val="0"/>
              </a:spcAft>
              <a:buClr>
                <a:srgbClr val="000000"/>
              </a:buClr>
              <a:buSzPts val="1600"/>
              <a:buFont typeface="Arial"/>
              <a:buNone/>
            </a:pPr>
            <a:r>
              <a:rPr b="0" i="1" lang="en-US" sz="1600" u="none" cap="none" strike="noStrike">
                <a:solidFill>
                  <a:srgbClr val="404040"/>
                </a:solidFill>
                <a:latin typeface="Poppins"/>
                <a:ea typeface="Poppins"/>
                <a:cs typeface="Poppins"/>
                <a:sym typeface="Poppins"/>
              </a:rPr>
              <a:t>Perlu diingat bahwa terkadang kolom numerik (int, float) dan kolom tanggal &amp; waktu (datetime) tidak dikenali dengan benar oleh Pandas dan dibaca sebagai kolom teks (object).</a:t>
            </a:r>
            <a:endParaRPr b="0" i="1" sz="1600" u="none" cap="none" strike="noStrike">
              <a:solidFill>
                <a:srgbClr val="000000"/>
              </a:solidFill>
              <a:latin typeface="Poppins"/>
              <a:ea typeface="Poppins"/>
              <a:cs typeface="Poppins"/>
              <a:sym typeface="Poppins"/>
            </a:endParaRPr>
          </a:p>
        </p:txBody>
      </p:sp>
      <p:sp>
        <p:nvSpPr>
          <p:cNvPr id="2689" name="Google Shape;2689;p136"/>
          <p:cNvSpPr txBox="1"/>
          <p:nvPr/>
        </p:nvSpPr>
        <p:spPr>
          <a:xfrm>
            <a:off x="8184292" y="3417640"/>
            <a:ext cx="26517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These need to be </a:t>
            </a:r>
            <a:r>
              <a:rPr b="1" i="1" lang="en-US" sz="1200" u="none" cap="none" strike="noStrike">
                <a:solidFill>
                  <a:srgbClr val="404040"/>
                </a:solidFill>
                <a:latin typeface="Trebuchet MS"/>
                <a:ea typeface="Trebuchet MS"/>
                <a:cs typeface="Trebuchet MS"/>
                <a:sym typeface="Trebuchet MS"/>
              </a:rPr>
              <a:t>converted </a:t>
            </a:r>
            <a:r>
              <a:rPr b="0" i="1" lang="en-US" sz="1200" u="none" cap="none" strike="noStrike">
                <a:solidFill>
                  <a:srgbClr val="404040"/>
                </a:solidFill>
                <a:latin typeface="Trebuchet MS"/>
                <a:ea typeface="Trebuchet MS"/>
                <a:cs typeface="Trebuchet MS"/>
                <a:sym typeface="Trebuchet MS"/>
              </a:rPr>
              <a:t>to be analyzed!</a:t>
            </a:r>
            <a:endParaRPr b="0" i="0" sz="1200" u="none" cap="none" strike="noStrike">
              <a:solidFill>
                <a:srgbClr val="000000"/>
              </a:solidFill>
              <a:latin typeface="Trebuchet MS"/>
              <a:ea typeface="Trebuchet MS"/>
              <a:cs typeface="Trebuchet MS"/>
              <a:sym typeface="Trebuchet MS"/>
            </a:endParaRPr>
          </a:p>
        </p:txBody>
      </p:sp>
      <p:graphicFrame>
        <p:nvGraphicFramePr>
          <p:cNvPr id="2690" name="Google Shape;2690;p136"/>
          <p:cNvGraphicFramePr/>
          <p:nvPr/>
        </p:nvGraphicFramePr>
        <p:xfrm>
          <a:off x="8184307" y="3829537"/>
          <a:ext cx="3000000" cy="3000000"/>
        </p:xfrm>
        <a:graphic>
          <a:graphicData uri="http://schemas.openxmlformats.org/drawingml/2006/table">
            <a:tbl>
              <a:tblPr bandRow="1" firstRow="1">
                <a:noFill/>
                <a:tableStyleId>{D3D42280-BFB9-4B0D-8939-DEEE7F38E8B0}</a:tableStyleId>
              </a:tblPr>
              <a:tblGrid>
                <a:gridCol w="1183475"/>
                <a:gridCol w="2231100"/>
              </a:tblGrid>
              <a:tr h="355875">
                <a:tc>
                  <a:txBody>
                    <a:bodyPr/>
                    <a:lstStyle/>
                    <a:p>
                      <a:pPr indent="0" lvl="0" marL="139700" marR="0" rtl="0" algn="l">
                        <a:lnSpc>
                          <a:spcPct val="100000"/>
                        </a:lnSpc>
                        <a:spcBef>
                          <a:spcPts val="0"/>
                        </a:spcBef>
                        <a:spcAft>
                          <a:spcPts val="0"/>
                        </a:spcAft>
                        <a:buClr>
                          <a:srgbClr val="000000"/>
                        </a:buClr>
                        <a:buSzPts val="1100"/>
                        <a:buFont typeface="Arial"/>
                        <a:buNone/>
                      </a:pPr>
                      <a:r>
                        <a:rPr b="1" lang="en-US" sz="1100" u="none" cap="none" strike="noStrike">
                          <a:latin typeface="Tahoma"/>
                          <a:ea typeface="Tahoma"/>
                          <a:cs typeface="Tahoma"/>
                          <a:sym typeface="Tahoma"/>
                        </a:rPr>
                        <a:t>Data Type</a:t>
                      </a:r>
                      <a:endParaRPr sz="1100" u="none" cap="none" strike="noStrike">
                        <a:latin typeface="Tahoma"/>
                        <a:ea typeface="Tahoma"/>
                        <a:cs typeface="Tahoma"/>
                        <a:sym typeface="Tahoma"/>
                      </a:endParaRPr>
                    </a:p>
                  </a:txBody>
                  <a:tcPr marT="514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495300" marR="0" rtl="0" algn="l">
                        <a:lnSpc>
                          <a:spcPct val="100000"/>
                        </a:lnSpc>
                        <a:spcBef>
                          <a:spcPts val="0"/>
                        </a:spcBef>
                        <a:spcAft>
                          <a:spcPts val="0"/>
                        </a:spcAft>
                        <a:buClr>
                          <a:srgbClr val="000000"/>
                        </a:buClr>
                        <a:buSzPts val="1100"/>
                        <a:buFont typeface="Arial"/>
                        <a:buNone/>
                      </a:pPr>
                      <a:r>
                        <a:rPr b="1" lang="en-US" sz="1100" u="none" cap="none" strike="noStrike">
                          <a:latin typeface="Tahoma"/>
                          <a:ea typeface="Tahoma"/>
                          <a:cs typeface="Tahoma"/>
                          <a:sym typeface="Tahoma"/>
                        </a:rPr>
                        <a:t>Description</a:t>
                      </a:r>
                      <a:endParaRPr sz="1100" u="none" cap="none" strike="noStrike">
                        <a:latin typeface="Tahoma"/>
                        <a:ea typeface="Tahoma"/>
                        <a:cs typeface="Tahoma"/>
                        <a:sym typeface="Tahoma"/>
                      </a:endParaRPr>
                    </a:p>
                  </a:txBody>
                  <a:tcPr marT="514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355875">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bool</a:t>
                      </a:r>
                      <a:endParaRPr sz="1100" u="none" cap="none" strike="noStrike">
                        <a:latin typeface="Tahoma"/>
                        <a:ea typeface="Tahoma"/>
                        <a:cs typeface="Tahoma"/>
                        <a:sym typeface="Tahoma"/>
                      </a:endParaRPr>
                    </a:p>
                  </a:txBody>
                  <a:tcPr marT="514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Boolean, True/False</a:t>
                      </a:r>
                      <a:endParaRPr sz="1100" u="none" cap="none" strike="noStrike">
                        <a:latin typeface="Tahoma"/>
                        <a:ea typeface="Tahoma"/>
                        <a:cs typeface="Tahoma"/>
                        <a:sym typeface="Tahoma"/>
                      </a:endParaRPr>
                    </a:p>
                  </a:txBody>
                  <a:tcPr marT="5142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r>
              <a:tr h="355875">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int64</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Integers</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r>
              <a:tr h="355825">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float64</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Floating point, decimals</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r>
              <a:tr h="355875">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object</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Text or mixed values</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r>
              <a:tr h="355875">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datetime64</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c>
                  <a:txBody>
                    <a:bodyPr/>
                    <a:lstStyle/>
                    <a:p>
                      <a:pPr indent="0" lvl="0" marL="88900" marR="0" rtl="0" algn="l">
                        <a:lnSpc>
                          <a:spcPct val="100000"/>
                        </a:lnSpc>
                        <a:spcBef>
                          <a:spcPts val="0"/>
                        </a:spcBef>
                        <a:spcAft>
                          <a:spcPts val="0"/>
                        </a:spcAft>
                        <a:buClr>
                          <a:srgbClr val="000000"/>
                        </a:buClr>
                        <a:buSzPts val="1100"/>
                        <a:buFont typeface="Arial"/>
                        <a:buNone/>
                      </a:pPr>
                      <a:r>
                        <a:rPr lang="en-US" sz="1100" u="none" cap="none" strike="noStrike">
                          <a:solidFill>
                            <a:srgbClr val="404040"/>
                          </a:solidFill>
                          <a:latin typeface="Tahoma"/>
                          <a:ea typeface="Tahoma"/>
                          <a:cs typeface="Tahoma"/>
                          <a:sym typeface="Tahoma"/>
                        </a:rPr>
                        <a:t>Date and time values</a:t>
                      </a:r>
                      <a:endParaRPr sz="1100" u="none" cap="none" strike="noStrike">
                        <a:latin typeface="Tahoma"/>
                        <a:ea typeface="Tahoma"/>
                        <a:cs typeface="Tahoma"/>
                        <a:sym typeface="Tahoma"/>
                      </a:endParaRPr>
                    </a:p>
                  </a:txBody>
                  <a:tcPr marT="520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F1F1F1"/>
                    </a:solidFill>
                  </a:tcPr>
                </a:tc>
              </a:tr>
            </a:tbl>
          </a:graphicData>
        </a:graphic>
      </p:graphicFrame>
      <p:grpSp>
        <p:nvGrpSpPr>
          <p:cNvPr id="2691" name="Google Shape;2691;p136"/>
          <p:cNvGrpSpPr/>
          <p:nvPr/>
        </p:nvGrpSpPr>
        <p:grpSpPr>
          <a:xfrm>
            <a:off x="2714236" y="5588237"/>
            <a:ext cx="5283723" cy="869156"/>
            <a:chOff x="2714236" y="5588237"/>
            <a:chExt cx="5283723" cy="869156"/>
          </a:xfrm>
        </p:grpSpPr>
        <p:pic>
          <p:nvPicPr>
            <p:cNvPr id="2692" name="Google Shape;2692;p136"/>
            <p:cNvPicPr preferRelativeResize="0"/>
            <p:nvPr/>
          </p:nvPicPr>
          <p:blipFill rotWithShape="1">
            <a:blip r:embed="rId7">
              <a:alphaModFix/>
            </a:blip>
            <a:srcRect b="0" l="0" r="0" t="0"/>
            <a:stretch/>
          </p:blipFill>
          <p:spPr>
            <a:xfrm>
              <a:off x="2714236" y="5588237"/>
              <a:ext cx="5283723" cy="869156"/>
            </a:xfrm>
            <a:prstGeom prst="rect">
              <a:avLst/>
            </a:prstGeom>
            <a:noFill/>
            <a:ln>
              <a:noFill/>
            </a:ln>
          </p:spPr>
        </p:pic>
        <p:sp>
          <p:nvSpPr>
            <p:cNvPr id="2693" name="Google Shape;2693;p136"/>
            <p:cNvSpPr/>
            <p:nvPr/>
          </p:nvSpPr>
          <p:spPr>
            <a:xfrm>
              <a:off x="2752344" y="5588508"/>
              <a:ext cx="5212080" cy="788035"/>
            </a:xfrm>
            <a:custGeom>
              <a:rect b="b" l="l" r="r" t="t"/>
              <a:pathLst>
                <a:path extrusionOk="0" h="788035" w="5212080">
                  <a:moveTo>
                    <a:pt x="5212080" y="0"/>
                  </a:moveTo>
                  <a:lnTo>
                    <a:pt x="156337" y="0"/>
                  </a:lnTo>
                  <a:lnTo>
                    <a:pt x="106915" y="7968"/>
                  </a:lnTo>
                  <a:lnTo>
                    <a:pt x="63998" y="30156"/>
                  </a:lnTo>
                  <a:lnTo>
                    <a:pt x="30158" y="63990"/>
                  </a:lnTo>
                  <a:lnTo>
                    <a:pt x="7968" y="106896"/>
                  </a:lnTo>
                  <a:lnTo>
                    <a:pt x="0" y="156298"/>
                  </a:lnTo>
                  <a:lnTo>
                    <a:pt x="0" y="787907"/>
                  </a:lnTo>
                  <a:lnTo>
                    <a:pt x="5055742" y="787907"/>
                  </a:lnTo>
                  <a:lnTo>
                    <a:pt x="5105164" y="779939"/>
                  </a:lnTo>
                  <a:lnTo>
                    <a:pt x="5148081" y="757751"/>
                  </a:lnTo>
                  <a:lnTo>
                    <a:pt x="5181921" y="723917"/>
                  </a:lnTo>
                  <a:lnTo>
                    <a:pt x="5204111" y="681011"/>
                  </a:lnTo>
                  <a:lnTo>
                    <a:pt x="5212080" y="631609"/>
                  </a:lnTo>
                  <a:lnTo>
                    <a:pt x="521208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694" name="Google Shape;2694;p136"/>
          <p:cNvSpPr txBox="1"/>
          <p:nvPr/>
        </p:nvSpPr>
        <p:spPr>
          <a:xfrm>
            <a:off x="3602863" y="5738571"/>
            <a:ext cx="4064700" cy="689400"/>
          </a:xfrm>
          <a:prstGeom prst="rect">
            <a:avLst/>
          </a:prstGeom>
          <a:noFill/>
          <a:ln>
            <a:noFill/>
          </a:ln>
        </p:spPr>
        <p:txBody>
          <a:bodyPr anchorCtr="0" anchor="t" bIns="0" lIns="0" spcFirstLastPara="1" rIns="0" wrap="square" tIns="12050">
            <a:spAutoFit/>
          </a:bodyPr>
          <a:lstStyle/>
          <a:p>
            <a:pPr indent="0" lvl="0" marL="12700" marR="1270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Gunakan metode .info() sebagai alternatif untuk menampilkan informasi tambahan bersama dengan tipe data.</a:t>
            </a:r>
            <a:endParaRPr b="0" i="0" sz="1400" u="none" cap="none" strike="noStrike">
              <a:solidFill>
                <a:srgbClr val="000000"/>
              </a:solidFill>
              <a:latin typeface="Tahoma"/>
              <a:ea typeface="Tahoma"/>
              <a:cs typeface="Tahoma"/>
              <a:sym typeface="Tahoma"/>
            </a:endParaRPr>
          </a:p>
        </p:txBody>
      </p:sp>
      <p:grpSp>
        <p:nvGrpSpPr>
          <p:cNvPr id="2695" name="Google Shape;2695;p136"/>
          <p:cNvGrpSpPr/>
          <p:nvPr/>
        </p:nvGrpSpPr>
        <p:grpSpPr>
          <a:xfrm>
            <a:off x="2897123" y="5657088"/>
            <a:ext cx="611886" cy="611886"/>
            <a:chOff x="2897123" y="5657088"/>
            <a:chExt cx="611886" cy="611886"/>
          </a:xfrm>
        </p:grpSpPr>
        <p:sp>
          <p:nvSpPr>
            <p:cNvPr id="2696" name="Google Shape;2696;p136"/>
            <p:cNvSpPr/>
            <p:nvPr/>
          </p:nvSpPr>
          <p:spPr>
            <a:xfrm>
              <a:off x="2953448" y="5744959"/>
              <a:ext cx="503554" cy="441325"/>
            </a:xfrm>
            <a:custGeom>
              <a:rect b="b" l="l" r="r" t="t"/>
              <a:pathLst>
                <a:path extrusionOk="0" h="441325" w="503554">
                  <a:moveTo>
                    <a:pt x="119595" y="182626"/>
                  </a:moveTo>
                  <a:lnTo>
                    <a:pt x="117614" y="172847"/>
                  </a:lnTo>
                  <a:lnTo>
                    <a:pt x="112204" y="164833"/>
                  </a:lnTo>
                  <a:lnTo>
                    <a:pt x="104203" y="159423"/>
                  </a:lnTo>
                  <a:lnTo>
                    <a:pt x="94424" y="157429"/>
                  </a:lnTo>
                  <a:lnTo>
                    <a:pt x="0" y="157429"/>
                  </a:lnTo>
                  <a:lnTo>
                    <a:pt x="0" y="421932"/>
                  </a:lnTo>
                  <a:lnTo>
                    <a:pt x="94424" y="421932"/>
                  </a:lnTo>
                  <a:lnTo>
                    <a:pt x="104203" y="419938"/>
                  </a:lnTo>
                  <a:lnTo>
                    <a:pt x="112204" y="414528"/>
                  </a:lnTo>
                  <a:lnTo>
                    <a:pt x="117614" y="406514"/>
                  </a:lnTo>
                  <a:lnTo>
                    <a:pt x="119595" y="396735"/>
                  </a:lnTo>
                  <a:lnTo>
                    <a:pt x="119595" y="182626"/>
                  </a:lnTo>
                  <a:close/>
                </a:path>
                <a:path extrusionOk="0" h="441325" w="503554">
                  <a:moveTo>
                    <a:pt x="503555" y="214109"/>
                  </a:moveTo>
                  <a:lnTo>
                    <a:pt x="500570" y="199440"/>
                  </a:lnTo>
                  <a:lnTo>
                    <a:pt x="492455" y="187426"/>
                  </a:lnTo>
                  <a:lnTo>
                    <a:pt x="480453" y="179311"/>
                  </a:lnTo>
                  <a:lnTo>
                    <a:pt x="465785" y="176326"/>
                  </a:lnTo>
                  <a:lnTo>
                    <a:pt x="346189" y="176326"/>
                  </a:lnTo>
                  <a:lnTo>
                    <a:pt x="339090" y="174891"/>
                  </a:lnTo>
                  <a:lnTo>
                    <a:pt x="333209" y="170980"/>
                  </a:lnTo>
                  <a:lnTo>
                    <a:pt x="329107" y="165163"/>
                  </a:lnTo>
                  <a:lnTo>
                    <a:pt x="327317" y="158064"/>
                  </a:lnTo>
                  <a:lnTo>
                    <a:pt x="336994" y="126022"/>
                  </a:lnTo>
                  <a:lnTo>
                    <a:pt x="343331" y="91376"/>
                  </a:lnTo>
                  <a:lnTo>
                    <a:pt x="346189" y="37782"/>
                  </a:lnTo>
                  <a:lnTo>
                    <a:pt x="323088" y="2984"/>
                  </a:lnTo>
                  <a:lnTo>
                    <a:pt x="308432" y="0"/>
                  </a:lnTo>
                  <a:lnTo>
                    <a:pt x="293763" y="2984"/>
                  </a:lnTo>
                  <a:lnTo>
                    <a:pt x="281762" y="11099"/>
                  </a:lnTo>
                  <a:lnTo>
                    <a:pt x="273646" y="23114"/>
                  </a:lnTo>
                  <a:lnTo>
                    <a:pt x="270662" y="37782"/>
                  </a:lnTo>
                  <a:lnTo>
                    <a:pt x="253225" y="101600"/>
                  </a:lnTo>
                  <a:lnTo>
                    <a:pt x="214718" y="148780"/>
                  </a:lnTo>
                  <a:lnTo>
                    <a:pt x="175869" y="178231"/>
                  </a:lnTo>
                  <a:lnTo>
                    <a:pt x="157365" y="188925"/>
                  </a:lnTo>
                  <a:lnTo>
                    <a:pt x="157365" y="390436"/>
                  </a:lnTo>
                  <a:lnTo>
                    <a:pt x="185013" y="398310"/>
                  </a:lnTo>
                  <a:lnTo>
                    <a:pt x="208584" y="415632"/>
                  </a:lnTo>
                  <a:lnTo>
                    <a:pt x="239598" y="432955"/>
                  </a:lnTo>
                  <a:lnTo>
                    <a:pt x="289547" y="440817"/>
                  </a:lnTo>
                  <a:lnTo>
                    <a:pt x="402844" y="440817"/>
                  </a:lnTo>
                  <a:lnTo>
                    <a:pt x="417512" y="437845"/>
                  </a:lnTo>
                  <a:lnTo>
                    <a:pt x="429514" y="429717"/>
                  </a:lnTo>
                  <a:lnTo>
                    <a:pt x="437629" y="417703"/>
                  </a:lnTo>
                  <a:lnTo>
                    <a:pt x="440613" y="403034"/>
                  </a:lnTo>
                  <a:lnTo>
                    <a:pt x="439928" y="395732"/>
                  </a:lnTo>
                  <a:lnTo>
                    <a:pt x="437934" y="389026"/>
                  </a:lnTo>
                  <a:lnTo>
                    <a:pt x="434771" y="383019"/>
                  </a:lnTo>
                  <a:lnTo>
                    <a:pt x="430542" y="377850"/>
                  </a:lnTo>
                  <a:lnTo>
                    <a:pt x="434314" y="377850"/>
                  </a:lnTo>
                  <a:lnTo>
                    <a:pt x="448983" y="374865"/>
                  </a:lnTo>
                  <a:lnTo>
                    <a:pt x="460984" y="366750"/>
                  </a:lnTo>
                  <a:lnTo>
                    <a:pt x="469099" y="354736"/>
                  </a:lnTo>
                  <a:lnTo>
                    <a:pt x="472084" y="340067"/>
                  </a:lnTo>
                  <a:lnTo>
                    <a:pt x="471385" y="332651"/>
                  </a:lnTo>
                  <a:lnTo>
                    <a:pt x="469328" y="325653"/>
                  </a:lnTo>
                  <a:lnTo>
                    <a:pt x="465975" y="319252"/>
                  </a:lnTo>
                  <a:lnTo>
                    <a:pt x="461378" y="313613"/>
                  </a:lnTo>
                  <a:lnTo>
                    <a:pt x="473176" y="308787"/>
                  </a:lnTo>
                  <a:lnTo>
                    <a:pt x="482549" y="300545"/>
                  </a:lnTo>
                  <a:lnTo>
                    <a:pt x="488734" y="289699"/>
                  </a:lnTo>
                  <a:lnTo>
                    <a:pt x="490969" y="277088"/>
                  </a:lnTo>
                  <a:lnTo>
                    <a:pt x="490156" y="269214"/>
                  </a:lnTo>
                  <a:lnTo>
                    <a:pt x="487819" y="261810"/>
                  </a:lnTo>
                  <a:lnTo>
                    <a:pt x="484060" y="255130"/>
                  </a:lnTo>
                  <a:lnTo>
                    <a:pt x="479005" y="249377"/>
                  </a:lnTo>
                  <a:lnTo>
                    <a:pt x="488950" y="244043"/>
                  </a:lnTo>
                  <a:lnTo>
                    <a:pt x="496709" y="235991"/>
                  </a:lnTo>
                  <a:lnTo>
                    <a:pt x="501751" y="225818"/>
                  </a:lnTo>
                  <a:lnTo>
                    <a:pt x="503555" y="214109"/>
                  </a:lnTo>
                  <a:close/>
                </a:path>
              </a:pathLst>
            </a:custGeom>
            <a:solidFill>
              <a:srgbClr val="1FE2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697" name="Google Shape;2697;p136"/>
            <p:cNvPicPr preferRelativeResize="0"/>
            <p:nvPr/>
          </p:nvPicPr>
          <p:blipFill rotWithShape="1">
            <a:blip r:embed="rId8">
              <a:alphaModFix/>
            </a:blip>
            <a:srcRect b="0" l="0" r="0" t="0"/>
            <a:stretch/>
          </p:blipFill>
          <p:spPr>
            <a:xfrm>
              <a:off x="2897123" y="5657088"/>
              <a:ext cx="611886" cy="611886"/>
            </a:xfrm>
            <a:prstGeom prst="rect">
              <a:avLst/>
            </a:prstGeom>
            <a:noFill/>
            <a:ln>
              <a:noFill/>
            </a:ln>
          </p:spPr>
        </p:pic>
      </p:grpSp>
      <p:sp>
        <p:nvSpPr>
          <p:cNvPr id="2698" name="Google Shape;2698;p136"/>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2" name="Shape 2702"/>
        <p:cNvGrpSpPr/>
        <p:nvPr/>
      </p:nvGrpSpPr>
      <p:grpSpPr>
        <a:xfrm>
          <a:off x="0" y="0"/>
          <a:ext cx="0" cy="0"/>
          <a:chOff x="0" y="0"/>
          <a:chExt cx="0" cy="0"/>
        </a:xfrm>
      </p:grpSpPr>
      <p:sp>
        <p:nvSpPr>
          <p:cNvPr id="2703" name="Google Shape;2703;p137"/>
          <p:cNvSpPr txBox="1"/>
          <p:nvPr/>
        </p:nvSpPr>
        <p:spPr>
          <a:xfrm>
            <a:off x="11082019" y="6703262"/>
            <a:ext cx="1032600" cy="105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600"/>
              <a:buFont typeface="Arial"/>
              <a:buNone/>
            </a:pPr>
            <a:r>
              <a:rPr b="0" i="1" lang="en-US" sz="600" u="none" cap="none" strike="noStrike">
                <a:solidFill>
                  <a:srgbClr val="7E7E7E"/>
                </a:solidFill>
                <a:latin typeface="Calibri"/>
                <a:ea typeface="Calibri"/>
                <a:cs typeface="Calibri"/>
                <a:sym typeface="Calibri"/>
              </a:rPr>
              <a:t>*Copyright Maven Analytics, LLC</a:t>
            </a:r>
            <a:endParaRPr b="0" i="0" sz="600" u="none" cap="none" strike="noStrike">
              <a:solidFill>
                <a:srgbClr val="000000"/>
              </a:solidFill>
              <a:latin typeface="Calibri"/>
              <a:ea typeface="Calibri"/>
              <a:cs typeface="Calibri"/>
              <a:sym typeface="Calibri"/>
            </a:endParaRPr>
          </a:p>
        </p:txBody>
      </p:sp>
      <p:sp>
        <p:nvSpPr>
          <p:cNvPr id="2704" name="Google Shape;2704;p137"/>
          <p:cNvSpPr txBox="1"/>
          <p:nvPr>
            <p:ph type="title"/>
          </p:nvPr>
        </p:nvSpPr>
        <p:spPr>
          <a:xfrm>
            <a:off x="3376421" y="257378"/>
            <a:ext cx="54381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CONVERTING TO DATETIME</a:t>
            </a:r>
            <a:endParaRPr/>
          </a:p>
        </p:txBody>
      </p:sp>
      <p:grpSp>
        <p:nvGrpSpPr>
          <p:cNvPr id="2705" name="Google Shape;2705;p137"/>
          <p:cNvGrpSpPr/>
          <p:nvPr/>
        </p:nvGrpSpPr>
        <p:grpSpPr>
          <a:xfrm>
            <a:off x="2962655" y="2077211"/>
            <a:ext cx="2508504" cy="2560320"/>
            <a:chOff x="2962655" y="2077211"/>
            <a:chExt cx="2508504" cy="2560320"/>
          </a:xfrm>
        </p:grpSpPr>
        <p:pic>
          <p:nvPicPr>
            <p:cNvPr id="2706" name="Google Shape;2706;p137"/>
            <p:cNvPicPr preferRelativeResize="0"/>
            <p:nvPr/>
          </p:nvPicPr>
          <p:blipFill rotWithShape="1">
            <a:blip r:embed="rId3">
              <a:alphaModFix/>
            </a:blip>
            <a:srcRect b="0" l="0" r="0" t="0"/>
            <a:stretch/>
          </p:blipFill>
          <p:spPr>
            <a:xfrm>
              <a:off x="2962655" y="2077211"/>
              <a:ext cx="2508504" cy="2560320"/>
            </a:xfrm>
            <a:prstGeom prst="rect">
              <a:avLst/>
            </a:prstGeom>
            <a:noFill/>
            <a:ln>
              <a:noFill/>
            </a:ln>
          </p:spPr>
        </p:pic>
        <p:sp>
          <p:nvSpPr>
            <p:cNvPr id="2707" name="Google Shape;2707;p137"/>
            <p:cNvSpPr/>
            <p:nvPr/>
          </p:nvSpPr>
          <p:spPr>
            <a:xfrm>
              <a:off x="4804410" y="4399026"/>
              <a:ext cx="532129" cy="200025"/>
            </a:xfrm>
            <a:custGeom>
              <a:rect b="b" l="l" r="r" t="t"/>
              <a:pathLst>
                <a:path extrusionOk="0" h="200025" w="532129">
                  <a:moveTo>
                    <a:pt x="0" y="199644"/>
                  </a:moveTo>
                  <a:lnTo>
                    <a:pt x="531876" y="199644"/>
                  </a:lnTo>
                  <a:lnTo>
                    <a:pt x="531876" y="0"/>
                  </a:lnTo>
                  <a:lnTo>
                    <a:pt x="0" y="0"/>
                  </a:lnTo>
                  <a:lnTo>
                    <a:pt x="0" y="199644"/>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708" name="Google Shape;2708;p137"/>
          <p:cNvGrpSpPr/>
          <p:nvPr/>
        </p:nvGrpSpPr>
        <p:grpSpPr>
          <a:xfrm>
            <a:off x="6050279" y="2092451"/>
            <a:ext cx="3451860" cy="2796159"/>
            <a:chOff x="6050279" y="2092451"/>
            <a:chExt cx="3451860" cy="2796159"/>
          </a:xfrm>
        </p:grpSpPr>
        <p:pic>
          <p:nvPicPr>
            <p:cNvPr id="2709" name="Google Shape;2709;p137"/>
            <p:cNvPicPr preferRelativeResize="0"/>
            <p:nvPr/>
          </p:nvPicPr>
          <p:blipFill rotWithShape="1">
            <a:blip r:embed="rId4">
              <a:alphaModFix/>
            </a:blip>
            <a:srcRect b="0" l="0" r="0" t="0"/>
            <a:stretch/>
          </p:blipFill>
          <p:spPr>
            <a:xfrm>
              <a:off x="6050279" y="2092451"/>
              <a:ext cx="3451860" cy="2788920"/>
            </a:xfrm>
            <a:prstGeom prst="rect">
              <a:avLst/>
            </a:prstGeom>
            <a:noFill/>
            <a:ln>
              <a:noFill/>
            </a:ln>
          </p:spPr>
        </p:pic>
        <p:sp>
          <p:nvSpPr>
            <p:cNvPr id="2710" name="Google Shape;2710;p137"/>
            <p:cNvSpPr/>
            <p:nvPr/>
          </p:nvSpPr>
          <p:spPr>
            <a:xfrm>
              <a:off x="7916417" y="4688585"/>
              <a:ext cx="1109979" cy="200025"/>
            </a:xfrm>
            <a:custGeom>
              <a:rect b="b" l="l" r="r" t="t"/>
              <a:pathLst>
                <a:path extrusionOk="0" h="200025" w="1109979">
                  <a:moveTo>
                    <a:pt x="0" y="199644"/>
                  </a:moveTo>
                  <a:lnTo>
                    <a:pt x="1109472" y="199644"/>
                  </a:lnTo>
                  <a:lnTo>
                    <a:pt x="1109472" y="0"/>
                  </a:lnTo>
                  <a:lnTo>
                    <a:pt x="0" y="0"/>
                  </a:lnTo>
                  <a:lnTo>
                    <a:pt x="0" y="199644"/>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11" name="Google Shape;2711;p137"/>
          <p:cNvSpPr txBox="1"/>
          <p:nvPr/>
        </p:nvSpPr>
        <p:spPr>
          <a:xfrm>
            <a:off x="2286000" y="1030867"/>
            <a:ext cx="87213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Poppins Medium"/>
                <a:ea typeface="Poppins Medium"/>
                <a:cs typeface="Poppins Medium"/>
                <a:sym typeface="Poppins Medium"/>
              </a:rPr>
              <a:t>Gunakan pd.to_datetime() untuk mengubah kolom objek menjadi kolom datetime.</a:t>
            </a:r>
            <a:endParaRPr b="0" i="0" sz="2000" u="none" cap="none" strike="noStrike">
              <a:solidFill>
                <a:srgbClr val="000000"/>
              </a:solidFill>
              <a:latin typeface="Poppins Medium"/>
              <a:ea typeface="Poppins Medium"/>
              <a:cs typeface="Poppins Medium"/>
              <a:sym typeface="Poppins Medium"/>
            </a:endParaRPr>
          </a:p>
        </p:txBody>
      </p:sp>
      <p:sp>
        <p:nvSpPr>
          <p:cNvPr id="2712" name="Google Shape;2712;p137"/>
          <p:cNvSpPr/>
          <p:nvPr/>
        </p:nvSpPr>
        <p:spPr>
          <a:xfrm>
            <a:off x="5567171" y="2095500"/>
            <a:ext cx="402589" cy="344805"/>
          </a:xfrm>
          <a:custGeom>
            <a:rect b="b" l="l" r="r" t="t"/>
            <a:pathLst>
              <a:path extrusionOk="0" h="344805" w="402589">
                <a:moveTo>
                  <a:pt x="230124" y="0"/>
                </a:moveTo>
                <a:lnTo>
                  <a:pt x="230124" y="86105"/>
                </a:lnTo>
                <a:lnTo>
                  <a:pt x="0" y="86105"/>
                </a:lnTo>
                <a:lnTo>
                  <a:pt x="0" y="258317"/>
                </a:lnTo>
                <a:lnTo>
                  <a:pt x="230124" y="258317"/>
                </a:lnTo>
                <a:lnTo>
                  <a:pt x="230124" y="344424"/>
                </a:lnTo>
                <a:lnTo>
                  <a:pt x="402336" y="172212"/>
                </a:lnTo>
                <a:lnTo>
                  <a:pt x="230124"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713" name="Google Shape;2713;p137"/>
          <p:cNvGrpSpPr/>
          <p:nvPr/>
        </p:nvGrpSpPr>
        <p:grpSpPr>
          <a:xfrm>
            <a:off x="2574017" y="5170896"/>
            <a:ext cx="9128797" cy="1123235"/>
            <a:chOff x="2574017" y="5170896"/>
            <a:chExt cx="9128797" cy="1123235"/>
          </a:xfrm>
        </p:grpSpPr>
        <p:pic>
          <p:nvPicPr>
            <p:cNvPr id="2714" name="Google Shape;2714;p137"/>
            <p:cNvPicPr preferRelativeResize="0"/>
            <p:nvPr/>
          </p:nvPicPr>
          <p:blipFill rotWithShape="1">
            <a:blip r:embed="rId5">
              <a:alphaModFix/>
            </a:blip>
            <a:srcRect b="0" l="0" r="0" t="0"/>
            <a:stretch/>
          </p:blipFill>
          <p:spPr>
            <a:xfrm>
              <a:off x="2574017" y="5170896"/>
              <a:ext cx="9128797" cy="1123235"/>
            </a:xfrm>
            <a:prstGeom prst="rect">
              <a:avLst/>
            </a:prstGeom>
            <a:noFill/>
            <a:ln>
              <a:noFill/>
            </a:ln>
          </p:spPr>
        </p:pic>
        <p:sp>
          <p:nvSpPr>
            <p:cNvPr id="2715" name="Google Shape;2715;p137"/>
            <p:cNvSpPr/>
            <p:nvPr/>
          </p:nvSpPr>
          <p:spPr>
            <a:xfrm>
              <a:off x="2612136" y="5170932"/>
              <a:ext cx="9057640" cy="1042670"/>
            </a:xfrm>
            <a:custGeom>
              <a:rect b="b" l="l" r="r" t="t"/>
              <a:pathLst>
                <a:path extrusionOk="0" h="1042670" w="9057640">
                  <a:moveTo>
                    <a:pt x="9057132" y="0"/>
                  </a:moveTo>
                  <a:lnTo>
                    <a:pt x="206756" y="0"/>
                  </a:lnTo>
                  <a:lnTo>
                    <a:pt x="159353" y="5461"/>
                  </a:lnTo>
                  <a:lnTo>
                    <a:pt x="115836" y="21017"/>
                  </a:lnTo>
                  <a:lnTo>
                    <a:pt x="77447" y="45426"/>
                  </a:lnTo>
                  <a:lnTo>
                    <a:pt x="45426" y="77447"/>
                  </a:lnTo>
                  <a:lnTo>
                    <a:pt x="21017" y="115836"/>
                  </a:lnTo>
                  <a:lnTo>
                    <a:pt x="5461" y="159353"/>
                  </a:lnTo>
                  <a:lnTo>
                    <a:pt x="0" y="206756"/>
                  </a:lnTo>
                  <a:lnTo>
                    <a:pt x="0" y="1042416"/>
                  </a:lnTo>
                  <a:lnTo>
                    <a:pt x="8850375" y="1042416"/>
                  </a:lnTo>
                  <a:lnTo>
                    <a:pt x="8897778" y="1036954"/>
                  </a:lnTo>
                  <a:lnTo>
                    <a:pt x="8941295" y="1021397"/>
                  </a:lnTo>
                  <a:lnTo>
                    <a:pt x="8979684" y="996986"/>
                  </a:lnTo>
                  <a:lnTo>
                    <a:pt x="9011705" y="964961"/>
                  </a:lnTo>
                  <a:lnTo>
                    <a:pt x="9036114" y="926565"/>
                  </a:lnTo>
                  <a:lnTo>
                    <a:pt x="9051670" y="883038"/>
                  </a:lnTo>
                  <a:lnTo>
                    <a:pt x="9057132" y="835621"/>
                  </a:lnTo>
                  <a:lnTo>
                    <a:pt x="905713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16" name="Google Shape;2716;p137"/>
          <p:cNvSpPr txBox="1"/>
          <p:nvPr/>
        </p:nvSpPr>
        <p:spPr>
          <a:xfrm>
            <a:off x="3463290" y="5320995"/>
            <a:ext cx="7918500" cy="874200"/>
          </a:xfrm>
          <a:prstGeom prst="rect">
            <a:avLst/>
          </a:prstGeom>
          <a:noFill/>
          <a:ln>
            <a:noFill/>
          </a:ln>
        </p:spPr>
        <p:txBody>
          <a:bodyPr anchorCtr="0" anchor="t" bIns="0" lIns="0" spcFirstLastPara="1" rIns="0" wrap="square" tIns="12050">
            <a:spAutoFit/>
          </a:bodyPr>
          <a:lstStyle/>
          <a:p>
            <a:pPr indent="0" lvl="0" marL="12700" marR="1270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200" u="none" cap="none" strike="noStrike">
                <a:solidFill>
                  <a:srgbClr val="404040"/>
                </a:solidFill>
                <a:latin typeface="Poppins Light"/>
                <a:ea typeface="Poppins Light"/>
                <a:cs typeface="Poppins Light"/>
                <a:sym typeface="Poppins Light"/>
              </a:rPr>
              <a:t>Pandas cukup baik dalam mendeteksi nilai datetime dari objek jika teksnya dalam format standar (seperti "YYYY-MM-DD"), tetapi Anda juga dapat secara manual menentukan format tersebut menggunakan argumen format di dalam fungsi pd.to_datetime().</a:t>
            </a:r>
            <a:r>
              <a:rPr b="0" i="0" lang="en-US" sz="1400" u="none" cap="none" strike="noStrike">
                <a:solidFill>
                  <a:srgbClr val="404040"/>
                </a:solidFill>
                <a:latin typeface="Tahoma"/>
                <a:ea typeface="Tahoma"/>
                <a:cs typeface="Tahoma"/>
                <a:sym typeface="Tahoma"/>
              </a:rPr>
              <a:t>: </a:t>
            </a:r>
            <a:r>
              <a:rPr b="1" i="0" lang="en-US" sz="1400" u="none" cap="none" strike="noStrike">
                <a:solidFill>
                  <a:srgbClr val="404040"/>
                </a:solidFill>
                <a:latin typeface="Tahoma"/>
                <a:ea typeface="Tahoma"/>
                <a:cs typeface="Tahoma"/>
                <a:sym typeface="Tahoma"/>
              </a:rPr>
              <a:t>pd.to_datetime(dt_col, format</a:t>
            </a:r>
            <a:r>
              <a:rPr b="1" i="0" lang="en-US" sz="1400" u="none" cap="none" strike="noStrike">
                <a:solidFill>
                  <a:srgbClr val="993199"/>
                </a:solidFill>
                <a:latin typeface="Tahoma"/>
                <a:ea typeface="Tahoma"/>
                <a:cs typeface="Tahoma"/>
                <a:sym typeface="Tahoma"/>
              </a:rPr>
              <a:t>=</a:t>
            </a:r>
            <a:r>
              <a:rPr b="1" i="0" lang="en-US" sz="1400" u="none" cap="none" strike="noStrike">
                <a:solidFill>
                  <a:srgbClr val="C00000"/>
                </a:solidFill>
                <a:latin typeface="Tahoma"/>
                <a:ea typeface="Tahoma"/>
                <a:cs typeface="Tahoma"/>
                <a:sym typeface="Tahoma"/>
              </a:rPr>
              <a:t>'%Y-%M-%D’</a:t>
            </a:r>
            <a:r>
              <a:rPr b="1" i="0" lang="en-US" sz="1400" u="none" cap="none" strike="noStrike">
                <a:solidFill>
                  <a:srgbClr val="404040"/>
                </a:solidFill>
                <a:latin typeface="Tahoma"/>
                <a:ea typeface="Tahoma"/>
                <a:cs typeface="Tahoma"/>
                <a:sym typeface="Tahoma"/>
              </a:rPr>
              <a:t>)</a:t>
            </a:r>
            <a:endParaRPr b="0" i="0" sz="1400" u="none" cap="none" strike="noStrike">
              <a:solidFill>
                <a:srgbClr val="000000"/>
              </a:solidFill>
              <a:latin typeface="Tahoma"/>
              <a:ea typeface="Tahoma"/>
              <a:cs typeface="Tahoma"/>
              <a:sym typeface="Tahoma"/>
            </a:endParaRPr>
          </a:p>
        </p:txBody>
      </p:sp>
      <p:grpSp>
        <p:nvGrpSpPr>
          <p:cNvPr id="2717" name="Google Shape;2717;p137"/>
          <p:cNvGrpSpPr/>
          <p:nvPr/>
        </p:nvGrpSpPr>
        <p:grpSpPr>
          <a:xfrm>
            <a:off x="2758439" y="5241023"/>
            <a:ext cx="611886" cy="611885"/>
            <a:chOff x="2758439" y="5241023"/>
            <a:chExt cx="611886" cy="611885"/>
          </a:xfrm>
        </p:grpSpPr>
        <p:sp>
          <p:nvSpPr>
            <p:cNvPr id="2718" name="Google Shape;2718;p137"/>
            <p:cNvSpPr/>
            <p:nvPr/>
          </p:nvSpPr>
          <p:spPr>
            <a:xfrm>
              <a:off x="2814764" y="5328907"/>
              <a:ext cx="503554" cy="441325"/>
            </a:xfrm>
            <a:custGeom>
              <a:rect b="b" l="l" r="r" t="t"/>
              <a:pathLst>
                <a:path extrusionOk="0" h="441325" w="503554">
                  <a:moveTo>
                    <a:pt x="119595" y="182626"/>
                  </a:moveTo>
                  <a:lnTo>
                    <a:pt x="117614" y="172847"/>
                  </a:lnTo>
                  <a:lnTo>
                    <a:pt x="112204" y="164833"/>
                  </a:lnTo>
                  <a:lnTo>
                    <a:pt x="104203" y="159423"/>
                  </a:lnTo>
                  <a:lnTo>
                    <a:pt x="94424" y="157429"/>
                  </a:lnTo>
                  <a:lnTo>
                    <a:pt x="0" y="157429"/>
                  </a:lnTo>
                  <a:lnTo>
                    <a:pt x="12" y="421932"/>
                  </a:lnTo>
                  <a:lnTo>
                    <a:pt x="94424" y="421932"/>
                  </a:lnTo>
                  <a:lnTo>
                    <a:pt x="104203" y="419938"/>
                  </a:lnTo>
                  <a:lnTo>
                    <a:pt x="112204" y="414528"/>
                  </a:lnTo>
                  <a:lnTo>
                    <a:pt x="117614" y="406514"/>
                  </a:lnTo>
                  <a:lnTo>
                    <a:pt x="119595" y="396735"/>
                  </a:lnTo>
                  <a:lnTo>
                    <a:pt x="119595" y="182626"/>
                  </a:lnTo>
                  <a:close/>
                </a:path>
                <a:path extrusionOk="0" h="441325" w="503554">
                  <a:moveTo>
                    <a:pt x="503555" y="214109"/>
                  </a:moveTo>
                  <a:lnTo>
                    <a:pt x="500570" y="199440"/>
                  </a:lnTo>
                  <a:lnTo>
                    <a:pt x="492455" y="187426"/>
                  </a:lnTo>
                  <a:lnTo>
                    <a:pt x="480453" y="179311"/>
                  </a:lnTo>
                  <a:lnTo>
                    <a:pt x="465785" y="176326"/>
                  </a:lnTo>
                  <a:lnTo>
                    <a:pt x="346189" y="176326"/>
                  </a:lnTo>
                  <a:lnTo>
                    <a:pt x="339090" y="174891"/>
                  </a:lnTo>
                  <a:lnTo>
                    <a:pt x="333209" y="170980"/>
                  </a:lnTo>
                  <a:lnTo>
                    <a:pt x="329107" y="165163"/>
                  </a:lnTo>
                  <a:lnTo>
                    <a:pt x="327317" y="158064"/>
                  </a:lnTo>
                  <a:lnTo>
                    <a:pt x="336994" y="126022"/>
                  </a:lnTo>
                  <a:lnTo>
                    <a:pt x="343331" y="91376"/>
                  </a:lnTo>
                  <a:lnTo>
                    <a:pt x="346189" y="37782"/>
                  </a:lnTo>
                  <a:lnTo>
                    <a:pt x="323088" y="2984"/>
                  </a:lnTo>
                  <a:lnTo>
                    <a:pt x="308432" y="0"/>
                  </a:lnTo>
                  <a:lnTo>
                    <a:pt x="293763" y="2984"/>
                  </a:lnTo>
                  <a:lnTo>
                    <a:pt x="281762" y="11099"/>
                  </a:lnTo>
                  <a:lnTo>
                    <a:pt x="273646" y="23114"/>
                  </a:lnTo>
                  <a:lnTo>
                    <a:pt x="270662" y="37782"/>
                  </a:lnTo>
                  <a:lnTo>
                    <a:pt x="253225" y="101600"/>
                  </a:lnTo>
                  <a:lnTo>
                    <a:pt x="214718" y="148780"/>
                  </a:lnTo>
                  <a:lnTo>
                    <a:pt x="175869" y="178231"/>
                  </a:lnTo>
                  <a:lnTo>
                    <a:pt x="157365" y="188925"/>
                  </a:lnTo>
                  <a:lnTo>
                    <a:pt x="157365" y="390436"/>
                  </a:lnTo>
                  <a:lnTo>
                    <a:pt x="185013" y="398310"/>
                  </a:lnTo>
                  <a:lnTo>
                    <a:pt x="208584" y="415632"/>
                  </a:lnTo>
                  <a:lnTo>
                    <a:pt x="239598" y="432955"/>
                  </a:lnTo>
                  <a:lnTo>
                    <a:pt x="289547" y="440817"/>
                  </a:lnTo>
                  <a:lnTo>
                    <a:pt x="402844" y="440817"/>
                  </a:lnTo>
                  <a:lnTo>
                    <a:pt x="417512" y="437845"/>
                  </a:lnTo>
                  <a:lnTo>
                    <a:pt x="429514" y="429717"/>
                  </a:lnTo>
                  <a:lnTo>
                    <a:pt x="437629" y="417703"/>
                  </a:lnTo>
                  <a:lnTo>
                    <a:pt x="440613" y="403034"/>
                  </a:lnTo>
                  <a:lnTo>
                    <a:pt x="439928" y="395732"/>
                  </a:lnTo>
                  <a:lnTo>
                    <a:pt x="437934" y="389026"/>
                  </a:lnTo>
                  <a:lnTo>
                    <a:pt x="434771" y="383019"/>
                  </a:lnTo>
                  <a:lnTo>
                    <a:pt x="430542" y="377850"/>
                  </a:lnTo>
                  <a:lnTo>
                    <a:pt x="434314" y="377850"/>
                  </a:lnTo>
                  <a:lnTo>
                    <a:pt x="448983" y="374865"/>
                  </a:lnTo>
                  <a:lnTo>
                    <a:pt x="460984" y="366750"/>
                  </a:lnTo>
                  <a:lnTo>
                    <a:pt x="469099" y="354736"/>
                  </a:lnTo>
                  <a:lnTo>
                    <a:pt x="472084" y="340067"/>
                  </a:lnTo>
                  <a:lnTo>
                    <a:pt x="471385" y="332651"/>
                  </a:lnTo>
                  <a:lnTo>
                    <a:pt x="469328" y="325653"/>
                  </a:lnTo>
                  <a:lnTo>
                    <a:pt x="465975" y="319252"/>
                  </a:lnTo>
                  <a:lnTo>
                    <a:pt x="461378" y="313613"/>
                  </a:lnTo>
                  <a:lnTo>
                    <a:pt x="473176" y="308787"/>
                  </a:lnTo>
                  <a:lnTo>
                    <a:pt x="482549" y="300545"/>
                  </a:lnTo>
                  <a:lnTo>
                    <a:pt x="488734" y="289699"/>
                  </a:lnTo>
                  <a:lnTo>
                    <a:pt x="490969" y="277088"/>
                  </a:lnTo>
                  <a:lnTo>
                    <a:pt x="490156" y="269214"/>
                  </a:lnTo>
                  <a:lnTo>
                    <a:pt x="487819" y="261810"/>
                  </a:lnTo>
                  <a:lnTo>
                    <a:pt x="484060" y="255130"/>
                  </a:lnTo>
                  <a:lnTo>
                    <a:pt x="479005" y="249377"/>
                  </a:lnTo>
                  <a:lnTo>
                    <a:pt x="488950" y="244043"/>
                  </a:lnTo>
                  <a:lnTo>
                    <a:pt x="496709" y="235991"/>
                  </a:lnTo>
                  <a:lnTo>
                    <a:pt x="501751" y="225818"/>
                  </a:lnTo>
                  <a:lnTo>
                    <a:pt x="503555" y="214109"/>
                  </a:lnTo>
                  <a:close/>
                </a:path>
              </a:pathLst>
            </a:custGeom>
            <a:solidFill>
              <a:srgbClr val="1FE2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719" name="Google Shape;2719;p137"/>
            <p:cNvPicPr preferRelativeResize="0"/>
            <p:nvPr/>
          </p:nvPicPr>
          <p:blipFill rotWithShape="1">
            <a:blip r:embed="rId6">
              <a:alphaModFix/>
            </a:blip>
            <a:srcRect b="0" l="0" r="0" t="0"/>
            <a:stretch/>
          </p:blipFill>
          <p:spPr>
            <a:xfrm>
              <a:off x="2758439" y="5241023"/>
              <a:ext cx="611886" cy="611885"/>
            </a:xfrm>
            <a:prstGeom prst="rect">
              <a:avLst/>
            </a:prstGeom>
            <a:noFill/>
            <a:ln>
              <a:noFill/>
            </a:ln>
          </p:spPr>
        </p:pic>
      </p:grpSp>
      <p:sp>
        <p:nvSpPr>
          <p:cNvPr id="2720" name="Google Shape;2720;p137"/>
          <p:cNvSpPr txBox="1"/>
          <p:nvPr/>
        </p:nvSpPr>
        <p:spPr>
          <a:xfrm>
            <a:off x="78739" y="6647484"/>
            <a:ext cx="52113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900"/>
              <a:buFont typeface="Arial"/>
              <a:buNone/>
            </a:pPr>
            <a:r>
              <a:rPr b="0" i="1" lang="en-US" sz="900" u="none" cap="none" strike="noStrike">
                <a:solidFill>
                  <a:srgbClr val="404040"/>
                </a:solidFill>
                <a:latin typeface="Trebuchet MS"/>
                <a:ea typeface="Trebuchet MS"/>
                <a:cs typeface="Trebuchet MS"/>
                <a:sym typeface="Trebuchet MS"/>
              </a:rPr>
              <a:t>For a full list of formats, visit: </a:t>
            </a:r>
            <a:r>
              <a:rPr b="1" i="1" lang="en-US" sz="900" u="none" cap="none" strike="noStrike">
                <a:solidFill>
                  <a:srgbClr val="404040"/>
                </a:solidFill>
                <a:latin typeface="Trebuchet MS"/>
                <a:ea typeface="Trebuchet MS"/>
                <a:cs typeface="Trebuchet MS"/>
                <a:sym typeface="Trebuchet MS"/>
              </a:rPr>
              <a:t>https://docs.python.org/3/library/datetime.html#strftime-and-strptime-behavior</a:t>
            </a:r>
            <a:endParaRPr b="0" i="0" sz="900" u="none" cap="none" strike="noStrike">
              <a:solidFill>
                <a:srgbClr val="000000"/>
              </a:solidFill>
              <a:latin typeface="Trebuchet MS"/>
              <a:ea typeface="Trebuchet MS"/>
              <a:cs typeface="Trebuchet MS"/>
              <a:sym typeface="Trebuchet MS"/>
            </a:endParaRPr>
          </a:p>
        </p:txBody>
      </p:sp>
      <p:sp>
        <p:nvSpPr>
          <p:cNvPr id="2721" name="Google Shape;2721;p137"/>
          <p:cNvSpPr txBox="1"/>
          <p:nvPr/>
        </p:nvSpPr>
        <p:spPr>
          <a:xfrm>
            <a:off x="7698434" y="3347200"/>
            <a:ext cx="30708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Perhatikan bahwa nilai yang hilang sekarang ditampilkan sebagai NaT (Not a Timestamp) bukan NaN (Not a Number).</a:t>
            </a:r>
            <a:endParaRPr b="0" i="0" sz="1200" u="none" cap="none" strike="noStrike">
              <a:solidFill>
                <a:srgbClr val="000000"/>
              </a:solidFill>
              <a:latin typeface="Trebuchet MS"/>
              <a:ea typeface="Trebuchet MS"/>
              <a:cs typeface="Trebuchet MS"/>
              <a:sym typeface="Trebuchet MS"/>
            </a:endParaRPr>
          </a:p>
        </p:txBody>
      </p:sp>
      <p:pic>
        <p:nvPicPr>
          <p:cNvPr id="2722" name="Google Shape;2722;p137"/>
          <p:cNvPicPr preferRelativeResize="0"/>
          <p:nvPr/>
        </p:nvPicPr>
        <p:blipFill rotWithShape="1">
          <a:blip r:embed="rId7">
            <a:alphaModFix/>
          </a:blip>
          <a:srcRect b="0" l="0" r="0" t="0"/>
          <a:stretch/>
        </p:blipFill>
        <p:spPr>
          <a:xfrm>
            <a:off x="7370826" y="3979545"/>
            <a:ext cx="200914" cy="119253"/>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26" name="Shape 2726"/>
        <p:cNvGrpSpPr/>
        <p:nvPr/>
      </p:nvGrpSpPr>
      <p:grpSpPr>
        <a:xfrm>
          <a:off x="0" y="0"/>
          <a:ext cx="0" cy="0"/>
          <a:chOff x="0" y="0"/>
          <a:chExt cx="0" cy="0"/>
        </a:xfrm>
      </p:grpSpPr>
      <p:pic>
        <p:nvPicPr>
          <p:cNvPr id="2727" name="Google Shape;2727;p138"/>
          <p:cNvPicPr preferRelativeResize="0"/>
          <p:nvPr/>
        </p:nvPicPr>
        <p:blipFill rotWithShape="1">
          <a:blip r:embed="rId3">
            <a:alphaModFix/>
          </a:blip>
          <a:srcRect b="0" l="0" r="0" t="0"/>
          <a:stretch/>
        </p:blipFill>
        <p:spPr>
          <a:xfrm>
            <a:off x="7908035" y="3681984"/>
            <a:ext cx="3182112" cy="1342644"/>
          </a:xfrm>
          <a:prstGeom prst="rect">
            <a:avLst/>
          </a:prstGeom>
          <a:noFill/>
          <a:ln>
            <a:noFill/>
          </a:ln>
        </p:spPr>
      </p:pic>
      <p:sp>
        <p:nvSpPr>
          <p:cNvPr id="2728" name="Google Shape;2728;p138"/>
          <p:cNvSpPr txBox="1"/>
          <p:nvPr/>
        </p:nvSpPr>
        <p:spPr>
          <a:xfrm>
            <a:off x="1939434" y="859492"/>
            <a:ext cx="8510100" cy="1494900"/>
          </a:xfrm>
          <a:prstGeom prst="rect">
            <a:avLst/>
          </a:prstGeom>
          <a:noFill/>
          <a:ln>
            <a:noFill/>
          </a:ln>
        </p:spPr>
        <p:txBody>
          <a:bodyPr anchorCtr="0" anchor="t" bIns="0" lIns="0" spcFirstLastPara="1" rIns="0" wrap="square" tIns="13905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Gunakan </a:t>
            </a:r>
            <a:r>
              <a:rPr b="1" i="0" lang="en-US" sz="2000" u="none" cap="none" strike="noStrike">
                <a:solidFill>
                  <a:srgbClr val="404040"/>
                </a:solidFill>
                <a:latin typeface="Tahoma"/>
                <a:ea typeface="Tahoma"/>
                <a:cs typeface="Tahoma"/>
                <a:sym typeface="Tahoma"/>
              </a:rPr>
              <a:t>pd.to_numeric()</a:t>
            </a:r>
            <a:r>
              <a:rPr b="0" i="0" lang="en-US" sz="2000" u="none" cap="none" strike="noStrike">
                <a:solidFill>
                  <a:srgbClr val="404040"/>
                </a:solidFill>
                <a:latin typeface="Tahoma"/>
                <a:ea typeface="Tahoma"/>
                <a:cs typeface="Tahoma"/>
                <a:sym typeface="Tahoma"/>
              </a:rPr>
              <a:t> untuk mengubah kolom objek menjadi kolom numerik.</a:t>
            </a:r>
            <a:endParaRPr b="0" i="0" sz="2000" u="none" cap="none" strike="noStrike">
              <a:solidFill>
                <a:srgbClr val="000000"/>
              </a:solidFill>
              <a:latin typeface="Tahoma"/>
              <a:ea typeface="Tahoma"/>
              <a:cs typeface="Tahoma"/>
              <a:sym typeface="Tahoma"/>
            </a:endParaRPr>
          </a:p>
          <a:p>
            <a:pPr indent="-279400" lvl="0" marL="749300" marR="0" rtl="0" algn="l">
              <a:lnSpc>
                <a:spcPct val="100000"/>
              </a:lnSpc>
              <a:spcBef>
                <a:spcPts val="1200"/>
              </a:spcBef>
              <a:spcAft>
                <a:spcPts val="0"/>
              </a:spcAft>
              <a:buClr>
                <a:srgbClr val="404040"/>
              </a:buClr>
              <a:buSzPts val="2000"/>
              <a:buFont typeface="Arial"/>
              <a:buChar char="•"/>
            </a:pPr>
            <a:r>
              <a:rPr b="0" i="0" lang="en-US" sz="1800" u="none" cap="none" strike="noStrike">
                <a:solidFill>
                  <a:srgbClr val="404040"/>
                </a:solidFill>
                <a:latin typeface="Tahoma"/>
                <a:ea typeface="Tahoma"/>
                <a:cs typeface="Tahoma"/>
                <a:sym typeface="Tahoma"/>
              </a:rPr>
              <a:t>Untuk menghapus karakter non-numerik ($, %, dll.), gunakan </a:t>
            </a:r>
            <a:r>
              <a:rPr b="1" i="0" lang="en-US" sz="1800" u="none" cap="none" strike="noStrike">
                <a:solidFill>
                  <a:srgbClr val="404040"/>
                </a:solidFill>
                <a:latin typeface="Tahoma"/>
                <a:ea typeface="Tahoma"/>
                <a:cs typeface="Tahoma"/>
                <a:sym typeface="Tahoma"/>
              </a:rPr>
              <a:t>str.replace()</a:t>
            </a:r>
            <a:r>
              <a:rPr b="0" i="0" lang="en-US" sz="1800" u="none" cap="none" strike="noStrike">
                <a:solidFill>
                  <a:srgbClr val="404040"/>
                </a:solidFill>
                <a:latin typeface="Tahoma"/>
                <a:ea typeface="Tahoma"/>
                <a:cs typeface="Tahoma"/>
                <a:sym typeface="Tahoma"/>
              </a:rPr>
              <a:t>.</a:t>
            </a:r>
            <a:endParaRPr b="0" i="0" sz="1800" u="none" cap="none" strike="noStrike">
              <a:solidFill>
                <a:srgbClr val="000000"/>
              </a:solidFill>
              <a:latin typeface="Tahoma"/>
              <a:ea typeface="Tahoma"/>
              <a:cs typeface="Tahoma"/>
              <a:sym typeface="Tahoma"/>
            </a:endParaRPr>
          </a:p>
        </p:txBody>
      </p:sp>
      <p:sp>
        <p:nvSpPr>
          <p:cNvPr id="2729" name="Google Shape;2729;p138"/>
          <p:cNvSpPr txBox="1"/>
          <p:nvPr>
            <p:ph type="title"/>
          </p:nvPr>
        </p:nvSpPr>
        <p:spPr>
          <a:xfrm>
            <a:off x="3454146" y="257378"/>
            <a:ext cx="52839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CONVERTING TO NUMERIC</a:t>
            </a:r>
            <a:endParaRPr/>
          </a:p>
        </p:txBody>
      </p:sp>
      <p:grpSp>
        <p:nvGrpSpPr>
          <p:cNvPr id="2730" name="Google Shape;2730;p138"/>
          <p:cNvGrpSpPr/>
          <p:nvPr/>
        </p:nvGrpSpPr>
        <p:grpSpPr>
          <a:xfrm>
            <a:off x="2641092" y="2450592"/>
            <a:ext cx="2238873" cy="411479"/>
            <a:chOff x="2641092" y="2450592"/>
            <a:chExt cx="2238873" cy="411479"/>
          </a:xfrm>
        </p:grpSpPr>
        <p:pic>
          <p:nvPicPr>
            <p:cNvPr id="2731" name="Google Shape;2731;p138"/>
            <p:cNvPicPr preferRelativeResize="0"/>
            <p:nvPr/>
          </p:nvPicPr>
          <p:blipFill rotWithShape="1">
            <a:blip r:embed="rId4">
              <a:alphaModFix/>
            </a:blip>
            <a:srcRect b="0" l="0" r="0" t="0"/>
            <a:stretch/>
          </p:blipFill>
          <p:spPr>
            <a:xfrm>
              <a:off x="4768596" y="2535022"/>
              <a:ext cx="111369" cy="271065"/>
            </a:xfrm>
            <a:prstGeom prst="rect">
              <a:avLst/>
            </a:prstGeom>
            <a:noFill/>
            <a:ln>
              <a:noFill/>
            </a:ln>
          </p:spPr>
        </p:pic>
        <p:pic>
          <p:nvPicPr>
            <p:cNvPr id="2732" name="Google Shape;2732;p138"/>
            <p:cNvPicPr preferRelativeResize="0"/>
            <p:nvPr/>
          </p:nvPicPr>
          <p:blipFill rotWithShape="1">
            <a:blip r:embed="rId5">
              <a:alphaModFix/>
            </a:blip>
            <a:srcRect b="0" l="0" r="0" t="0"/>
            <a:stretch/>
          </p:blipFill>
          <p:spPr>
            <a:xfrm>
              <a:off x="2641092" y="2450592"/>
              <a:ext cx="2136648" cy="411479"/>
            </a:xfrm>
            <a:prstGeom prst="rect">
              <a:avLst/>
            </a:prstGeom>
            <a:noFill/>
            <a:ln>
              <a:noFill/>
            </a:ln>
          </p:spPr>
        </p:pic>
      </p:grpSp>
      <p:grpSp>
        <p:nvGrpSpPr>
          <p:cNvPr id="2733" name="Google Shape;2733;p138"/>
          <p:cNvGrpSpPr/>
          <p:nvPr/>
        </p:nvGrpSpPr>
        <p:grpSpPr>
          <a:xfrm>
            <a:off x="2773740" y="2907963"/>
            <a:ext cx="2072198" cy="2114886"/>
            <a:chOff x="2773740" y="2907963"/>
            <a:chExt cx="2072198" cy="2114886"/>
          </a:xfrm>
        </p:grpSpPr>
        <p:pic>
          <p:nvPicPr>
            <p:cNvPr id="2734" name="Google Shape;2734;p138"/>
            <p:cNvPicPr preferRelativeResize="0"/>
            <p:nvPr/>
          </p:nvPicPr>
          <p:blipFill rotWithShape="1">
            <a:blip r:embed="rId6">
              <a:alphaModFix/>
            </a:blip>
            <a:srcRect b="0" l="0" r="0" t="0"/>
            <a:stretch/>
          </p:blipFill>
          <p:spPr>
            <a:xfrm>
              <a:off x="2773740" y="2907963"/>
              <a:ext cx="2012269" cy="2091075"/>
            </a:xfrm>
            <a:prstGeom prst="rect">
              <a:avLst/>
            </a:prstGeom>
            <a:noFill/>
            <a:ln>
              <a:noFill/>
            </a:ln>
          </p:spPr>
        </p:pic>
        <p:sp>
          <p:nvSpPr>
            <p:cNvPr id="2735" name="Google Shape;2735;p138"/>
            <p:cNvSpPr/>
            <p:nvPr/>
          </p:nvSpPr>
          <p:spPr>
            <a:xfrm>
              <a:off x="4303013" y="4850129"/>
              <a:ext cx="542925" cy="172720"/>
            </a:xfrm>
            <a:custGeom>
              <a:rect b="b" l="l" r="r" t="t"/>
              <a:pathLst>
                <a:path extrusionOk="0" h="172720" w="542925">
                  <a:moveTo>
                    <a:pt x="0" y="172212"/>
                  </a:moveTo>
                  <a:lnTo>
                    <a:pt x="542543" y="172212"/>
                  </a:lnTo>
                  <a:lnTo>
                    <a:pt x="542543" y="0"/>
                  </a:lnTo>
                  <a:lnTo>
                    <a:pt x="0" y="0"/>
                  </a:lnTo>
                  <a:lnTo>
                    <a:pt x="0" y="172212"/>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36" name="Google Shape;2736;p138"/>
          <p:cNvSpPr txBox="1"/>
          <p:nvPr/>
        </p:nvSpPr>
        <p:spPr>
          <a:xfrm>
            <a:off x="2656713" y="5343525"/>
            <a:ext cx="2203500" cy="751800"/>
          </a:xfrm>
          <a:prstGeom prst="rect">
            <a:avLst/>
          </a:prstGeom>
          <a:noFill/>
          <a:ln>
            <a:noFill/>
          </a:ln>
        </p:spPr>
        <p:txBody>
          <a:bodyPr anchorCtr="0" anchor="t" bIns="0" lIns="0" spcFirstLastPara="1" rIns="0" wrap="square" tIns="12700">
            <a:spAutoFit/>
          </a:bodyPr>
          <a:lstStyle/>
          <a:p>
            <a:pPr indent="0" lvl="0" marL="12700" marR="12700" rtl="0" algn="ctr">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Data mata uang dibaca sebagai objek oleh Python karena adanya simbol dolar ($) dan pemisah koma (,)</a:t>
            </a:r>
            <a:endParaRPr b="0" i="0" sz="1200" u="none" cap="none" strike="noStrike">
              <a:solidFill>
                <a:srgbClr val="000000"/>
              </a:solidFill>
              <a:latin typeface="Trebuchet MS"/>
              <a:ea typeface="Trebuchet MS"/>
              <a:cs typeface="Trebuchet MS"/>
              <a:sym typeface="Trebuchet MS"/>
            </a:endParaRPr>
          </a:p>
        </p:txBody>
      </p:sp>
      <p:sp>
        <p:nvSpPr>
          <p:cNvPr id="2737" name="Google Shape;2737;p138"/>
          <p:cNvSpPr/>
          <p:nvPr/>
        </p:nvSpPr>
        <p:spPr>
          <a:xfrm>
            <a:off x="2638044" y="5093208"/>
            <a:ext cx="2243454" cy="178435"/>
          </a:xfrm>
          <a:custGeom>
            <a:rect b="b" l="l" r="r" t="t"/>
            <a:pathLst>
              <a:path extrusionOk="0" h="178435" w="2243454">
                <a:moveTo>
                  <a:pt x="0" y="0"/>
                </a:moveTo>
                <a:lnTo>
                  <a:pt x="6421" y="34718"/>
                </a:lnTo>
                <a:lnTo>
                  <a:pt x="23939" y="63055"/>
                </a:lnTo>
                <a:lnTo>
                  <a:pt x="49934" y="82153"/>
                </a:lnTo>
                <a:lnTo>
                  <a:pt x="81787" y="89154"/>
                </a:lnTo>
                <a:lnTo>
                  <a:pt x="1041145" y="89154"/>
                </a:lnTo>
                <a:lnTo>
                  <a:pt x="1072925" y="96154"/>
                </a:lnTo>
                <a:lnTo>
                  <a:pt x="1098883" y="115252"/>
                </a:lnTo>
                <a:lnTo>
                  <a:pt x="1116387" y="143589"/>
                </a:lnTo>
                <a:lnTo>
                  <a:pt x="1122807" y="178308"/>
                </a:lnTo>
                <a:lnTo>
                  <a:pt x="1129228" y="143589"/>
                </a:lnTo>
                <a:lnTo>
                  <a:pt x="1146746" y="115252"/>
                </a:lnTo>
                <a:lnTo>
                  <a:pt x="1172741" y="96154"/>
                </a:lnTo>
                <a:lnTo>
                  <a:pt x="1204595" y="89154"/>
                </a:lnTo>
                <a:lnTo>
                  <a:pt x="2161540" y="89154"/>
                </a:lnTo>
                <a:lnTo>
                  <a:pt x="2193393" y="82153"/>
                </a:lnTo>
                <a:lnTo>
                  <a:pt x="2219388" y="63055"/>
                </a:lnTo>
                <a:lnTo>
                  <a:pt x="2236906" y="34718"/>
                </a:lnTo>
                <a:lnTo>
                  <a:pt x="2243328"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738" name="Google Shape;2738;p138"/>
          <p:cNvGrpSpPr/>
          <p:nvPr/>
        </p:nvGrpSpPr>
        <p:grpSpPr>
          <a:xfrm>
            <a:off x="5491098" y="2513088"/>
            <a:ext cx="5640959" cy="2820148"/>
            <a:chOff x="5491098" y="2513088"/>
            <a:chExt cx="5640959" cy="2820148"/>
          </a:xfrm>
        </p:grpSpPr>
        <p:pic>
          <p:nvPicPr>
            <p:cNvPr id="2739" name="Google Shape;2739;p138"/>
            <p:cNvPicPr preferRelativeResize="0"/>
            <p:nvPr/>
          </p:nvPicPr>
          <p:blipFill rotWithShape="1">
            <a:blip r:embed="rId7">
              <a:alphaModFix/>
            </a:blip>
            <a:srcRect b="0" l="0" r="0" t="0"/>
            <a:stretch/>
          </p:blipFill>
          <p:spPr>
            <a:xfrm>
              <a:off x="5638603" y="3226247"/>
              <a:ext cx="2012331" cy="2086799"/>
            </a:xfrm>
            <a:prstGeom prst="rect">
              <a:avLst/>
            </a:prstGeom>
            <a:noFill/>
            <a:ln>
              <a:noFill/>
            </a:ln>
          </p:spPr>
        </p:pic>
        <p:pic>
          <p:nvPicPr>
            <p:cNvPr id="2740" name="Google Shape;2740;p138"/>
            <p:cNvPicPr preferRelativeResize="0"/>
            <p:nvPr/>
          </p:nvPicPr>
          <p:blipFill rotWithShape="1">
            <a:blip r:embed="rId8">
              <a:alphaModFix/>
            </a:blip>
            <a:srcRect b="0" l="0" r="0" t="0"/>
            <a:stretch/>
          </p:blipFill>
          <p:spPr>
            <a:xfrm>
              <a:off x="5491098" y="2513088"/>
              <a:ext cx="5604930" cy="649846"/>
            </a:xfrm>
            <a:prstGeom prst="rect">
              <a:avLst/>
            </a:prstGeom>
            <a:noFill/>
            <a:ln>
              <a:noFill/>
            </a:ln>
          </p:spPr>
        </p:pic>
        <p:pic>
          <p:nvPicPr>
            <p:cNvPr id="2741" name="Google Shape;2741;p138"/>
            <p:cNvPicPr preferRelativeResize="0"/>
            <p:nvPr/>
          </p:nvPicPr>
          <p:blipFill rotWithShape="1">
            <a:blip r:embed="rId9">
              <a:alphaModFix/>
            </a:blip>
            <a:srcRect b="0" l="0" r="0" t="0"/>
            <a:stretch/>
          </p:blipFill>
          <p:spPr>
            <a:xfrm>
              <a:off x="7933944" y="3172967"/>
              <a:ext cx="3051048" cy="515619"/>
            </a:xfrm>
            <a:prstGeom prst="rect">
              <a:avLst/>
            </a:prstGeom>
            <a:noFill/>
            <a:ln>
              <a:noFill/>
            </a:ln>
          </p:spPr>
        </p:pic>
        <p:pic>
          <p:nvPicPr>
            <p:cNvPr id="2742" name="Google Shape;2742;p138"/>
            <p:cNvPicPr preferRelativeResize="0"/>
            <p:nvPr/>
          </p:nvPicPr>
          <p:blipFill rotWithShape="1">
            <a:blip r:embed="rId10">
              <a:alphaModFix/>
            </a:blip>
            <a:srcRect b="0" l="0" r="0" t="0"/>
            <a:stretch/>
          </p:blipFill>
          <p:spPr>
            <a:xfrm>
              <a:off x="10919459" y="3172967"/>
              <a:ext cx="212598" cy="515619"/>
            </a:xfrm>
            <a:prstGeom prst="rect">
              <a:avLst/>
            </a:prstGeom>
            <a:noFill/>
            <a:ln>
              <a:noFill/>
            </a:ln>
          </p:spPr>
        </p:pic>
        <p:sp>
          <p:nvSpPr>
            <p:cNvPr id="2743" name="Google Shape;2743;p138"/>
            <p:cNvSpPr/>
            <p:nvPr/>
          </p:nvSpPr>
          <p:spPr>
            <a:xfrm>
              <a:off x="7322819" y="3163823"/>
              <a:ext cx="542925" cy="413385"/>
            </a:xfrm>
            <a:custGeom>
              <a:rect b="b" l="l" r="r" t="t"/>
              <a:pathLst>
                <a:path extrusionOk="0" h="413385" w="542925">
                  <a:moveTo>
                    <a:pt x="183260" y="0"/>
                  </a:moveTo>
                  <a:lnTo>
                    <a:pt x="0" y="0"/>
                  </a:lnTo>
                  <a:lnTo>
                    <a:pt x="0" y="118745"/>
                  </a:lnTo>
                  <a:lnTo>
                    <a:pt x="4460" y="163002"/>
                  </a:lnTo>
                  <a:lnTo>
                    <a:pt x="17254" y="204221"/>
                  </a:lnTo>
                  <a:lnTo>
                    <a:pt x="37497" y="241521"/>
                  </a:lnTo>
                  <a:lnTo>
                    <a:pt x="64309" y="274018"/>
                  </a:lnTo>
                  <a:lnTo>
                    <a:pt x="96806" y="300830"/>
                  </a:lnTo>
                  <a:lnTo>
                    <a:pt x="134106" y="321073"/>
                  </a:lnTo>
                  <a:lnTo>
                    <a:pt x="175325" y="333867"/>
                  </a:lnTo>
                  <a:lnTo>
                    <a:pt x="219582" y="338327"/>
                  </a:lnTo>
                  <a:lnTo>
                    <a:pt x="354202" y="338327"/>
                  </a:lnTo>
                  <a:lnTo>
                    <a:pt x="354202" y="413003"/>
                  </a:lnTo>
                  <a:lnTo>
                    <a:pt x="542544" y="246634"/>
                  </a:lnTo>
                  <a:lnTo>
                    <a:pt x="354202" y="80263"/>
                  </a:lnTo>
                  <a:lnTo>
                    <a:pt x="354202" y="154939"/>
                  </a:lnTo>
                  <a:lnTo>
                    <a:pt x="219582" y="154939"/>
                  </a:lnTo>
                  <a:lnTo>
                    <a:pt x="205442" y="152106"/>
                  </a:lnTo>
                  <a:lnTo>
                    <a:pt x="193897" y="144367"/>
                  </a:lnTo>
                  <a:lnTo>
                    <a:pt x="186114" y="132865"/>
                  </a:lnTo>
                  <a:lnTo>
                    <a:pt x="183260" y="118745"/>
                  </a:lnTo>
                  <a:lnTo>
                    <a:pt x="183260"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4" name="Google Shape;2744;p138"/>
            <p:cNvSpPr/>
            <p:nvPr/>
          </p:nvSpPr>
          <p:spPr>
            <a:xfrm>
              <a:off x="7165085" y="4502657"/>
              <a:ext cx="2914015" cy="830579"/>
            </a:xfrm>
            <a:custGeom>
              <a:rect b="b" l="l" r="r" t="t"/>
              <a:pathLst>
                <a:path extrusionOk="0" h="830579" w="2914015">
                  <a:moveTo>
                    <a:pt x="0" y="830579"/>
                  </a:moveTo>
                  <a:lnTo>
                    <a:pt x="542544" y="830579"/>
                  </a:lnTo>
                  <a:lnTo>
                    <a:pt x="542544" y="656843"/>
                  </a:lnTo>
                  <a:lnTo>
                    <a:pt x="0" y="656843"/>
                  </a:lnTo>
                  <a:lnTo>
                    <a:pt x="0" y="830579"/>
                  </a:lnTo>
                  <a:close/>
                </a:path>
                <a:path extrusionOk="0" h="830579" w="2914015">
                  <a:moveTo>
                    <a:pt x="2307336" y="169163"/>
                  </a:moveTo>
                  <a:lnTo>
                    <a:pt x="2913888" y="169163"/>
                  </a:lnTo>
                  <a:lnTo>
                    <a:pt x="2913888" y="0"/>
                  </a:lnTo>
                  <a:lnTo>
                    <a:pt x="2307336" y="0"/>
                  </a:lnTo>
                  <a:lnTo>
                    <a:pt x="2307336" y="169163"/>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45" name="Google Shape;2745;p138"/>
          <p:cNvSpPr/>
          <p:nvPr/>
        </p:nvSpPr>
        <p:spPr>
          <a:xfrm>
            <a:off x="5007864" y="2497835"/>
            <a:ext cx="402589" cy="346075"/>
          </a:xfrm>
          <a:custGeom>
            <a:rect b="b" l="l" r="r" t="t"/>
            <a:pathLst>
              <a:path extrusionOk="0" h="346075" w="402589">
                <a:moveTo>
                  <a:pt x="229362" y="0"/>
                </a:moveTo>
                <a:lnTo>
                  <a:pt x="229362" y="86487"/>
                </a:lnTo>
                <a:lnTo>
                  <a:pt x="0" y="86487"/>
                </a:lnTo>
                <a:lnTo>
                  <a:pt x="0" y="259461"/>
                </a:lnTo>
                <a:lnTo>
                  <a:pt x="229362" y="259461"/>
                </a:lnTo>
                <a:lnTo>
                  <a:pt x="229362" y="345948"/>
                </a:lnTo>
                <a:lnTo>
                  <a:pt x="402336" y="172974"/>
                </a:lnTo>
                <a:lnTo>
                  <a:pt x="229362"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6" name="Google Shape;2746;p138"/>
          <p:cNvSpPr/>
          <p:nvPr/>
        </p:nvSpPr>
        <p:spPr>
          <a:xfrm>
            <a:off x="5571744" y="5620511"/>
            <a:ext cx="5576570" cy="861060"/>
          </a:xfrm>
          <a:custGeom>
            <a:rect b="b" l="l" r="r" t="t"/>
            <a:pathLst>
              <a:path extrusionOk="0" h="861060" w="5576570">
                <a:moveTo>
                  <a:pt x="5576315" y="0"/>
                </a:moveTo>
                <a:lnTo>
                  <a:pt x="167512" y="0"/>
                </a:lnTo>
                <a:lnTo>
                  <a:pt x="123001" y="5985"/>
                </a:lnTo>
                <a:lnTo>
                  <a:pt x="82992" y="22877"/>
                </a:lnTo>
                <a:lnTo>
                  <a:pt x="49085" y="49079"/>
                </a:lnTo>
                <a:lnTo>
                  <a:pt x="22883" y="82994"/>
                </a:lnTo>
                <a:lnTo>
                  <a:pt x="5987" y="123025"/>
                </a:lnTo>
                <a:lnTo>
                  <a:pt x="0" y="167576"/>
                </a:lnTo>
                <a:lnTo>
                  <a:pt x="0" y="861060"/>
                </a:lnTo>
                <a:lnTo>
                  <a:pt x="5408803" y="861060"/>
                </a:lnTo>
                <a:lnTo>
                  <a:pt x="5453314" y="855074"/>
                </a:lnTo>
                <a:lnTo>
                  <a:pt x="5493323" y="838182"/>
                </a:lnTo>
                <a:lnTo>
                  <a:pt x="5527230" y="811980"/>
                </a:lnTo>
                <a:lnTo>
                  <a:pt x="5553432" y="778065"/>
                </a:lnTo>
                <a:lnTo>
                  <a:pt x="5570328" y="738034"/>
                </a:lnTo>
                <a:lnTo>
                  <a:pt x="5576315" y="693483"/>
                </a:lnTo>
                <a:lnTo>
                  <a:pt x="5576315" y="0"/>
                </a:lnTo>
                <a:close/>
              </a:path>
            </a:pathLst>
          </a:custGeom>
          <a:solidFill>
            <a:srgbClr val="2F2F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47" name="Google Shape;2747;p138"/>
          <p:cNvSpPr txBox="1"/>
          <p:nvPr/>
        </p:nvSpPr>
        <p:spPr>
          <a:xfrm>
            <a:off x="6230500" y="5707883"/>
            <a:ext cx="4859700" cy="751800"/>
          </a:xfrm>
          <a:prstGeom prst="rect">
            <a:avLst/>
          </a:prstGeom>
          <a:noFill/>
          <a:ln>
            <a:noFill/>
          </a:ln>
        </p:spPr>
        <p:txBody>
          <a:bodyPr anchorCtr="0" anchor="t" bIns="0" lIns="0" spcFirstLastPara="1" rIns="0" wrap="square" tIns="12700">
            <a:spAutoFit/>
          </a:bodyPr>
          <a:lstStyle/>
          <a:p>
            <a:pPr indent="0" lvl="0" marL="12700" marR="12700" rtl="0" algn="just">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Alternatifnya adalah menggunakan Series.astype() untuk mengonversi menjadi tipe data yang lebih spesifik seperti 'int', 'float', 'object', dan 'bool', tetapi pd.to_numeric() dapat mengatasi nilai yang hilang (NaN), sedangkan Series.astype() tidak bisa.</a:t>
            </a:r>
            <a:endParaRPr b="0" i="0" sz="1200" u="none" cap="none" strike="noStrike">
              <a:solidFill>
                <a:srgbClr val="000000"/>
              </a:solidFill>
              <a:latin typeface="Tahoma"/>
              <a:ea typeface="Tahoma"/>
              <a:cs typeface="Tahoma"/>
              <a:sym typeface="Tahoma"/>
            </a:endParaRPr>
          </a:p>
        </p:txBody>
      </p:sp>
      <p:pic>
        <p:nvPicPr>
          <p:cNvPr id="2748" name="Google Shape;2748;p138"/>
          <p:cNvPicPr preferRelativeResize="0"/>
          <p:nvPr/>
        </p:nvPicPr>
        <p:blipFill rotWithShape="1">
          <a:blip r:embed="rId11">
            <a:alphaModFix/>
          </a:blip>
          <a:srcRect b="0" l="0" r="0" t="0"/>
          <a:stretch/>
        </p:blipFill>
        <p:spPr>
          <a:xfrm>
            <a:off x="5719431" y="5750899"/>
            <a:ext cx="375543" cy="406727"/>
          </a:xfrm>
          <a:prstGeom prst="rect">
            <a:avLst/>
          </a:prstGeom>
          <a:noFill/>
          <a:ln>
            <a:noFill/>
          </a:ln>
        </p:spPr>
      </p:pic>
      <p:sp>
        <p:nvSpPr>
          <p:cNvPr id="2749" name="Google Shape;2749;p138"/>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53" name="Shape 2753"/>
        <p:cNvGrpSpPr/>
        <p:nvPr/>
      </p:nvGrpSpPr>
      <p:grpSpPr>
        <a:xfrm>
          <a:off x="0" y="0"/>
          <a:ext cx="0" cy="0"/>
          <a:chOff x="0" y="0"/>
          <a:chExt cx="0" cy="0"/>
        </a:xfrm>
      </p:grpSpPr>
      <p:grpSp>
        <p:nvGrpSpPr>
          <p:cNvPr id="2754" name="Google Shape;2754;p139"/>
          <p:cNvGrpSpPr/>
          <p:nvPr/>
        </p:nvGrpSpPr>
        <p:grpSpPr>
          <a:xfrm>
            <a:off x="3630300" y="2177524"/>
            <a:ext cx="5075936" cy="2837765"/>
            <a:chOff x="4258817" y="2926041"/>
            <a:chExt cx="5075936" cy="2837765"/>
          </a:xfrm>
        </p:grpSpPr>
        <p:pic>
          <p:nvPicPr>
            <p:cNvPr id="2755" name="Google Shape;2755;p139"/>
            <p:cNvPicPr preferRelativeResize="0"/>
            <p:nvPr/>
          </p:nvPicPr>
          <p:blipFill rotWithShape="1">
            <a:blip r:embed="rId3">
              <a:alphaModFix/>
            </a:blip>
            <a:srcRect b="0" l="0" r="0" t="0"/>
            <a:stretch/>
          </p:blipFill>
          <p:spPr>
            <a:xfrm>
              <a:off x="4629880" y="2926041"/>
              <a:ext cx="4399850" cy="2837765"/>
            </a:xfrm>
            <a:prstGeom prst="rect">
              <a:avLst/>
            </a:prstGeom>
            <a:noFill/>
            <a:ln>
              <a:noFill/>
            </a:ln>
          </p:spPr>
        </p:pic>
        <p:pic>
          <p:nvPicPr>
            <p:cNvPr id="2756" name="Google Shape;2756;p139"/>
            <p:cNvPicPr preferRelativeResize="0"/>
            <p:nvPr/>
          </p:nvPicPr>
          <p:blipFill rotWithShape="1">
            <a:blip r:embed="rId4">
              <a:alphaModFix/>
            </a:blip>
            <a:srcRect b="0" l="0" r="0" t="0"/>
            <a:stretch/>
          </p:blipFill>
          <p:spPr>
            <a:xfrm>
              <a:off x="4637531" y="2933700"/>
              <a:ext cx="4334256" cy="2772156"/>
            </a:xfrm>
            <a:prstGeom prst="rect">
              <a:avLst/>
            </a:prstGeom>
            <a:noFill/>
            <a:ln>
              <a:noFill/>
            </a:ln>
          </p:spPr>
        </p:pic>
        <p:sp>
          <p:nvSpPr>
            <p:cNvPr id="2757" name="Google Shape;2757;p139"/>
            <p:cNvSpPr/>
            <p:nvPr/>
          </p:nvSpPr>
          <p:spPr>
            <a:xfrm>
              <a:off x="8908541" y="5132070"/>
              <a:ext cx="426084" cy="76200"/>
            </a:xfrm>
            <a:custGeom>
              <a:rect b="b" l="l" r="r" t="t"/>
              <a:pathLst>
                <a:path extrusionOk="0" h="76200" w="426084">
                  <a:moveTo>
                    <a:pt x="349757" y="0"/>
                  </a:moveTo>
                  <a:lnTo>
                    <a:pt x="349757" y="76199"/>
                  </a:lnTo>
                  <a:lnTo>
                    <a:pt x="406907" y="47624"/>
                  </a:lnTo>
                  <a:lnTo>
                    <a:pt x="362457" y="47624"/>
                  </a:lnTo>
                  <a:lnTo>
                    <a:pt x="362457" y="28574"/>
                  </a:lnTo>
                  <a:lnTo>
                    <a:pt x="406907" y="28574"/>
                  </a:lnTo>
                  <a:lnTo>
                    <a:pt x="349757" y="0"/>
                  </a:lnTo>
                  <a:close/>
                </a:path>
                <a:path extrusionOk="0" h="76200" w="426084">
                  <a:moveTo>
                    <a:pt x="349757" y="28574"/>
                  </a:moveTo>
                  <a:lnTo>
                    <a:pt x="0" y="28574"/>
                  </a:lnTo>
                  <a:lnTo>
                    <a:pt x="0" y="47624"/>
                  </a:lnTo>
                  <a:lnTo>
                    <a:pt x="349757" y="47624"/>
                  </a:lnTo>
                  <a:lnTo>
                    <a:pt x="349757" y="28574"/>
                  </a:lnTo>
                  <a:close/>
                </a:path>
                <a:path extrusionOk="0" h="76200" w="426084">
                  <a:moveTo>
                    <a:pt x="406907" y="28574"/>
                  </a:moveTo>
                  <a:lnTo>
                    <a:pt x="362457" y="28574"/>
                  </a:lnTo>
                  <a:lnTo>
                    <a:pt x="362457" y="47624"/>
                  </a:lnTo>
                  <a:lnTo>
                    <a:pt x="406907" y="47624"/>
                  </a:lnTo>
                  <a:lnTo>
                    <a:pt x="425957" y="38099"/>
                  </a:lnTo>
                  <a:lnTo>
                    <a:pt x="406907" y="28574"/>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58" name="Google Shape;2758;p139"/>
            <p:cNvSpPr/>
            <p:nvPr/>
          </p:nvSpPr>
          <p:spPr>
            <a:xfrm>
              <a:off x="5964936" y="3936491"/>
              <a:ext cx="2943225" cy="1530350"/>
            </a:xfrm>
            <a:custGeom>
              <a:rect b="b" l="l" r="r" t="t"/>
              <a:pathLst>
                <a:path extrusionOk="0" h="1530350" w="2943225">
                  <a:moveTo>
                    <a:pt x="1440167" y="1150620"/>
                  </a:moveTo>
                  <a:lnTo>
                    <a:pt x="809244" y="1150620"/>
                  </a:lnTo>
                  <a:lnTo>
                    <a:pt x="809244" y="1339596"/>
                  </a:lnTo>
                  <a:lnTo>
                    <a:pt x="1440167" y="1339596"/>
                  </a:lnTo>
                  <a:lnTo>
                    <a:pt x="1440167" y="1150620"/>
                  </a:lnTo>
                  <a:close/>
                </a:path>
                <a:path extrusionOk="0" h="1530350" w="2943225">
                  <a:moveTo>
                    <a:pt x="2231136" y="0"/>
                  </a:moveTo>
                  <a:lnTo>
                    <a:pt x="1440180" y="0"/>
                  </a:lnTo>
                  <a:lnTo>
                    <a:pt x="1440180" y="188976"/>
                  </a:lnTo>
                  <a:lnTo>
                    <a:pt x="2231136" y="188976"/>
                  </a:lnTo>
                  <a:lnTo>
                    <a:pt x="2231136" y="0"/>
                  </a:lnTo>
                  <a:close/>
                </a:path>
                <a:path extrusionOk="0" h="1530350" w="2943225">
                  <a:moveTo>
                    <a:pt x="2942844" y="1341120"/>
                  </a:moveTo>
                  <a:lnTo>
                    <a:pt x="0" y="1341120"/>
                  </a:lnTo>
                  <a:lnTo>
                    <a:pt x="0" y="1530096"/>
                  </a:lnTo>
                  <a:lnTo>
                    <a:pt x="2942844" y="1530096"/>
                  </a:lnTo>
                  <a:lnTo>
                    <a:pt x="2942844" y="1341120"/>
                  </a:lnTo>
                  <a:close/>
                </a:path>
                <a:path extrusionOk="0" h="1530350" w="2943225">
                  <a:moveTo>
                    <a:pt x="2942844" y="955560"/>
                  </a:moveTo>
                  <a:lnTo>
                    <a:pt x="1440180" y="955560"/>
                  </a:lnTo>
                  <a:lnTo>
                    <a:pt x="1440180" y="1144524"/>
                  </a:lnTo>
                  <a:lnTo>
                    <a:pt x="2231136" y="1144524"/>
                  </a:lnTo>
                  <a:lnTo>
                    <a:pt x="2231136" y="1339596"/>
                  </a:lnTo>
                  <a:lnTo>
                    <a:pt x="2942844" y="1339596"/>
                  </a:lnTo>
                  <a:lnTo>
                    <a:pt x="2942844" y="1144524"/>
                  </a:lnTo>
                  <a:lnTo>
                    <a:pt x="2942844" y="955560"/>
                  </a:lnTo>
                  <a:close/>
                </a:path>
              </a:pathLst>
            </a:custGeom>
            <a:solidFill>
              <a:srgbClr val="21E1D7">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59" name="Google Shape;2759;p139"/>
            <p:cNvSpPr/>
            <p:nvPr/>
          </p:nvSpPr>
          <p:spPr>
            <a:xfrm>
              <a:off x="8196833" y="3996690"/>
              <a:ext cx="1137920" cy="76200"/>
            </a:xfrm>
            <a:custGeom>
              <a:rect b="b" l="l" r="r" t="t"/>
              <a:pathLst>
                <a:path extrusionOk="0" h="76200" w="1137920">
                  <a:moveTo>
                    <a:pt x="1061720" y="0"/>
                  </a:moveTo>
                  <a:lnTo>
                    <a:pt x="1061720" y="76200"/>
                  </a:lnTo>
                  <a:lnTo>
                    <a:pt x="1118870" y="47625"/>
                  </a:lnTo>
                  <a:lnTo>
                    <a:pt x="1074420" y="47625"/>
                  </a:lnTo>
                  <a:lnTo>
                    <a:pt x="1074420" y="28575"/>
                  </a:lnTo>
                  <a:lnTo>
                    <a:pt x="1118870" y="28575"/>
                  </a:lnTo>
                  <a:lnTo>
                    <a:pt x="1061720" y="0"/>
                  </a:lnTo>
                  <a:close/>
                </a:path>
                <a:path extrusionOk="0" h="76200" w="1137920">
                  <a:moveTo>
                    <a:pt x="1061720" y="28575"/>
                  </a:moveTo>
                  <a:lnTo>
                    <a:pt x="0" y="28575"/>
                  </a:lnTo>
                  <a:lnTo>
                    <a:pt x="0" y="47625"/>
                  </a:lnTo>
                  <a:lnTo>
                    <a:pt x="1061720" y="47625"/>
                  </a:lnTo>
                  <a:lnTo>
                    <a:pt x="1061720" y="28575"/>
                  </a:lnTo>
                  <a:close/>
                </a:path>
                <a:path extrusionOk="0" h="76200" w="1137920">
                  <a:moveTo>
                    <a:pt x="1118870" y="28575"/>
                  </a:moveTo>
                  <a:lnTo>
                    <a:pt x="1074420" y="28575"/>
                  </a:lnTo>
                  <a:lnTo>
                    <a:pt x="1074420" y="47625"/>
                  </a:lnTo>
                  <a:lnTo>
                    <a:pt x="1118870" y="47625"/>
                  </a:lnTo>
                  <a:lnTo>
                    <a:pt x="1137920" y="38100"/>
                  </a:lnTo>
                  <a:lnTo>
                    <a:pt x="1118870" y="28575"/>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0" name="Google Shape;2760;p139"/>
            <p:cNvSpPr/>
            <p:nvPr/>
          </p:nvSpPr>
          <p:spPr>
            <a:xfrm>
              <a:off x="4687823" y="3368040"/>
              <a:ext cx="4220209" cy="378460"/>
            </a:xfrm>
            <a:custGeom>
              <a:rect b="b" l="l" r="r" t="t"/>
              <a:pathLst>
                <a:path extrusionOk="0" h="378460" w="4220209">
                  <a:moveTo>
                    <a:pt x="4219956" y="0"/>
                  </a:moveTo>
                  <a:lnTo>
                    <a:pt x="0" y="0"/>
                  </a:lnTo>
                  <a:lnTo>
                    <a:pt x="0" y="377952"/>
                  </a:lnTo>
                  <a:lnTo>
                    <a:pt x="4219956" y="377952"/>
                  </a:lnTo>
                  <a:lnTo>
                    <a:pt x="4219956" y="0"/>
                  </a:lnTo>
                  <a:close/>
                </a:path>
              </a:pathLst>
            </a:custGeom>
            <a:solidFill>
              <a:srgbClr val="21E1D7">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1" name="Google Shape;2761;p139"/>
            <p:cNvSpPr/>
            <p:nvPr/>
          </p:nvSpPr>
          <p:spPr>
            <a:xfrm>
              <a:off x="4258817" y="3522726"/>
              <a:ext cx="429895" cy="76200"/>
            </a:xfrm>
            <a:custGeom>
              <a:rect b="b" l="l" r="r" t="t"/>
              <a:pathLst>
                <a:path extrusionOk="0" h="76200" w="429895">
                  <a:moveTo>
                    <a:pt x="76200" y="0"/>
                  </a:moveTo>
                  <a:lnTo>
                    <a:pt x="0" y="38100"/>
                  </a:lnTo>
                  <a:lnTo>
                    <a:pt x="76200" y="76200"/>
                  </a:lnTo>
                  <a:lnTo>
                    <a:pt x="76200" y="47625"/>
                  </a:lnTo>
                  <a:lnTo>
                    <a:pt x="63500" y="47625"/>
                  </a:lnTo>
                  <a:lnTo>
                    <a:pt x="63500" y="28575"/>
                  </a:lnTo>
                  <a:lnTo>
                    <a:pt x="76200" y="28575"/>
                  </a:lnTo>
                  <a:lnTo>
                    <a:pt x="76200" y="0"/>
                  </a:lnTo>
                  <a:close/>
                </a:path>
                <a:path extrusionOk="0" h="76200" w="429895">
                  <a:moveTo>
                    <a:pt x="76200" y="28575"/>
                  </a:moveTo>
                  <a:lnTo>
                    <a:pt x="63500" y="28575"/>
                  </a:lnTo>
                  <a:lnTo>
                    <a:pt x="63500" y="47625"/>
                  </a:lnTo>
                  <a:lnTo>
                    <a:pt x="76200" y="47625"/>
                  </a:lnTo>
                  <a:lnTo>
                    <a:pt x="76200" y="28575"/>
                  </a:lnTo>
                  <a:close/>
                </a:path>
                <a:path extrusionOk="0" h="76200" w="429895">
                  <a:moveTo>
                    <a:pt x="429768" y="28575"/>
                  </a:moveTo>
                  <a:lnTo>
                    <a:pt x="76200" y="28575"/>
                  </a:lnTo>
                  <a:lnTo>
                    <a:pt x="76200" y="47625"/>
                  </a:lnTo>
                  <a:lnTo>
                    <a:pt x="429768" y="47625"/>
                  </a:lnTo>
                  <a:lnTo>
                    <a:pt x="429768" y="28575"/>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2" name="Google Shape;2762;p139"/>
            <p:cNvSpPr/>
            <p:nvPr/>
          </p:nvSpPr>
          <p:spPr>
            <a:xfrm>
              <a:off x="6774179" y="4315968"/>
              <a:ext cx="631190" cy="378460"/>
            </a:xfrm>
            <a:custGeom>
              <a:rect b="b" l="l" r="r" t="t"/>
              <a:pathLst>
                <a:path extrusionOk="0" h="378460" w="631190">
                  <a:moveTo>
                    <a:pt x="630935" y="0"/>
                  </a:moveTo>
                  <a:lnTo>
                    <a:pt x="0" y="0"/>
                  </a:lnTo>
                  <a:lnTo>
                    <a:pt x="0" y="377951"/>
                  </a:lnTo>
                  <a:lnTo>
                    <a:pt x="630935" y="377951"/>
                  </a:lnTo>
                  <a:lnTo>
                    <a:pt x="630935" y="0"/>
                  </a:lnTo>
                  <a:close/>
                </a:path>
              </a:pathLst>
            </a:custGeom>
            <a:solidFill>
              <a:srgbClr val="21E1D7">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63" name="Google Shape;2763;p139"/>
            <p:cNvSpPr/>
            <p:nvPr/>
          </p:nvSpPr>
          <p:spPr>
            <a:xfrm>
              <a:off x="4258817" y="4469130"/>
              <a:ext cx="2515870" cy="76200"/>
            </a:xfrm>
            <a:custGeom>
              <a:rect b="b" l="l" r="r" t="t"/>
              <a:pathLst>
                <a:path extrusionOk="0" h="76200" w="2515870">
                  <a:moveTo>
                    <a:pt x="76200" y="0"/>
                  </a:moveTo>
                  <a:lnTo>
                    <a:pt x="0" y="38100"/>
                  </a:lnTo>
                  <a:lnTo>
                    <a:pt x="76200" y="76200"/>
                  </a:lnTo>
                  <a:lnTo>
                    <a:pt x="76200" y="47625"/>
                  </a:lnTo>
                  <a:lnTo>
                    <a:pt x="63500" y="47625"/>
                  </a:lnTo>
                  <a:lnTo>
                    <a:pt x="63500" y="28575"/>
                  </a:lnTo>
                  <a:lnTo>
                    <a:pt x="76200" y="28575"/>
                  </a:lnTo>
                  <a:lnTo>
                    <a:pt x="76200" y="0"/>
                  </a:lnTo>
                  <a:close/>
                </a:path>
                <a:path extrusionOk="0" h="76200" w="2515870">
                  <a:moveTo>
                    <a:pt x="76200" y="28575"/>
                  </a:moveTo>
                  <a:lnTo>
                    <a:pt x="63500" y="28575"/>
                  </a:lnTo>
                  <a:lnTo>
                    <a:pt x="63500" y="47625"/>
                  </a:lnTo>
                  <a:lnTo>
                    <a:pt x="76200" y="47625"/>
                  </a:lnTo>
                  <a:lnTo>
                    <a:pt x="76200" y="28575"/>
                  </a:lnTo>
                  <a:close/>
                </a:path>
                <a:path extrusionOk="0" h="76200" w="2515870">
                  <a:moveTo>
                    <a:pt x="2515742" y="28575"/>
                  </a:moveTo>
                  <a:lnTo>
                    <a:pt x="76200" y="28575"/>
                  </a:lnTo>
                  <a:lnTo>
                    <a:pt x="76200" y="47625"/>
                  </a:lnTo>
                  <a:lnTo>
                    <a:pt x="2515742" y="47625"/>
                  </a:lnTo>
                  <a:lnTo>
                    <a:pt x="2515742" y="28575"/>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764" name="Google Shape;2764;p139"/>
          <p:cNvSpPr txBox="1"/>
          <p:nvPr>
            <p:ph type="title"/>
          </p:nvPr>
        </p:nvSpPr>
        <p:spPr>
          <a:xfrm>
            <a:off x="3726941" y="257378"/>
            <a:ext cx="47397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DATA ISSUES OVERVIEW</a:t>
            </a:r>
            <a:endParaRPr/>
          </a:p>
        </p:txBody>
      </p:sp>
      <p:sp>
        <p:nvSpPr>
          <p:cNvPr id="2765" name="Google Shape;2765;p139"/>
          <p:cNvSpPr txBox="1"/>
          <p:nvPr/>
        </p:nvSpPr>
        <p:spPr>
          <a:xfrm>
            <a:off x="451800" y="910350"/>
            <a:ext cx="11146800" cy="936900"/>
          </a:xfrm>
          <a:prstGeom prst="rect">
            <a:avLst/>
          </a:prstGeom>
          <a:noFill/>
          <a:ln>
            <a:noFill/>
          </a:ln>
        </p:spPr>
        <p:txBody>
          <a:bodyPr anchorCtr="0" anchor="t" bIns="0" lIns="0" spcFirstLastPara="1" rIns="0" wrap="square" tIns="13325">
            <a:spAutoFit/>
          </a:bodyPr>
          <a:lstStyle/>
          <a:p>
            <a:pPr indent="0" lvl="0" marL="12700" marR="0" rtl="0" algn="just">
              <a:lnSpc>
                <a:spcPct val="100000"/>
              </a:lnSpc>
              <a:spcBef>
                <a:spcPts val="1200"/>
              </a:spcBef>
              <a:spcAft>
                <a:spcPts val="0"/>
              </a:spcAft>
              <a:buClr>
                <a:srgbClr val="000000"/>
              </a:buClr>
              <a:buSzPts val="2000"/>
              <a:buFont typeface="Arial"/>
              <a:buNone/>
            </a:pPr>
            <a:r>
              <a:rPr b="0" i="0" lang="en-US" sz="2000" u="none" cap="none" strike="noStrike">
                <a:solidFill>
                  <a:srgbClr val="404040"/>
                </a:solidFill>
                <a:latin typeface="Poppins Medium"/>
                <a:ea typeface="Poppins Medium"/>
                <a:cs typeface="Poppins Medium"/>
                <a:sym typeface="Poppins Medium"/>
              </a:rPr>
              <a:t>Data Issues perlu diidentifikasi dan diperbaiki sebelumnya agar tidak mempengaruhi atau memutarbalikkan hasil analisis. Masalah umum dalam data yang "berantakan" meliputi:</a:t>
            </a:r>
            <a:endParaRPr b="0" i="0" sz="2000" u="none" cap="none" strike="noStrike">
              <a:solidFill>
                <a:srgbClr val="000000"/>
              </a:solidFill>
              <a:latin typeface="Poppins Medium"/>
              <a:ea typeface="Poppins Medium"/>
              <a:cs typeface="Poppins Medium"/>
              <a:sym typeface="Poppins Medium"/>
            </a:endParaRPr>
          </a:p>
        </p:txBody>
      </p:sp>
      <p:sp>
        <p:nvSpPr>
          <p:cNvPr id="2766" name="Google Shape;2766;p139"/>
          <p:cNvSpPr txBox="1"/>
          <p:nvPr/>
        </p:nvSpPr>
        <p:spPr>
          <a:xfrm>
            <a:off x="8855080" y="4298717"/>
            <a:ext cx="10269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Missing data</a:t>
            </a:r>
            <a:endParaRPr b="0" i="0" sz="1400" u="none" cap="none" strike="noStrike">
              <a:solidFill>
                <a:srgbClr val="000000"/>
              </a:solidFill>
              <a:latin typeface="Tahoma"/>
              <a:ea typeface="Tahoma"/>
              <a:cs typeface="Tahoma"/>
              <a:sym typeface="Tahoma"/>
            </a:endParaRPr>
          </a:p>
        </p:txBody>
      </p:sp>
      <p:sp>
        <p:nvSpPr>
          <p:cNvPr id="2767" name="Google Shape;2767;p139"/>
          <p:cNvSpPr txBox="1"/>
          <p:nvPr/>
        </p:nvSpPr>
        <p:spPr>
          <a:xfrm>
            <a:off x="8855084" y="3159400"/>
            <a:ext cx="8811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Outliers</a:t>
            </a:r>
            <a:endParaRPr b="0" i="0" sz="1400" u="none" cap="none" strike="noStrike">
              <a:solidFill>
                <a:srgbClr val="000000"/>
              </a:solidFill>
              <a:latin typeface="Tahoma"/>
              <a:ea typeface="Tahoma"/>
              <a:cs typeface="Tahoma"/>
              <a:sym typeface="Tahoma"/>
            </a:endParaRPr>
          </a:p>
        </p:txBody>
      </p:sp>
      <p:sp>
        <p:nvSpPr>
          <p:cNvPr id="2768" name="Google Shape;2768;p139"/>
          <p:cNvSpPr txBox="1"/>
          <p:nvPr/>
        </p:nvSpPr>
        <p:spPr>
          <a:xfrm>
            <a:off x="2479466" y="2685433"/>
            <a:ext cx="1011600" cy="2289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Duplicates</a:t>
            </a:r>
            <a:endParaRPr b="0" i="0" sz="1400" u="none" cap="none" strike="noStrike">
              <a:solidFill>
                <a:srgbClr val="000000"/>
              </a:solidFill>
              <a:latin typeface="Tahoma"/>
              <a:ea typeface="Tahoma"/>
              <a:cs typeface="Tahoma"/>
              <a:sym typeface="Tahoma"/>
            </a:endParaRPr>
          </a:p>
        </p:txBody>
      </p:sp>
      <p:sp>
        <p:nvSpPr>
          <p:cNvPr id="2769" name="Google Shape;2769;p139"/>
          <p:cNvSpPr txBox="1"/>
          <p:nvPr/>
        </p:nvSpPr>
        <p:spPr>
          <a:xfrm>
            <a:off x="2311584" y="3527317"/>
            <a:ext cx="1179900" cy="443700"/>
          </a:xfrm>
          <a:prstGeom prst="rect">
            <a:avLst/>
          </a:prstGeom>
          <a:noFill/>
          <a:ln>
            <a:noFill/>
          </a:ln>
        </p:spPr>
        <p:txBody>
          <a:bodyPr anchorCtr="0" anchor="t" bIns="0" lIns="0" spcFirstLastPara="1" rIns="0" wrap="square" tIns="12700">
            <a:spAutoFit/>
          </a:bodyPr>
          <a:lstStyle/>
          <a:p>
            <a:pPr indent="-25400" lvl="0" marL="38100" marR="1270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Inconsistent  text &amp; typos</a:t>
            </a:r>
            <a:endParaRPr b="0" i="0" sz="1400" u="none" cap="none" strike="noStrike">
              <a:solidFill>
                <a:srgbClr val="000000"/>
              </a:solidFill>
              <a:latin typeface="Tahoma"/>
              <a:ea typeface="Tahoma"/>
              <a:cs typeface="Tahoma"/>
              <a:sym typeface="Tahoma"/>
            </a:endParaRPr>
          </a:p>
        </p:txBody>
      </p:sp>
      <p:sp>
        <p:nvSpPr>
          <p:cNvPr id="2770" name="Google Shape;2770;p139"/>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4" name="Shape 2774"/>
        <p:cNvGrpSpPr/>
        <p:nvPr/>
      </p:nvGrpSpPr>
      <p:grpSpPr>
        <a:xfrm>
          <a:off x="0" y="0"/>
          <a:ext cx="0" cy="0"/>
          <a:chOff x="0" y="0"/>
          <a:chExt cx="0" cy="0"/>
        </a:xfrm>
      </p:grpSpPr>
      <p:pic>
        <p:nvPicPr>
          <p:cNvPr id="2775" name="Google Shape;2775;p140"/>
          <p:cNvPicPr preferRelativeResize="0"/>
          <p:nvPr/>
        </p:nvPicPr>
        <p:blipFill rotWithShape="1">
          <a:blip r:embed="rId3">
            <a:alphaModFix/>
          </a:blip>
          <a:srcRect b="0" l="0" r="0" t="0"/>
          <a:stretch/>
        </p:blipFill>
        <p:spPr>
          <a:xfrm>
            <a:off x="2767076" y="3299967"/>
            <a:ext cx="5178551" cy="3112007"/>
          </a:xfrm>
          <a:prstGeom prst="rect">
            <a:avLst/>
          </a:prstGeom>
          <a:noFill/>
          <a:ln>
            <a:noFill/>
          </a:ln>
        </p:spPr>
      </p:pic>
      <p:sp>
        <p:nvSpPr>
          <p:cNvPr id="2776" name="Google Shape;2776;p140"/>
          <p:cNvSpPr txBox="1"/>
          <p:nvPr>
            <p:ph type="title"/>
          </p:nvPr>
        </p:nvSpPr>
        <p:spPr>
          <a:xfrm>
            <a:off x="4661153" y="257378"/>
            <a:ext cx="28683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MISSING DATA</a:t>
            </a:r>
            <a:endParaRPr/>
          </a:p>
        </p:txBody>
      </p:sp>
      <p:sp>
        <p:nvSpPr>
          <p:cNvPr id="2777" name="Google Shape;2777;p140"/>
          <p:cNvSpPr txBox="1"/>
          <p:nvPr/>
        </p:nvSpPr>
        <p:spPr>
          <a:xfrm>
            <a:off x="2610847" y="913562"/>
            <a:ext cx="64464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Terdapat berbagai cara untuk merepresentasikan data yang hilang dalam Python.</a:t>
            </a:r>
            <a:endParaRPr b="0" i="0" sz="2000" u="none" cap="none" strike="noStrike">
              <a:solidFill>
                <a:srgbClr val="000000"/>
              </a:solidFill>
              <a:latin typeface="Tahoma"/>
              <a:ea typeface="Tahoma"/>
              <a:cs typeface="Tahoma"/>
              <a:sym typeface="Tahoma"/>
            </a:endParaRPr>
          </a:p>
        </p:txBody>
      </p:sp>
      <p:sp>
        <p:nvSpPr>
          <p:cNvPr id="2778" name="Google Shape;2778;p140"/>
          <p:cNvSpPr txBox="1"/>
          <p:nvPr/>
        </p:nvSpPr>
        <p:spPr>
          <a:xfrm>
            <a:off x="2610850" y="1542767"/>
            <a:ext cx="8388900" cy="1721400"/>
          </a:xfrm>
          <a:prstGeom prst="rect">
            <a:avLst/>
          </a:prstGeom>
          <a:noFill/>
          <a:ln>
            <a:noFill/>
          </a:ln>
        </p:spPr>
        <p:txBody>
          <a:bodyPr anchorCtr="0" anchor="t" bIns="0" lIns="0" spcFirstLastPara="1" rIns="0" wrap="square" tIns="88900">
            <a:spAutoFit/>
          </a:bodyPr>
          <a:lstStyle/>
          <a:p>
            <a:pPr indent="-342900" lvl="0" marL="355600" marR="0" rtl="0" algn="l">
              <a:lnSpc>
                <a:spcPct val="100000"/>
              </a:lnSpc>
              <a:spcBef>
                <a:spcPts val="600"/>
              </a:spcBef>
              <a:spcAft>
                <a:spcPts val="0"/>
              </a:spcAft>
              <a:buClr>
                <a:srgbClr val="3E3E3E"/>
              </a:buClr>
              <a:buSzPts val="1600"/>
              <a:buFont typeface="Arial"/>
              <a:buChar char="•"/>
            </a:pPr>
            <a:r>
              <a:rPr b="1" i="0" lang="en-US" sz="1600" u="none" cap="none" strike="noStrike">
                <a:solidFill>
                  <a:srgbClr val="404040"/>
                </a:solidFill>
                <a:latin typeface="Tahoma"/>
                <a:ea typeface="Tahoma"/>
                <a:cs typeface="Tahoma"/>
                <a:sym typeface="Tahoma"/>
              </a:rPr>
              <a:t>np.NaN - </a:t>
            </a:r>
            <a:r>
              <a:rPr b="0" i="0" lang="en-US" sz="1600" u="none" cap="none" strike="noStrike">
                <a:solidFill>
                  <a:srgbClr val="404040"/>
                </a:solidFill>
                <a:latin typeface="Tahoma"/>
                <a:ea typeface="Tahoma"/>
                <a:cs typeface="Tahoma"/>
                <a:sym typeface="Tahoma"/>
              </a:rPr>
              <a:t>NaN dari NumPy adalah representasi yang paling umum (nilai disimpan sebagai float)</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1" i="0" lang="en-US" sz="1600" u="none" cap="none" strike="noStrike">
                <a:solidFill>
                  <a:srgbClr val="404040"/>
                </a:solidFill>
                <a:latin typeface="Tahoma"/>
                <a:ea typeface="Tahoma"/>
                <a:cs typeface="Tahoma"/>
                <a:sym typeface="Tahoma"/>
              </a:rPr>
              <a:t>pd.NA -</a:t>
            </a:r>
            <a:r>
              <a:rPr b="0" i="0" lang="en-US" sz="1600" u="none" cap="none" strike="noStrike">
                <a:solidFill>
                  <a:srgbClr val="404040"/>
                </a:solidFill>
                <a:latin typeface="Tahoma"/>
                <a:ea typeface="Tahoma"/>
                <a:cs typeface="Tahoma"/>
                <a:sym typeface="Tahoma"/>
              </a:rPr>
              <a:t> NA dari Pandas adalah tipe data yang lebih baru untuk data yang hilang (nilai dapat disimpan sebagai integer)</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1" i="0" lang="en-US" sz="1600" u="none" cap="none" strike="noStrike">
                <a:solidFill>
                  <a:srgbClr val="404040"/>
                </a:solidFill>
                <a:latin typeface="Tahoma"/>
                <a:ea typeface="Tahoma"/>
                <a:cs typeface="Tahoma"/>
                <a:sym typeface="Tahoma"/>
              </a:rPr>
              <a:t>None - </a:t>
            </a:r>
            <a:r>
              <a:rPr b="0" i="0" lang="en-US" sz="1600" u="none" cap="none" strike="noStrike">
                <a:solidFill>
                  <a:srgbClr val="404040"/>
                </a:solidFill>
                <a:latin typeface="Tahoma"/>
                <a:ea typeface="Tahoma"/>
                <a:cs typeface="Tahoma"/>
                <a:sym typeface="Tahoma"/>
              </a:rPr>
              <a:t>Default tipe data yang hilang dari Python dasar (tidak mendukung perhitungan numerik)</a:t>
            </a:r>
            <a:endParaRPr b="0" i="0" sz="1600" u="none" cap="none" strike="noStrike">
              <a:solidFill>
                <a:srgbClr val="404040"/>
              </a:solidFill>
              <a:latin typeface="Tahoma"/>
              <a:ea typeface="Tahoma"/>
              <a:cs typeface="Tahoma"/>
              <a:sym typeface="Tahoma"/>
            </a:endParaRPr>
          </a:p>
        </p:txBody>
      </p:sp>
      <p:sp>
        <p:nvSpPr>
          <p:cNvPr id="2779" name="Google Shape;2779;p140"/>
          <p:cNvSpPr txBox="1"/>
          <p:nvPr/>
        </p:nvSpPr>
        <p:spPr>
          <a:xfrm>
            <a:off x="8017509" y="4947666"/>
            <a:ext cx="22758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Missing values are treated as </a:t>
            </a:r>
            <a:r>
              <a:rPr b="1" i="1" lang="en-US" sz="1200" u="none" cap="none" strike="noStrike">
                <a:solidFill>
                  <a:srgbClr val="404040"/>
                </a:solidFill>
                <a:latin typeface="Trebuchet MS"/>
                <a:ea typeface="Trebuchet MS"/>
                <a:cs typeface="Trebuchet MS"/>
                <a:sym typeface="Trebuchet MS"/>
              </a:rPr>
              <a:t>np.NaN</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when data is read into Pandas</a:t>
            </a:r>
            <a:endParaRPr b="0" i="0" sz="1200" u="none" cap="none" strike="noStrike">
              <a:solidFill>
                <a:srgbClr val="000000"/>
              </a:solidFill>
              <a:latin typeface="Trebuchet MS"/>
              <a:ea typeface="Trebuchet MS"/>
              <a:cs typeface="Trebuchet MS"/>
              <a:sym typeface="Trebuchet MS"/>
            </a:endParaRPr>
          </a:p>
        </p:txBody>
      </p:sp>
      <p:sp>
        <p:nvSpPr>
          <p:cNvPr id="2780" name="Google Shape;2780;p140"/>
          <p:cNvSpPr/>
          <p:nvPr/>
        </p:nvSpPr>
        <p:spPr>
          <a:xfrm>
            <a:off x="4690872" y="4863096"/>
            <a:ext cx="2970529" cy="1089660"/>
          </a:xfrm>
          <a:custGeom>
            <a:rect b="b" l="l" r="r" t="t"/>
            <a:pathLst>
              <a:path extrusionOk="0" h="1089660" w="2970529">
                <a:moveTo>
                  <a:pt x="1700784" y="371843"/>
                </a:moveTo>
                <a:lnTo>
                  <a:pt x="1141476" y="371843"/>
                </a:lnTo>
                <a:lnTo>
                  <a:pt x="1141476" y="717791"/>
                </a:lnTo>
                <a:lnTo>
                  <a:pt x="1700784" y="717791"/>
                </a:lnTo>
                <a:lnTo>
                  <a:pt x="1700784" y="371843"/>
                </a:lnTo>
                <a:close/>
              </a:path>
              <a:path extrusionOk="0" h="1089660" w="2970529">
                <a:moveTo>
                  <a:pt x="2970276" y="0"/>
                </a:moveTo>
                <a:lnTo>
                  <a:pt x="2503932" y="0"/>
                </a:lnTo>
                <a:lnTo>
                  <a:pt x="1700784" y="0"/>
                </a:lnTo>
                <a:lnTo>
                  <a:pt x="1700784" y="371843"/>
                </a:lnTo>
                <a:lnTo>
                  <a:pt x="2503932" y="371843"/>
                </a:lnTo>
                <a:lnTo>
                  <a:pt x="2503932" y="720839"/>
                </a:lnTo>
                <a:lnTo>
                  <a:pt x="0" y="720839"/>
                </a:lnTo>
                <a:lnTo>
                  <a:pt x="0" y="1089647"/>
                </a:lnTo>
                <a:lnTo>
                  <a:pt x="2503932" y="1089647"/>
                </a:lnTo>
                <a:lnTo>
                  <a:pt x="2970276" y="1089647"/>
                </a:lnTo>
                <a:lnTo>
                  <a:pt x="2970276"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81" name="Google Shape;2781;p140"/>
          <p:cNvSpPr/>
          <p:nvPr/>
        </p:nvSpPr>
        <p:spPr>
          <a:xfrm>
            <a:off x="2139695" y="1644395"/>
            <a:ext cx="0" cy="3357245"/>
          </a:xfrm>
          <a:custGeom>
            <a:rect b="b" l="l" r="r" t="t"/>
            <a:pathLst>
              <a:path extrusionOk="0" h="3357245" w="120000">
                <a:moveTo>
                  <a:pt x="0" y="0"/>
                </a:moveTo>
                <a:lnTo>
                  <a:pt x="0" y="3357117"/>
                </a:lnTo>
              </a:path>
            </a:pathLst>
          </a:custGeom>
          <a:noFill/>
          <a:ln cap="flat" cmpd="sng" w="9525">
            <a:solidFill>
              <a:srgbClr val="DFDFD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2782" name="Google Shape;2782;p140"/>
          <p:cNvPicPr preferRelativeResize="0"/>
          <p:nvPr/>
        </p:nvPicPr>
        <p:blipFill rotWithShape="1">
          <a:blip r:embed="rId4">
            <a:alphaModFix/>
          </a:blip>
          <a:srcRect b="0" l="0" r="0" t="0"/>
          <a:stretch/>
        </p:blipFill>
        <p:spPr>
          <a:xfrm>
            <a:off x="7751826" y="4989067"/>
            <a:ext cx="183006" cy="76200"/>
          </a:xfrm>
          <a:prstGeom prst="rect">
            <a:avLst/>
          </a:prstGeom>
          <a:noFill/>
          <a:ln>
            <a:noFill/>
          </a:ln>
        </p:spPr>
      </p:pic>
      <p:sp>
        <p:nvSpPr>
          <p:cNvPr id="2783" name="Google Shape;2783;p140"/>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grpSp>
        <p:nvGrpSpPr>
          <p:cNvPr id="201" name="Google Shape;201;p24"/>
          <p:cNvGrpSpPr/>
          <p:nvPr/>
        </p:nvGrpSpPr>
        <p:grpSpPr>
          <a:xfrm>
            <a:off x="2645664" y="2517648"/>
            <a:ext cx="8842248" cy="2895600"/>
            <a:chOff x="2645664" y="2517648"/>
            <a:chExt cx="8842248" cy="2895600"/>
          </a:xfrm>
        </p:grpSpPr>
        <p:pic>
          <p:nvPicPr>
            <p:cNvPr id="202" name="Google Shape;202;p24"/>
            <p:cNvPicPr preferRelativeResize="0"/>
            <p:nvPr/>
          </p:nvPicPr>
          <p:blipFill rotWithShape="1">
            <a:blip r:embed="rId3">
              <a:alphaModFix/>
            </a:blip>
            <a:srcRect b="0" l="0" r="0" t="0"/>
            <a:stretch/>
          </p:blipFill>
          <p:spPr>
            <a:xfrm>
              <a:off x="2645664" y="2517648"/>
              <a:ext cx="8842248" cy="2895600"/>
            </a:xfrm>
            <a:prstGeom prst="rect">
              <a:avLst/>
            </a:prstGeom>
            <a:noFill/>
            <a:ln>
              <a:noFill/>
            </a:ln>
          </p:spPr>
        </p:pic>
        <p:pic>
          <p:nvPicPr>
            <p:cNvPr id="203" name="Google Shape;203;p24"/>
            <p:cNvPicPr preferRelativeResize="0"/>
            <p:nvPr/>
          </p:nvPicPr>
          <p:blipFill rotWithShape="1">
            <a:blip r:embed="rId4">
              <a:alphaModFix/>
            </a:blip>
            <a:srcRect b="0" l="0" r="0" t="0"/>
            <a:stretch/>
          </p:blipFill>
          <p:spPr>
            <a:xfrm>
              <a:off x="2682240" y="2559558"/>
              <a:ext cx="8710002" cy="2764396"/>
            </a:xfrm>
            <a:prstGeom prst="rect">
              <a:avLst/>
            </a:prstGeom>
            <a:noFill/>
            <a:ln>
              <a:noFill/>
            </a:ln>
          </p:spPr>
        </p:pic>
        <p:sp>
          <p:nvSpPr>
            <p:cNvPr id="204" name="Google Shape;204;p24"/>
            <p:cNvSpPr/>
            <p:nvPr/>
          </p:nvSpPr>
          <p:spPr>
            <a:xfrm>
              <a:off x="8820061" y="3553383"/>
              <a:ext cx="1543685" cy="1741170"/>
            </a:xfrm>
            <a:custGeom>
              <a:rect b="b" l="l" r="r" t="t"/>
              <a:pathLst>
                <a:path extrusionOk="0" h="1741170" w="1543684">
                  <a:moveTo>
                    <a:pt x="0" y="0"/>
                  </a:moveTo>
                  <a:lnTo>
                    <a:pt x="1543140" y="0"/>
                  </a:lnTo>
                  <a:lnTo>
                    <a:pt x="1543140" y="1740730"/>
                  </a:lnTo>
                  <a:lnTo>
                    <a:pt x="0" y="1740730"/>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5" name="Google Shape;205;p24"/>
          <p:cNvSpPr txBox="1"/>
          <p:nvPr>
            <p:ph type="title"/>
          </p:nvPr>
        </p:nvSpPr>
        <p:spPr>
          <a:xfrm>
            <a:off x="3986212" y="254509"/>
            <a:ext cx="422021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LAUNCHING JUPYTER</a:t>
            </a:r>
            <a:endParaRPr/>
          </a:p>
        </p:txBody>
      </p:sp>
      <p:grpSp>
        <p:nvGrpSpPr>
          <p:cNvPr id="206" name="Google Shape;206;p24"/>
          <p:cNvGrpSpPr/>
          <p:nvPr/>
        </p:nvGrpSpPr>
        <p:grpSpPr>
          <a:xfrm>
            <a:off x="215737" y="324764"/>
            <a:ext cx="11760603" cy="1054100"/>
            <a:chOff x="215737" y="324764"/>
            <a:chExt cx="11760603" cy="1054100"/>
          </a:xfrm>
        </p:grpSpPr>
        <p:pic>
          <p:nvPicPr>
            <p:cNvPr id="207" name="Google Shape;207;p24"/>
            <p:cNvPicPr preferRelativeResize="0"/>
            <p:nvPr/>
          </p:nvPicPr>
          <p:blipFill rotWithShape="1">
            <a:blip r:embed="rId5">
              <a:alphaModFix/>
            </a:blip>
            <a:srcRect b="0" l="0" r="0" t="0"/>
            <a:stretch/>
          </p:blipFill>
          <p:spPr>
            <a:xfrm>
              <a:off x="215737" y="830834"/>
              <a:ext cx="11760603" cy="45592"/>
            </a:xfrm>
            <a:prstGeom prst="rect">
              <a:avLst/>
            </a:prstGeom>
            <a:noFill/>
            <a:ln>
              <a:noFill/>
            </a:ln>
          </p:spPr>
        </p:pic>
        <p:sp>
          <p:nvSpPr>
            <p:cNvPr id="208" name="Google Shape;208;p2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9" name="Google Shape;209;p24"/>
            <p:cNvPicPr preferRelativeResize="0"/>
            <p:nvPr/>
          </p:nvPicPr>
          <p:blipFill rotWithShape="1">
            <a:blip r:embed="rId6">
              <a:alphaModFix/>
            </a:blip>
            <a:srcRect b="0" l="0" r="0" t="0"/>
            <a:stretch/>
          </p:blipFill>
          <p:spPr>
            <a:xfrm>
              <a:off x="682998" y="1013854"/>
              <a:ext cx="765360" cy="49910"/>
            </a:xfrm>
            <a:prstGeom prst="rect">
              <a:avLst/>
            </a:prstGeom>
            <a:noFill/>
            <a:ln>
              <a:noFill/>
            </a:ln>
          </p:spPr>
        </p:pic>
        <p:pic>
          <p:nvPicPr>
            <p:cNvPr id="210" name="Google Shape;210;p24"/>
            <p:cNvPicPr preferRelativeResize="0"/>
            <p:nvPr/>
          </p:nvPicPr>
          <p:blipFill rotWithShape="1">
            <a:blip r:embed="rId7">
              <a:alphaModFix/>
            </a:blip>
            <a:srcRect b="0" l="0" r="0" t="0"/>
            <a:stretch/>
          </p:blipFill>
          <p:spPr>
            <a:xfrm>
              <a:off x="782827" y="597903"/>
              <a:ext cx="565696" cy="382676"/>
            </a:xfrm>
            <a:prstGeom prst="rect">
              <a:avLst/>
            </a:prstGeom>
            <a:noFill/>
            <a:ln>
              <a:noFill/>
            </a:ln>
          </p:spPr>
        </p:pic>
      </p:grpSp>
      <p:sp>
        <p:nvSpPr>
          <p:cNvPr id="211" name="Google Shape;211;p24"/>
          <p:cNvSpPr txBox="1"/>
          <p:nvPr/>
        </p:nvSpPr>
        <p:spPr>
          <a:xfrm>
            <a:off x="2661920" y="1921764"/>
            <a:ext cx="24517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1) Launch </a:t>
            </a:r>
            <a:r>
              <a:rPr b="1" i="0" lang="en-US" sz="1400" u="none" cap="none" strike="noStrike">
                <a:solidFill>
                  <a:srgbClr val="404040"/>
                </a:solidFill>
                <a:latin typeface="Tahoma"/>
                <a:ea typeface="Tahoma"/>
                <a:cs typeface="Tahoma"/>
                <a:sym typeface="Tahoma"/>
              </a:rPr>
              <a:t>Anaconda Navigator</a:t>
            </a:r>
            <a:endParaRPr b="0" i="0" sz="1400" u="none" cap="none" strike="noStrike">
              <a:solidFill>
                <a:schemeClr val="dk1"/>
              </a:solidFill>
              <a:latin typeface="Tahoma"/>
              <a:ea typeface="Tahoma"/>
              <a:cs typeface="Tahoma"/>
              <a:sym typeface="Tahoma"/>
            </a:endParaRPr>
          </a:p>
        </p:txBody>
      </p:sp>
      <p:sp>
        <p:nvSpPr>
          <p:cNvPr id="212" name="Google Shape;212;p24"/>
          <p:cNvSpPr txBox="1"/>
          <p:nvPr/>
        </p:nvSpPr>
        <p:spPr>
          <a:xfrm>
            <a:off x="5927636" y="1921764"/>
            <a:ext cx="276415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2) Find </a:t>
            </a:r>
            <a:r>
              <a:rPr b="1" i="0" lang="en-US" sz="1400" u="none" cap="none" strike="noStrike">
                <a:solidFill>
                  <a:srgbClr val="404040"/>
                </a:solidFill>
                <a:latin typeface="Tahoma"/>
                <a:ea typeface="Tahoma"/>
                <a:cs typeface="Tahoma"/>
                <a:sym typeface="Tahoma"/>
              </a:rPr>
              <a:t>Jupyter Notebook </a:t>
            </a:r>
            <a:r>
              <a:rPr b="0" i="0" lang="en-US" sz="1400" u="none" cap="none" strike="noStrike">
                <a:solidFill>
                  <a:srgbClr val="404040"/>
                </a:solidFill>
                <a:latin typeface="Tahoma"/>
                <a:ea typeface="Tahoma"/>
                <a:cs typeface="Tahoma"/>
                <a:sym typeface="Tahoma"/>
              </a:rPr>
              <a:t>and click</a:t>
            </a:r>
            <a:endParaRPr b="0" i="0" sz="1400" u="none" cap="none" strike="noStrike">
              <a:solidFill>
                <a:schemeClr val="dk1"/>
              </a:solidFill>
              <a:latin typeface="Tahoma"/>
              <a:ea typeface="Tahoma"/>
              <a:cs typeface="Tahoma"/>
              <a:sym typeface="Tahoma"/>
            </a:endParaRPr>
          </a:p>
        </p:txBody>
      </p:sp>
      <p:pic>
        <p:nvPicPr>
          <p:cNvPr id="213" name="Google Shape;213;p24"/>
          <p:cNvPicPr preferRelativeResize="0"/>
          <p:nvPr/>
        </p:nvPicPr>
        <p:blipFill rotWithShape="1">
          <a:blip r:embed="rId8">
            <a:alphaModFix/>
          </a:blip>
          <a:srcRect b="0" l="0" r="0" t="0"/>
          <a:stretch/>
        </p:blipFill>
        <p:spPr>
          <a:xfrm>
            <a:off x="8726614" y="1906663"/>
            <a:ext cx="543407" cy="310896"/>
          </a:xfrm>
          <a:prstGeom prst="rect">
            <a:avLst/>
          </a:prstGeom>
          <a:noFill/>
          <a:ln>
            <a:noFill/>
          </a:ln>
        </p:spPr>
      </p:pic>
      <p:sp>
        <p:nvSpPr>
          <p:cNvPr id="214" name="Google Shape;214;p24"/>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215" name="Google Shape;215;p24"/>
          <p:cNvSpPr/>
          <p:nvPr/>
        </p:nvSpPr>
        <p:spPr>
          <a:xfrm>
            <a:off x="29563" y="6033983"/>
            <a:ext cx="793083" cy="7742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7" name="Shape 2787"/>
        <p:cNvGrpSpPr/>
        <p:nvPr/>
      </p:nvGrpSpPr>
      <p:grpSpPr>
        <a:xfrm>
          <a:off x="0" y="0"/>
          <a:ext cx="0" cy="0"/>
          <a:chOff x="0" y="0"/>
          <a:chExt cx="0" cy="0"/>
        </a:xfrm>
      </p:grpSpPr>
      <p:pic>
        <p:nvPicPr>
          <p:cNvPr id="2788" name="Google Shape;2788;p141"/>
          <p:cNvPicPr preferRelativeResize="0"/>
          <p:nvPr/>
        </p:nvPicPr>
        <p:blipFill rotWithShape="1">
          <a:blip r:embed="rId3">
            <a:alphaModFix/>
          </a:blip>
          <a:srcRect b="0" l="0" r="0" t="0"/>
          <a:stretch/>
        </p:blipFill>
        <p:spPr>
          <a:xfrm>
            <a:off x="5868923" y="2653283"/>
            <a:ext cx="1485900" cy="1333500"/>
          </a:xfrm>
          <a:prstGeom prst="rect">
            <a:avLst/>
          </a:prstGeom>
          <a:noFill/>
          <a:ln>
            <a:noFill/>
          </a:ln>
        </p:spPr>
      </p:pic>
      <p:pic>
        <p:nvPicPr>
          <p:cNvPr id="2789" name="Google Shape;2789;p141"/>
          <p:cNvPicPr preferRelativeResize="0"/>
          <p:nvPr/>
        </p:nvPicPr>
        <p:blipFill rotWithShape="1">
          <a:blip r:embed="rId4">
            <a:alphaModFix/>
          </a:blip>
          <a:srcRect b="0" l="0" r="0" t="0"/>
          <a:stretch/>
        </p:blipFill>
        <p:spPr>
          <a:xfrm>
            <a:off x="8135111" y="2648711"/>
            <a:ext cx="3348227" cy="1458468"/>
          </a:xfrm>
          <a:prstGeom prst="rect">
            <a:avLst/>
          </a:prstGeom>
          <a:noFill/>
          <a:ln>
            <a:noFill/>
          </a:ln>
        </p:spPr>
      </p:pic>
      <p:sp>
        <p:nvSpPr>
          <p:cNvPr id="2790" name="Google Shape;2790;p141"/>
          <p:cNvSpPr txBox="1"/>
          <p:nvPr>
            <p:ph type="title"/>
          </p:nvPr>
        </p:nvSpPr>
        <p:spPr>
          <a:xfrm>
            <a:off x="3342894" y="257378"/>
            <a:ext cx="55041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IDENTIFYING MISSING DATA</a:t>
            </a:r>
            <a:endParaRPr/>
          </a:p>
        </p:txBody>
      </p:sp>
      <p:sp>
        <p:nvSpPr>
          <p:cNvPr id="2791" name="Google Shape;2791;p141"/>
          <p:cNvSpPr/>
          <p:nvPr/>
        </p:nvSpPr>
        <p:spPr>
          <a:xfrm>
            <a:off x="3349752" y="5478779"/>
            <a:ext cx="1576070" cy="706120"/>
          </a:xfrm>
          <a:custGeom>
            <a:rect b="b" l="l" r="r" t="t"/>
            <a:pathLst>
              <a:path extrusionOk="0" h="706120" w="1576070">
                <a:moveTo>
                  <a:pt x="731520" y="237744"/>
                </a:moveTo>
                <a:lnTo>
                  <a:pt x="348996" y="237744"/>
                </a:lnTo>
                <a:lnTo>
                  <a:pt x="348996" y="470916"/>
                </a:lnTo>
                <a:lnTo>
                  <a:pt x="731520" y="470916"/>
                </a:lnTo>
                <a:lnTo>
                  <a:pt x="731520" y="237744"/>
                </a:lnTo>
                <a:close/>
              </a:path>
              <a:path extrusionOk="0" h="706120" w="1576070">
                <a:moveTo>
                  <a:pt x="1575816" y="472440"/>
                </a:moveTo>
                <a:lnTo>
                  <a:pt x="0" y="472440"/>
                </a:lnTo>
                <a:lnTo>
                  <a:pt x="0" y="705612"/>
                </a:lnTo>
                <a:lnTo>
                  <a:pt x="1575816" y="705612"/>
                </a:lnTo>
                <a:lnTo>
                  <a:pt x="1575816" y="472440"/>
                </a:lnTo>
                <a:close/>
              </a:path>
              <a:path extrusionOk="0" h="706120" w="1576070">
                <a:moveTo>
                  <a:pt x="1575816" y="0"/>
                </a:moveTo>
                <a:lnTo>
                  <a:pt x="731520" y="0"/>
                </a:lnTo>
                <a:lnTo>
                  <a:pt x="731520" y="237744"/>
                </a:lnTo>
                <a:lnTo>
                  <a:pt x="1214628" y="237744"/>
                </a:lnTo>
                <a:lnTo>
                  <a:pt x="1214628" y="470916"/>
                </a:lnTo>
                <a:lnTo>
                  <a:pt x="1575816" y="470916"/>
                </a:lnTo>
                <a:lnTo>
                  <a:pt x="1575816" y="237744"/>
                </a:lnTo>
                <a:lnTo>
                  <a:pt x="1575816" y="0"/>
                </a:lnTo>
                <a:close/>
              </a:path>
            </a:pathLst>
          </a:custGeom>
          <a:solidFill>
            <a:srgbClr val="21E1D7">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2" name="Google Shape;2792;p141"/>
          <p:cNvSpPr txBox="1"/>
          <p:nvPr/>
        </p:nvSpPr>
        <p:spPr>
          <a:xfrm>
            <a:off x="5223764" y="5518200"/>
            <a:ext cx="12675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returns </a:t>
            </a:r>
            <a:r>
              <a:rPr b="1" i="1" lang="en-US" sz="1200" u="none" cap="none" strike="noStrike">
                <a:solidFill>
                  <a:srgbClr val="404040"/>
                </a:solidFill>
                <a:latin typeface="Trebuchet MS"/>
                <a:ea typeface="Trebuchet MS"/>
                <a:cs typeface="Trebuchet MS"/>
                <a:sym typeface="Trebuchet MS"/>
              </a:rPr>
              <a:t>True </a:t>
            </a:r>
            <a:r>
              <a:rPr b="0" i="1" lang="en-US" sz="1200" u="none" cap="none" strike="noStrike">
                <a:solidFill>
                  <a:srgbClr val="404040"/>
                </a:solidFill>
                <a:latin typeface="Trebuchet MS"/>
                <a:ea typeface="Trebuchet MS"/>
                <a:cs typeface="Trebuchet MS"/>
                <a:sym typeface="Trebuchet MS"/>
              </a:rPr>
              <a:t>for  any missing values</a:t>
            </a:r>
            <a:endParaRPr b="0" i="0" sz="1200" u="none" cap="none" strike="noStrike">
              <a:solidFill>
                <a:srgbClr val="000000"/>
              </a:solidFill>
              <a:latin typeface="Trebuchet MS"/>
              <a:ea typeface="Trebuchet MS"/>
              <a:cs typeface="Trebuchet MS"/>
              <a:sym typeface="Trebuchet MS"/>
            </a:endParaRPr>
          </a:p>
        </p:txBody>
      </p:sp>
      <p:pic>
        <p:nvPicPr>
          <p:cNvPr id="2793" name="Google Shape;2793;p141"/>
          <p:cNvPicPr preferRelativeResize="0"/>
          <p:nvPr/>
        </p:nvPicPr>
        <p:blipFill rotWithShape="1">
          <a:blip r:embed="rId5">
            <a:alphaModFix/>
          </a:blip>
          <a:srcRect b="0" l="0" r="0" t="0"/>
          <a:stretch/>
        </p:blipFill>
        <p:spPr>
          <a:xfrm>
            <a:off x="4976621" y="5565140"/>
            <a:ext cx="182879" cy="76238"/>
          </a:xfrm>
          <a:prstGeom prst="rect">
            <a:avLst/>
          </a:prstGeom>
          <a:noFill/>
          <a:ln>
            <a:noFill/>
          </a:ln>
        </p:spPr>
      </p:pic>
      <p:sp>
        <p:nvSpPr>
          <p:cNvPr id="2794" name="Google Shape;2794;p141"/>
          <p:cNvSpPr/>
          <p:nvPr/>
        </p:nvSpPr>
        <p:spPr>
          <a:xfrm>
            <a:off x="5358384" y="2676144"/>
            <a:ext cx="360045" cy="307975"/>
          </a:xfrm>
          <a:custGeom>
            <a:rect b="b" l="l" r="r" t="t"/>
            <a:pathLst>
              <a:path extrusionOk="0" h="307975" w="360045">
                <a:moveTo>
                  <a:pt x="205739" y="0"/>
                </a:moveTo>
                <a:lnTo>
                  <a:pt x="205739" y="76961"/>
                </a:lnTo>
                <a:lnTo>
                  <a:pt x="0" y="76961"/>
                </a:lnTo>
                <a:lnTo>
                  <a:pt x="0" y="230885"/>
                </a:lnTo>
                <a:lnTo>
                  <a:pt x="205739" y="230885"/>
                </a:lnTo>
                <a:lnTo>
                  <a:pt x="205739" y="307847"/>
                </a:lnTo>
                <a:lnTo>
                  <a:pt x="359663" y="153923"/>
                </a:lnTo>
                <a:lnTo>
                  <a:pt x="205739"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5" name="Google Shape;2795;p141"/>
          <p:cNvSpPr/>
          <p:nvPr/>
        </p:nvSpPr>
        <p:spPr>
          <a:xfrm>
            <a:off x="7623047" y="2676144"/>
            <a:ext cx="360045" cy="307975"/>
          </a:xfrm>
          <a:custGeom>
            <a:rect b="b" l="l" r="r" t="t"/>
            <a:pathLst>
              <a:path extrusionOk="0" h="307975" w="360045">
                <a:moveTo>
                  <a:pt x="205740" y="0"/>
                </a:moveTo>
                <a:lnTo>
                  <a:pt x="205740" y="76961"/>
                </a:lnTo>
                <a:lnTo>
                  <a:pt x="0" y="76961"/>
                </a:lnTo>
                <a:lnTo>
                  <a:pt x="0" y="230885"/>
                </a:lnTo>
                <a:lnTo>
                  <a:pt x="205740" y="230885"/>
                </a:lnTo>
                <a:lnTo>
                  <a:pt x="205740" y="307847"/>
                </a:lnTo>
                <a:lnTo>
                  <a:pt x="359663" y="153923"/>
                </a:lnTo>
                <a:lnTo>
                  <a:pt x="205740"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6" name="Google Shape;2796;p141"/>
          <p:cNvSpPr txBox="1"/>
          <p:nvPr/>
        </p:nvSpPr>
        <p:spPr>
          <a:xfrm>
            <a:off x="5840984" y="4403852"/>
            <a:ext cx="1541700" cy="567000"/>
          </a:xfrm>
          <a:prstGeom prst="rect">
            <a:avLst/>
          </a:prstGeom>
          <a:noFill/>
          <a:ln>
            <a:noFill/>
          </a:ln>
        </p:spPr>
        <p:txBody>
          <a:bodyPr anchorCtr="0" anchor="t" bIns="0" lIns="0" spcFirstLastPara="1" rIns="0" wrap="square" tIns="12700">
            <a:spAutoFit/>
          </a:bodyPr>
          <a:lstStyle/>
          <a:p>
            <a:pPr indent="6350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Use </a:t>
            </a:r>
            <a:r>
              <a:rPr b="1" i="1" lang="en-US" sz="1200" u="none" cap="none" strike="noStrike">
                <a:solidFill>
                  <a:srgbClr val="404040"/>
                </a:solidFill>
                <a:latin typeface="Trebuchet MS"/>
                <a:ea typeface="Trebuchet MS"/>
                <a:cs typeface="Trebuchet MS"/>
                <a:sym typeface="Trebuchet MS"/>
              </a:rPr>
              <a:t>sum() </a:t>
            </a:r>
            <a:r>
              <a:rPr b="0" i="1" lang="en-US" sz="1200" u="none" cap="none" strike="noStrike">
                <a:solidFill>
                  <a:srgbClr val="404040"/>
                </a:solidFill>
                <a:latin typeface="Trebuchet MS"/>
                <a:ea typeface="Trebuchet MS"/>
                <a:cs typeface="Trebuchet MS"/>
                <a:sym typeface="Trebuchet MS"/>
              </a:rPr>
              <a:t>to return the  missing values by column</a:t>
            </a:r>
            <a:endParaRPr b="0" i="0" sz="1200" u="none" cap="none" strike="noStrike">
              <a:solidFill>
                <a:srgbClr val="000000"/>
              </a:solidFill>
              <a:latin typeface="Trebuchet MS"/>
              <a:ea typeface="Trebuchet MS"/>
              <a:cs typeface="Trebuchet MS"/>
              <a:sym typeface="Trebuchet MS"/>
            </a:endParaRPr>
          </a:p>
        </p:txBody>
      </p:sp>
      <p:sp>
        <p:nvSpPr>
          <p:cNvPr id="2797" name="Google Shape;2797;p141"/>
          <p:cNvSpPr/>
          <p:nvPr/>
        </p:nvSpPr>
        <p:spPr>
          <a:xfrm>
            <a:off x="5868923" y="4221479"/>
            <a:ext cx="1485900" cy="109854"/>
          </a:xfrm>
          <a:custGeom>
            <a:rect b="b" l="l" r="r" t="t"/>
            <a:pathLst>
              <a:path extrusionOk="0" h="109854" w="1485900">
                <a:moveTo>
                  <a:pt x="0" y="0"/>
                </a:moveTo>
                <a:lnTo>
                  <a:pt x="3946" y="21377"/>
                </a:lnTo>
                <a:lnTo>
                  <a:pt x="14716" y="38814"/>
                </a:lnTo>
                <a:lnTo>
                  <a:pt x="30700" y="50559"/>
                </a:lnTo>
                <a:lnTo>
                  <a:pt x="50291" y="54864"/>
                </a:lnTo>
                <a:lnTo>
                  <a:pt x="691896" y="54864"/>
                </a:lnTo>
                <a:lnTo>
                  <a:pt x="711487" y="59168"/>
                </a:lnTo>
                <a:lnTo>
                  <a:pt x="727471" y="70913"/>
                </a:lnTo>
                <a:lnTo>
                  <a:pt x="738241" y="88350"/>
                </a:lnTo>
                <a:lnTo>
                  <a:pt x="742187" y="109728"/>
                </a:lnTo>
                <a:lnTo>
                  <a:pt x="746152" y="88350"/>
                </a:lnTo>
                <a:lnTo>
                  <a:pt x="756951" y="70913"/>
                </a:lnTo>
                <a:lnTo>
                  <a:pt x="772941" y="59168"/>
                </a:lnTo>
                <a:lnTo>
                  <a:pt x="792479" y="54864"/>
                </a:lnTo>
                <a:lnTo>
                  <a:pt x="1435607" y="54864"/>
                </a:lnTo>
                <a:lnTo>
                  <a:pt x="1455199" y="50559"/>
                </a:lnTo>
                <a:lnTo>
                  <a:pt x="1471183" y="38814"/>
                </a:lnTo>
                <a:lnTo>
                  <a:pt x="1481953" y="21377"/>
                </a:lnTo>
                <a:lnTo>
                  <a:pt x="148590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798" name="Google Shape;2798;p141"/>
          <p:cNvSpPr txBox="1"/>
          <p:nvPr/>
        </p:nvSpPr>
        <p:spPr>
          <a:xfrm>
            <a:off x="8939530" y="4403852"/>
            <a:ext cx="17394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Or use </a:t>
            </a:r>
            <a:r>
              <a:rPr b="1" i="1" lang="en-US" sz="1200" u="none" cap="none" strike="noStrike">
                <a:solidFill>
                  <a:srgbClr val="404040"/>
                </a:solidFill>
                <a:latin typeface="Trebuchet MS"/>
                <a:ea typeface="Trebuchet MS"/>
                <a:cs typeface="Trebuchet MS"/>
                <a:sym typeface="Trebuchet MS"/>
              </a:rPr>
              <a:t>any(axis=1) </a:t>
            </a:r>
            <a:r>
              <a:rPr b="0" i="1" lang="en-US" sz="1200" u="none" cap="none" strike="noStrike">
                <a:solidFill>
                  <a:srgbClr val="404040"/>
                </a:solidFill>
                <a:latin typeface="Trebuchet MS"/>
                <a:ea typeface="Trebuchet MS"/>
                <a:cs typeface="Trebuchet MS"/>
                <a:sym typeface="Trebuchet MS"/>
              </a:rPr>
              <a:t>to select  the rows with missing values</a:t>
            </a:r>
            <a:endParaRPr b="0" i="0" sz="1200" u="none" cap="none" strike="noStrike">
              <a:solidFill>
                <a:srgbClr val="000000"/>
              </a:solidFill>
              <a:latin typeface="Trebuchet MS"/>
              <a:ea typeface="Trebuchet MS"/>
              <a:cs typeface="Trebuchet MS"/>
              <a:sym typeface="Trebuchet MS"/>
            </a:endParaRPr>
          </a:p>
        </p:txBody>
      </p:sp>
      <p:sp>
        <p:nvSpPr>
          <p:cNvPr id="2799" name="Google Shape;2799;p141"/>
          <p:cNvSpPr/>
          <p:nvPr/>
        </p:nvSpPr>
        <p:spPr>
          <a:xfrm>
            <a:off x="8135111" y="4221479"/>
            <a:ext cx="3348354" cy="109854"/>
          </a:xfrm>
          <a:custGeom>
            <a:rect b="b" l="l" r="r" t="t"/>
            <a:pathLst>
              <a:path extrusionOk="0" h="109854" w="3348354">
                <a:moveTo>
                  <a:pt x="0" y="0"/>
                </a:moveTo>
                <a:lnTo>
                  <a:pt x="3946" y="21377"/>
                </a:lnTo>
                <a:lnTo>
                  <a:pt x="14716" y="38814"/>
                </a:lnTo>
                <a:lnTo>
                  <a:pt x="30700" y="50559"/>
                </a:lnTo>
                <a:lnTo>
                  <a:pt x="50292" y="54864"/>
                </a:lnTo>
                <a:lnTo>
                  <a:pt x="1622171" y="54864"/>
                </a:lnTo>
                <a:lnTo>
                  <a:pt x="1641762" y="59168"/>
                </a:lnTo>
                <a:lnTo>
                  <a:pt x="1657746" y="70913"/>
                </a:lnTo>
                <a:lnTo>
                  <a:pt x="1668516" y="88350"/>
                </a:lnTo>
                <a:lnTo>
                  <a:pt x="1672463" y="109728"/>
                </a:lnTo>
                <a:lnTo>
                  <a:pt x="1676409" y="88350"/>
                </a:lnTo>
                <a:lnTo>
                  <a:pt x="1687179" y="70913"/>
                </a:lnTo>
                <a:lnTo>
                  <a:pt x="1703163" y="59168"/>
                </a:lnTo>
                <a:lnTo>
                  <a:pt x="1722755" y="54864"/>
                </a:lnTo>
                <a:lnTo>
                  <a:pt x="3297936" y="54864"/>
                </a:lnTo>
                <a:lnTo>
                  <a:pt x="3317527" y="50559"/>
                </a:lnTo>
                <a:lnTo>
                  <a:pt x="3333511" y="38814"/>
                </a:lnTo>
                <a:lnTo>
                  <a:pt x="3344281" y="21377"/>
                </a:lnTo>
                <a:lnTo>
                  <a:pt x="3348228"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00" name="Google Shape;2800;p141"/>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pic>
        <p:nvPicPr>
          <p:cNvPr id="2801" name="Google Shape;2801;p141"/>
          <p:cNvPicPr preferRelativeResize="0"/>
          <p:nvPr/>
        </p:nvPicPr>
        <p:blipFill rotWithShape="1">
          <a:blip r:embed="rId6">
            <a:alphaModFix/>
          </a:blip>
          <a:srcRect b="0" l="0" r="0" t="0"/>
          <a:stretch/>
        </p:blipFill>
        <p:spPr>
          <a:xfrm>
            <a:off x="2612135" y="2648711"/>
            <a:ext cx="2528315" cy="3832861"/>
          </a:xfrm>
          <a:prstGeom prst="rect">
            <a:avLst/>
          </a:prstGeom>
          <a:noFill/>
          <a:ln>
            <a:noFill/>
          </a:ln>
        </p:spPr>
      </p:pic>
      <p:sp>
        <p:nvSpPr>
          <p:cNvPr id="2802" name="Google Shape;2802;p141"/>
          <p:cNvSpPr txBox="1"/>
          <p:nvPr/>
        </p:nvSpPr>
        <p:spPr>
          <a:xfrm>
            <a:off x="2217184" y="943633"/>
            <a:ext cx="8789400" cy="1090800"/>
          </a:xfrm>
          <a:prstGeom prst="rect">
            <a:avLst/>
          </a:prstGeom>
          <a:noFill/>
          <a:ln>
            <a:noFill/>
          </a:ln>
        </p:spPr>
        <p:txBody>
          <a:bodyPr anchorCtr="0" anchor="t" bIns="0" lIns="0" spcFirstLastPara="1" rIns="0" wrap="square" tIns="13325">
            <a:spAutoFit/>
          </a:bodyPr>
          <a:lstStyle/>
          <a:p>
            <a:pPr indent="0" lvl="0" marL="0" marR="0" rtl="0" algn="l">
              <a:lnSpc>
                <a:spcPct val="100000"/>
              </a:lnSpc>
              <a:spcBef>
                <a:spcPts val="120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Cara paling mudah untuk mengidentifikasi data yang hilang adalah dengan menggunakan metode .isna().</a:t>
            </a:r>
            <a:endParaRPr b="0" i="0" sz="2000" u="none" cap="none" strike="noStrike">
              <a:solidFill>
                <a:srgbClr val="404040"/>
              </a:solidFill>
              <a:latin typeface="Tahoma"/>
              <a:ea typeface="Tahoma"/>
              <a:cs typeface="Tahoma"/>
              <a:sym typeface="Tahoma"/>
            </a:endParaRPr>
          </a:p>
          <a:p>
            <a:pPr indent="-342900" lvl="0" marL="812800" marR="0" rtl="0" algn="l">
              <a:lnSpc>
                <a:spcPct val="100000"/>
              </a:lnSpc>
              <a:spcBef>
                <a:spcPts val="1200"/>
              </a:spcBef>
              <a:spcAft>
                <a:spcPts val="0"/>
              </a:spcAft>
              <a:buClr>
                <a:srgbClr val="3E3E3E"/>
              </a:buClr>
              <a:buSzPts val="1600"/>
              <a:buFont typeface="Arial"/>
              <a:buChar char="•"/>
            </a:pPr>
            <a:r>
              <a:rPr b="0" i="0" lang="en-US" sz="2000" u="none" cap="none" strike="noStrike">
                <a:solidFill>
                  <a:srgbClr val="404040"/>
                </a:solidFill>
                <a:latin typeface="Tahoma"/>
                <a:ea typeface="Tahoma"/>
                <a:cs typeface="Tahoma"/>
                <a:sym typeface="Tahoma"/>
              </a:rPr>
              <a:t>Juga dapat menggunakan .info() atau .value_counts(dropna=False).</a:t>
            </a:r>
            <a:endParaRPr b="0" i="0" sz="2000" u="none" cap="none" strike="noStrike">
              <a:solidFill>
                <a:srgbClr val="404040"/>
              </a:solidFill>
              <a:latin typeface="Tahoma"/>
              <a:ea typeface="Tahoma"/>
              <a:cs typeface="Tahoma"/>
              <a:sym typeface="Tahom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6" name="Shape 2806"/>
        <p:cNvGrpSpPr/>
        <p:nvPr/>
      </p:nvGrpSpPr>
      <p:grpSpPr>
        <a:xfrm>
          <a:off x="0" y="0"/>
          <a:ext cx="0" cy="0"/>
          <a:chOff x="0" y="0"/>
          <a:chExt cx="0" cy="0"/>
        </a:xfrm>
      </p:grpSpPr>
      <p:pic>
        <p:nvPicPr>
          <p:cNvPr id="2807" name="Google Shape;2807;p142"/>
          <p:cNvPicPr preferRelativeResize="0"/>
          <p:nvPr/>
        </p:nvPicPr>
        <p:blipFill rotWithShape="1">
          <a:blip r:embed="rId3">
            <a:alphaModFix/>
          </a:blip>
          <a:srcRect b="0" l="0" r="0" t="0"/>
          <a:stretch/>
        </p:blipFill>
        <p:spPr>
          <a:xfrm>
            <a:off x="4908803" y="3444240"/>
            <a:ext cx="3348228" cy="1458468"/>
          </a:xfrm>
          <a:prstGeom prst="rect">
            <a:avLst/>
          </a:prstGeom>
          <a:noFill/>
          <a:ln>
            <a:noFill/>
          </a:ln>
        </p:spPr>
      </p:pic>
      <p:sp>
        <p:nvSpPr>
          <p:cNvPr id="2808" name="Google Shape;2808;p142"/>
          <p:cNvSpPr txBox="1"/>
          <p:nvPr>
            <p:ph type="title"/>
          </p:nvPr>
        </p:nvSpPr>
        <p:spPr>
          <a:xfrm>
            <a:off x="3553205" y="257378"/>
            <a:ext cx="5085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HANDLING MISSING DATA</a:t>
            </a:r>
            <a:endParaRPr/>
          </a:p>
        </p:txBody>
      </p:sp>
      <p:sp>
        <p:nvSpPr>
          <p:cNvPr id="2809" name="Google Shape;2809;p142"/>
          <p:cNvSpPr txBox="1"/>
          <p:nvPr/>
        </p:nvSpPr>
        <p:spPr>
          <a:xfrm>
            <a:off x="2555377" y="931300"/>
            <a:ext cx="84498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Terdapat beberapa cara untuk menghandle </a:t>
            </a:r>
            <a:r>
              <a:rPr b="1" i="0" lang="en-US" sz="2000" u="none" cap="none" strike="noStrike">
                <a:solidFill>
                  <a:srgbClr val="404040"/>
                </a:solidFill>
                <a:latin typeface="Tahoma"/>
                <a:ea typeface="Tahoma"/>
                <a:cs typeface="Tahoma"/>
                <a:sym typeface="Tahoma"/>
              </a:rPr>
              <a:t>Missing Values</a:t>
            </a:r>
            <a:r>
              <a:rPr b="0" i="0" lang="en-US" sz="2000" u="none" cap="none" strike="noStrike">
                <a:solidFill>
                  <a:srgbClr val="404040"/>
                </a:solidFill>
                <a:latin typeface="Tahoma"/>
                <a:ea typeface="Tahoma"/>
                <a:cs typeface="Tahoma"/>
                <a:sym typeface="Tahoma"/>
              </a:rPr>
              <a:t>:</a:t>
            </a:r>
            <a:endParaRPr b="0" i="0" sz="2000" u="none" cap="none" strike="noStrike">
              <a:solidFill>
                <a:srgbClr val="000000"/>
              </a:solidFill>
              <a:latin typeface="Tahoma"/>
              <a:ea typeface="Tahoma"/>
              <a:cs typeface="Tahoma"/>
              <a:sym typeface="Tahoma"/>
            </a:endParaRPr>
          </a:p>
        </p:txBody>
      </p:sp>
      <p:sp>
        <p:nvSpPr>
          <p:cNvPr id="2810" name="Google Shape;2810;p142"/>
          <p:cNvSpPr txBox="1"/>
          <p:nvPr/>
        </p:nvSpPr>
        <p:spPr>
          <a:xfrm>
            <a:off x="3232772" y="1327811"/>
            <a:ext cx="7314600" cy="1552200"/>
          </a:xfrm>
          <a:prstGeom prst="rect">
            <a:avLst/>
          </a:prstGeom>
          <a:noFill/>
          <a:ln>
            <a:noFill/>
          </a:ln>
        </p:spPr>
        <p:txBody>
          <a:bodyPr anchorCtr="0" anchor="t" bIns="0" lIns="0" spcFirstLastPara="1" rIns="0" wrap="square" tIns="88900">
            <a:spAutoFit/>
          </a:bodyPr>
          <a:lstStyle/>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Pertahankan data yang hilang seperti apa adanya</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Hapus seluruh baris atau kolom yang memiliki data yang hilang.</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Isi data numerik yang hilang dengan 0 atau dengan nilai pengganti seperti rata-rata, modus, dll.</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Menyelesaikan data yang hilang berdasarkan keahlian domain Anda.</a:t>
            </a:r>
            <a:endParaRPr b="0" i="0" sz="1600" u="none" cap="none" strike="noStrike">
              <a:solidFill>
                <a:srgbClr val="404040"/>
              </a:solidFill>
              <a:latin typeface="Tahoma"/>
              <a:ea typeface="Tahoma"/>
              <a:cs typeface="Tahoma"/>
              <a:sym typeface="Tahoma"/>
            </a:endParaRPr>
          </a:p>
        </p:txBody>
      </p:sp>
      <p:sp>
        <p:nvSpPr>
          <p:cNvPr id="2811" name="Google Shape;2811;p142"/>
          <p:cNvSpPr/>
          <p:nvPr/>
        </p:nvSpPr>
        <p:spPr>
          <a:xfrm>
            <a:off x="5006340" y="4143755"/>
            <a:ext cx="3014979" cy="706120"/>
          </a:xfrm>
          <a:custGeom>
            <a:rect b="b" l="l" r="r" t="t"/>
            <a:pathLst>
              <a:path extrusionOk="0" h="706120" w="3014979">
                <a:moveTo>
                  <a:pt x="3014472" y="0"/>
                </a:moveTo>
                <a:lnTo>
                  <a:pt x="2695956" y="0"/>
                </a:lnTo>
                <a:lnTo>
                  <a:pt x="2206752" y="0"/>
                </a:lnTo>
                <a:lnTo>
                  <a:pt x="2206752" y="236220"/>
                </a:lnTo>
                <a:lnTo>
                  <a:pt x="2695956" y="236220"/>
                </a:lnTo>
                <a:lnTo>
                  <a:pt x="2695956" y="466344"/>
                </a:lnTo>
                <a:lnTo>
                  <a:pt x="2206739" y="466344"/>
                </a:lnTo>
                <a:lnTo>
                  <a:pt x="2206739" y="236232"/>
                </a:lnTo>
                <a:lnTo>
                  <a:pt x="1833372" y="236232"/>
                </a:lnTo>
                <a:lnTo>
                  <a:pt x="1833372" y="466344"/>
                </a:lnTo>
                <a:lnTo>
                  <a:pt x="0" y="466344"/>
                </a:lnTo>
                <a:lnTo>
                  <a:pt x="0" y="705612"/>
                </a:lnTo>
                <a:lnTo>
                  <a:pt x="2695956" y="705612"/>
                </a:lnTo>
                <a:lnTo>
                  <a:pt x="3014472" y="705612"/>
                </a:lnTo>
                <a:lnTo>
                  <a:pt x="3014472"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12" name="Google Shape;2812;p142"/>
          <p:cNvSpPr txBox="1"/>
          <p:nvPr/>
        </p:nvSpPr>
        <p:spPr>
          <a:xfrm>
            <a:off x="8360409" y="4169155"/>
            <a:ext cx="11976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Missing age values  are likely ok to keep</a:t>
            </a:r>
            <a:endParaRPr b="0" i="0" sz="1200" u="none" cap="none" strike="noStrike">
              <a:solidFill>
                <a:srgbClr val="000000"/>
              </a:solidFill>
              <a:latin typeface="Trebuchet MS"/>
              <a:ea typeface="Trebuchet MS"/>
              <a:cs typeface="Trebuchet MS"/>
              <a:sym typeface="Trebuchet MS"/>
            </a:endParaRPr>
          </a:p>
        </p:txBody>
      </p:sp>
      <p:pic>
        <p:nvPicPr>
          <p:cNvPr id="2813" name="Google Shape;2813;p142"/>
          <p:cNvPicPr preferRelativeResize="0"/>
          <p:nvPr/>
        </p:nvPicPr>
        <p:blipFill rotWithShape="1">
          <a:blip r:embed="rId4">
            <a:alphaModFix/>
          </a:blip>
          <a:srcRect b="0" l="0" r="0" t="0"/>
          <a:stretch/>
        </p:blipFill>
        <p:spPr>
          <a:xfrm>
            <a:off x="8113014" y="4216400"/>
            <a:ext cx="182879" cy="76200"/>
          </a:xfrm>
          <a:prstGeom prst="rect">
            <a:avLst/>
          </a:prstGeom>
          <a:noFill/>
          <a:ln>
            <a:noFill/>
          </a:ln>
        </p:spPr>
      </p:pic>
      <p:sp>
        <p:nvSpPr>
          <p:cNvPr id="2814" name="Google Shape;2814;p142"/>
          <p:cNvSpPr txBox="1"/>
          <p:nvPr/>
        </p:nvSpPr>
        <p:spPr>
          <a:xfrm>
            <a:off x="3479672" y="4451730"/>
            <a:ext cx="10407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We have no data  on this customer</a:t>
            </a:r>
            <a:endParaRPr b="0" i="0" sz="1200" u="none" cap="none" strike="noStrike">
              <a:solidFill>
                <a:srgbClr val="000000"/>
              </a:solidFill>
              <a:latin typeface="Trebuchet MS"/>
              <a:ea typeface="Trebuchet MS"/>
              <a:cs typeface="Trebuchet MS"/>
              <a:sym typeface="Trebuchet MS"/>
            </a:endParaRPr>
          </a:p>
        </p:txBody>
      </p:sp>
      <p:sp>
        <p:nvSpPr>
          <p:cNvPr id="2815" name="Google Shape;2815;p142"/>
          <p:cNvSpPr txBox="1"/>
          <p:nvPr/>
        </p:nvSpPr>
        <p:spPr>
          <a:xfrm>
            <a:off x="7662798" y="4960366"/>
            <a:ext cx="13113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Can we calculate an  approximate income?</a:t>
            </a:r>
            <a:endParaRPr b="0" i="0" sz="1200" u="none" cap="none" strike="noStrike">
              <a:solidFill>
                <a:srgbClr val="000000"/>
              </a:solidFill>
              <a:latin typeface="Trebuchet MS"/>
              <a:ea typeface="Trebuchet MS"/>
              <a:cs typeface="Trebuchet MS"/>
              <a:sym typeface="Trebuchet MS"/>
            </a:endParaRPr>
          </a:p>
        </p:txBody>
      </p:sp>
      <p:sp>
        <p:nvSpPr>
          <p:cNvPr id="2816" name="Google Shape;2816;p142"/>
          <p:cNvSpPr txBox="1"/>
          <p:nvPr/>
        </p:nvSpPr>
        <p:spPr>
          <a:xfrm>
            <a:off x="5880861" y="4960366"/>
            <a:ext cx="9627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is likely  Jacksonville, FL</a:t>
            </a:r>
            <a:endParaRPr b="0" i="0" sz="1200" u="none" cap="none" strike="noStrike">
              <a:solidFill>
                <a:srgbClr val="000000"/>
              </a:solidFill>
              <a:latin typeface="Trebuchet MS"/>
              <a:ea typeface="Trebuchet MS"/>
              <a:cs typeface="Trebuchet MS"/>
              <a:sym typeface="Trebuchet MS"/>
            </a:endParaRPr>
          </a:p>
        </p:txBody>
      </p:sp>
      <p:pic>
        <p:nvPicPr>
          <p:cNvPr id="2817" name="Google Shape;2817;p142"/>
          <p:cNvPicPr preferRelativeResize="0"/>
          <p:nvPr/>
        </p:nvPicPr>
        <p:blipFill rotWithShape="1">
          <a:blip r:embed="rId5">
            <a:alphaModFix/>
          </a:blip>
          <a:srcRect b="0" l="0" r="0" t="0"/>
          <a:stretch/>
        </p:blipFill>
        <p:spPr>
          <a:xfrm>
            <a:off x="7470520" y="4911090"/>
            <a:ext cx="125222" cy="150368"/>
          </a:xfrm>
          <a:prstGeom prst="rect">
            <a:avLst/>
          </a:prstGeom>
          <a:noFill/>
          <a:ln>
            <a:noFill/>
          </a:ln>
        </p:spPr>
      </p:pic>
      <p:pic>
        <p:nvPicPr>
          <p:cNvPr id="2818" name="Google Shape;2818;p142"/>
          <p:cNvPicPr preferRelativeResize="0"/>
          <p:nvPr/>
        </p:nvPicPr>
        <p:blipFill rotWithShape="1">
          <a:blip r:embed="rId6">
            <a:alphaModFix/>
          </a:blip>
          <a:srcRect b="0" l="0" r="0" t="0"/>
          <a:stretch/>
        </p:blipFill>
        <p:spPr>
          <a:xfrm>
            <a:off x="6827393" y="4911090"/>
            <a:ext cx="125349" cy="150368"/>
          </a:xfrm>
          <a:prstGeom prst="rect">
            <a:avLst/>
          </a:prstGeom>
          <a:noFill/>
          <a:ln>
            <a:noFill/>
          </a:ln>
        </p:spPr>
      </p:pic>
      <p:pic>
        <p:nvPicPr>
          <p:cNvPr id="2819" name="Google Shape;2819;p142"/>
          <p:cNvPicPr preferRelativeResize="0"/>
          <p:nvPr/>
        </p:nvPicPr>
        <p:blipFill rotWithShape="1">
          <a:blip r:embed="rId7">
            <a:alphaModFix/>
          </a:blip>
          <a:srcRect b="0" l="0" r="0" t="0"/>
          <a:stretch/>
        </p:blipFill>
        <p:spPr>
          <a:xfrm>
            <a:off x="4685284" y="4662423"/>
            <a:ext cx="183133" cy="76200"/>
          </a:xfrm>
          <a:prstGeom prst="rect">
            <a:avLst/>
          </a:prstGeom>
          <a:noFill/>
          <a:ln>
            <a:noFill/>
          </a:ln>
        </p:spPr>
      </p:pic>
      <p:sp>
        <p:nvSpPr>
          <p:cNvPr id="2820" name="Google Shape;2820;p142"/>
          <p:cNvSpPr/>
          <p:nvPr/>
        </p:nvSpPr>
        <p:spPr>
          <a:xfrm>
            <a:off x="3945633" y="5809482"/>
            <a:ext cx="6278728" cy="818725"/>
          </a:xfrm>
          <a:custGeom>
            <a:rect b="b" l="l" r="r" t="t"/>
            <a:pathLst>
              <a:path extrusionOk="0" h="672464" w="5669280">
                <a:moveTo>
                  <a:pt x="5669280" y="0"/>
                </a:moveTo>
                <a:lnTo>
                  <a:pt x="150875" y="0"/>
                </a:lnTo>
                <a:lnTo>
                  <a:pt x="103193" y="7689"/>
                </a:lnTo>
                <a:lnTo>
                  <a:pt x="61776" y="29100"/>
                </a:lnTo>
                <a:lnTo>
                  <a:pt x="29114" y="61749"/>
                </a:lnTo>
                <a:lnTo>
                  <a:pt x="7693" y="103152"/>
                </a:lnTo>
                <a:lnTo>
                  <a:pt x="0" y="150825"/>
                </a:lnTo>
                <a:lnTo>
                  <a:pt x="0" y="672084"/>
                </a:lnTo>
                <a:lnTo>
                  <a:pt x="5518404" y="672084"/>
                </a:lnTo>
                <a:lnTo>
                  <a:pt x="5566086" y="664394"/>
                </a:lnTo>
                <a:lnTo>
                  <a:pt x="5607503" y="642983"/>
                </a:lnTo>
                <a:lnTo>
                  <a:pt x="5640165" y="610334"/>
                </a:lnTo>
                <a:lnTo>
                  <a:pt x="5661586" y="568931"/>
                </a:lnTo>
                <a:lnTo>
                  <a:pt x="5669280" y="521258"/>
                </a:lnTo>
                <a:lnTo>
                  <a:pt x="5669280" y="0"/>
                </a:lnTo>
                <a:close/>
              </a:path>
            </a:pathLst>
          </a:custGeom>
          <a:solidFill>
            <a:srgbClr val="2F2F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21" name="Google Shape;2821;p142"/>
          <p:cNvSpPr txBox="1"/>
          <p:nvPr/>
        </p:nvSpPr>
        <p:spPr>
          <a:xfrm>
            <a:off x="4602867" y="5845150"/>
            <a:ext cx="53571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Tidak ada cara yang benar atau salah dalam menangani data yang hilang, oleh karena itu penting untuk bersikap bijaksana dalam mengatasi masalah ini.</a:t>
            </a:r>
            <a:endParaRPr b="0" i="0" sz="1200" u="none" cap="none" strike="noStrike">
              <a:solidFill>
                <a:srgbClr val="000000"/>
              </a:solidFill>
              <a:latin typeface="Tahoma"/>
              <a:ea typeface="Tahoma"/>
              <a:cs typeface="Tahoma"/>
              <a:sym typeface="Tahoma"/>
            </a:endParaRPr>
          </a:p>
        </p:txBody>
      </p:sp>
      <p:pic>
        <p:nvPicPr>
          <p:cNvPr id="2822" name="Google Shape;2822;p142"/>
          <p:cNvPicPr preferRelativeResize="0"/>
          <p:nvPr/>
        </p:nvPicPr>
        <p:blipFill rotWithShape="1">
          <a:blip r:embed="rId8">
            <a:alphaModFix/>
          </a:blip>
          <a:srcRect b="0" l="0" r="0" t="0"/>
          <a:stretch/>
        </p:blipFill>
        <p:spPr>
          <a:xfrm>
            <a:off x="4091799" y="5938351"/>
            <a:ext cx="375543" cy="406727"/>
          </a:xfrm>
          <a:prstGeom prst="rect">
            <a:avLst/>
          </a:prstGeom>
          <a:noFill/>
          <a:ln>
            <a:noFill/>
          </a:ln>
        </p:spPr>
      </p:pic>
      <p:sp>
        <p:nvSpPr>
          <p:cNvPr id="2823" name="Google Shape;2823;p142"/>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27" name="Shape 2827"/>
        <p:cNvGrpSpPr/>
        <p:nvPr/>
      </p:nvGrpSpPr>
      <p:grpSpPr>
        <a:xfrm>
          <a:off x="0" y="0"/>
          <a:ext cx="0" cy="0"/>
          <a:chOff x="0" y="0"/>
          <a:chExt cx="0" cy="0"/>
        </a:xfrm>
      </p:grpSpPr>
      <p:pic>
        <p:nvPicPr>
          <p:cNvPr id="2828" name="Google Shape;2828;p143"/>
          <p:cNvPicPr preferRelativeResize="0"/>
          <p:nvPr/>
        </p:nvPicPr>
        <p:blipFill rotWithShape="1">
          <a:blip r:embed="rId3">
            <a:alphaModFix/>
          </a:blip>
          <a:srcRect b="0" l="0" r="0" t="0"/>
          <a:stretch/>
        </p:blipFill>
        <p:spPr>
          <a:xfrm>
            <a:off x="5228844" y="2700527"/>
            <a:ext cx="4622292" cy="3742945"/>
          </a:xfrm>
          <a:prstGeom prst="rect">
            <a:avLst/>
          </a:prstGeom>
          <a:noFill/>
          <a:ln>
            <a:noFill/>
          </a:ln>
        </p:spPr>
      </p:pic>
      <p:pic>
        <p:nvPicPr>
          <p:cNvPr id="2829" name="Google Shape;2829;p143"/>
          <p:cNvPicPr preferRelativeResize="0"/>
          <p:nvPr/>
        </p:nvPicPr>
        <p:blipFill rotWithShape="1">
          <a:blip r:embed="rId4">
            <a:alphaModFix/>
          </a:blip>
          <a:srcRect b="0" l="0" r="0" t="0"/>
          <a:stretch/>
        </p:blipFill>
        <p:spPr>
          <a:xfrm>
            <a:off x="2656332" y="2854451"/>
            <a:ext cx="1426464" cy="3563112"/>
          </a:xfrm>
          <a:prstGeom prst="rect">
            <a:avLst/>
          </a:prstGeom>
          <a:noFill/>
          <a:ln>
            <a:noFill/>
          </a:ln>
        </p:spPr>
      </p:pic>
      <p:sp>
        <p:nvSpPr>
          <p:cNvPr id="2830" name="Google Shape;2830;p143"/>
          <p:cNvSpPr txBox="1"/>
          <p:nvPr>
            <p:ph type="title"/>
          </p:nvPr>
        </p:nvSpPr>
        <p:spPr>
          <a:xfrm>
            <a:off x="3614165" y="257378"/>
            <a:ext cx="49614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IMPUTING MISSING DATA</a:t>
            </a:r>
            <a:endParaRPr/>
          </a:p>
        </p:txBody>
      </p:sp>
      <p:sp>
        <p:nvSpPr>
          <p:cNvPr id="2831" name="Google Shape;2831;p143"/>
          <p:cNvSpPr txBox="1"/>
          <p:nvPr/>
        </p:nvSpPr>
        <p:spPr>
          <a:xfrm>
            <a:off x="464167" y="911175"/>
            <a:ext cx="11261400" cy="1398900"/>
          </a:xfrm>
          <a:prstGeom prst="rect">
            <a:avLst/>
          </a:prstGeom>
          <a:noFill/>
          <a:ln>
            <a:noFill/>
          </a:ln>
        </p:spPr>
        <p:txBody>
          <a:bodyPr anchorCtr="0" anchor="t" bIns="0" lIns="0" spcFirstLastPara="1" rIns="0" wrap="square" tIns="13325">
            <a:spAutoFit/>
          </a:bodyPr>
          <a:lstStyle/>
          <a:p>
            <a:pPr indent="0" lvl="0" marL="0" marR="12700" rtl="0" algn="just">
              <a:lnSpc>
                <a:spcPct val="100000"/>
              </a:lnSpc>
              <a:spcBef>
                <a:spcPts val="120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Metode </a:t>
            </a:r>
            <a:r>
              <a:rPr b="1" i="0" lang="en-US" sz="2000" u="none" cap="none" strike="noStrike">
                <a:solidFill>
                  <a:srgbClr val="404040"/>
                </a:solidFill>
                <a:latin typeface="Tahoma"/>
                <a:ea typeface="Tahoma"/>
                <a:cs typeface="Tahoma"/>
                <a:sym typeface="Tahoma"/>
              </a:rPr>
              <a:t>.fillna()</a:t>
            </a:r>
            <a:r>
              <a:rPr b="0" i="0" lang="en-US" sz="2000" u="none" cap="none" strike="noStrike">
                <a:solidFill>
                  <a:srgbClr val="404040"/>
                </a:solidFill>
                <a:latin typeface="Tahoma"/>
                <a:ea typeface="Tahoma"/>
                <a:cs typeface="Tahoma"/>
                <a:sym typeface="Tahoma"/>
              </a:rPr>
              <a:t> mengisi data yang hilang dengan nilai yang sesuai.</a:t>
            </a:r>
            <a:endParaRPr b="0" i="0" sz="2000" u="none" cap="none" strike="noStrike">
              <a:solidFill>
                <a:srgbClr val="404040"/>
              </a:solidFill>
              <a:latin typeface="Tahoma"/>
              <a:ea typeface="Tahoma"/>
              <a:cs typeface="Tahoma"/>
              <a:sym typeface="Tahoma"/>
            </a:endParaRPr>
          </a:p>
          <a:p>
            <a:pPr indent="-342900" lvl="0" marL="812800" marR="12700" rtl="0" algn="just">
              <a:lnSpc>
                <a:spcPct val="100000"/>
              </a:lnSpc>
              <a:spcBef>
                <a:spcPts val="1200"/>
              </a:spcBef>
              <a:spcAft>
                <a:spcPts val="0"/>
              </a:spcAft>
              <a:buClr>
                <a:srgbClr val="3E3E3E"/>
              </a:buClr>
              <a:buSzPts val="1600"/>
              <a:buFont typeface="Arial"/>
              <a:buChar char="•"/>
            </a:pPr>
            <a:r>
              <a:rPr b="0" i="0" lang="en-US" sz="2000" u="none" cap="none" strike="noStrike">
                <a:solidFill>
                  <a:srgbClr val="404040"/>
                </a:solidFill>
                <a:latin typeface="Tahoma"/>
                <a:ea typeface="Tahoma"/>
                <a:cs typeface="Tahoma"/>
                <a:sym typeface="Tahoma"/>
              </a:rPr>
              <a:t>Terdapat banyak cara untuk mengisi data dalam suatu kolom (nol, rata-rata, modus, dll.), jadi luangkan waktu sejenak untuk memutuskan yang terbaik - jika Anda tidak yakin, mintalah pendapat dari seorang ahli dalam bidang tersebut.</a:t>
            </a:r>
            <a:endParaRPr b="0" i="0" sz="2000" u="none" cap="none" strike="noStrike">
              <a:solidFill>
                <a:srgbClr val="404040"/>
              </a:solidFill>
              <a:latin typeface="Tahoma"/>
              <a:ea typeface="Tahoma"/>
              <a:cs typeface="Tahoma"/>
              <a:sym typeface="Tahoma"/>
            </a:endParaRPr>
          </a:p>
        </p:txBody>
      </p:sp>
      <p:sp>
        <p:nvSpPr>
          <p:cNvPr id="2832" name="Google Shape;2832;p143"/>
          <p:cNvSpPr/>
          <p:nvPr/>
        </p:nvSpPr>
        <p:spPr>
          <a:xfrm>
            <a:off x="3005327" y="5663184"/>
            <a:ext cx="631189" cy="247014"/>
          </a:xfrm>
          <a:custGeom>
            <a:rect b="b" l="l" r="r" t="t"/>
            <a:pathLst>
              <a:path extrusionOk="0" h="247014" w="631189">
                <a:moveTo>
                  <a:pt x="630936" y="0"/>
                </a:moveTo>
                <a:lnTo>
                  <a:pt x="0" y="0"/>
                </a:lnTo>
                <a:lnTo>
                  <a:pt x="0" y="246887"/>
                </a:lnTo>
                <a:lnTo>
                  <a:pt x="630936" y="246887"/>
                </a:lnTo>
                <a:lnTo>
                  <a:pt x="630936"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3" name="Google Shape;2833;p143"/>
          <p:cNvSpPr/>
          <p:nvPr/>
        </p:nvSpPr>
        <p:spPr>
          <a:xfrm>
            <a:off x="4530852" y="2843783"/>
            <a:ext cx="360045" cy="309880"/>
          </a:xfrm>
          <a:custGeom>
            <a:rect b="b" l="l" r="r" t="t"/>
            <a:pathLst>
              <a:path extrusionOk="0" h="309880" w="360045">
                <a:moveTo>
                  <a:pt x="204977" y="0"/>
                </a:moveTo>
                <a:lnTo>
                  <a:pt x="204977" y="77342"/>
                </a:lnTo>
                <a:lnTo>
                  <a:pt x="0" y="77342"/>
                </a:lnTo>
                <a:lnTo>
                  <a:pt x="0" y="232028"/>
                </a:lnTo>
                <a:lnTo>
                  <a:pt x="204977" y="232028"/>
                </a:lnTo>
                <a:lnTo>
                  <a:pt x="204977" y="309371"/>
                </a:lnTo>
                <a:lnTo>
                  <a:pt x="359663" y="154686"/>
                </a:lnTo>
                <a:lnTo>
                  <a:pt x="204977"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4" name="Google Shape;2834;p143"/>
          <p:cNvSpPr txBox="1"/>
          <p:nvPr/>
        </p:nvSpPr>
        <p:spPr>
          <a:xfrm>
            <a:off x="3951478" y="5688888"/>
            <a:ext cx="9708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What value can</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be used here?</a:t>
            </a:r>
            <a:endParaRPr b="0" i="0" sz="1200" u="none" cap="none" strike="noStrike">
              <a:solidFill>
                <a:srgbClr val="000000"/>
              </a:solidFill>
              <a:latin typeface="Trebuchet MS"/>
              <a:ea typeface="Trebuchet MS"/>
              <a:cs typeface="Trebuchet MS"/>
              <a:sym typeface="Trebuchet MS"/>
            </a:endParaRPr>
          </a:p>
        </p:txBody>
      </p:sp>
      <p:pic>
        <p:nvPicPr>
          <p:cNvPr id="2835" name="Google Shape;2835;p143"/>
          <p:cNvPicPr preferRelativeResize="0"/>
          <p:nvPr/>
        </p:nvPicPr>
        <p:blipFill rotWithShape="1">
          <a:blip r:embed="rId5">
            <a:alphaModFix/>
          </a:blip>
          <a:srcRect b="0" l="0" r="0" t="0"/>
          <a:stretch/>
        </p:blipFill>
        <p:spPr>
          <a:xfrm>
            <a:off x="3705605" y="5735866"/>
            <a:ext cx="182880" cy="76200"/>
          </a:xfrm>
          <a:prstGeom prst="rect">
            <a:avLst/>
          </a:prstGeom>
          <a:noFill/>
          <a:ln>
            <a:noFill/>
          </a:ln>
        </p:spPr>
      </p:pic>
      <p:sp>
        <p:nvSpPr>
          <p:cNvPr id="2836" name="Google Shape;2836;p143"/>
          <p:cNvSpPr txBox="1"/>
          <p:nvPr/>
        </p:nvSpPr>
        <p:spPr>
          <a:xfrm>
            <a:off x="9199244" y="3416046"/>
            <a:ext cx="16149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Using the median removes  the impact of the outlier</a:t>
            </a:r>
            <a:endParaRPr b="0" i="0" sz="1200" u="none" cap="none" strike="noStrike">
              <a:solidFill>
                <a:srgbClr val="000000"/>
              </a:solidFill>
              <a:latin typeface="Trebuchet MS"/>
              <a:ea typeface="Trebuchet MS"/>
              <a:cs typeface="Trebuchet MS"/>
              <a:sym typeface="Trebuchet MS"/>
            </a:endParaRPr>
          </a:p>
        </p:txBody>
      </p:sp>
      <p:sp>
        <p:nvSpPr>
          <p:cNvPr id="2837" name="Google Shape;2837;p143"/>
          <p:cNvSpPr/>
          <p:nvPr/>
        </p:nvSpPr>
        <p:spPr>
          <a:xfrm>
            <a:off x="9142983" y="2999994"/>
            <a:ext cx="104775" cy="364489"/>
          </a:xfrm>
          <a:custGeom>
            <a:rect b="b" l="l" r="r" t="t"/>
            <a:pathLst>
              <a:path extrusionOk="0" h="364489" w="104775">
                <a:moveTo>
                  <a:pt x="47622" y="76039"/>
                </a:moveTo>
                <a:lnTo>
                  <a:pt x="28570" y="76358"/>
                </a:lnTo>
                <a:lnTo>
                  <a:pt x="28956" y="96011"/>
                </a:lnTo>
                <a:lnTo>
                  <a:pt x="29972" y="126618"/>
                </a:lnTo>
                <a:lnTo>
                  <a:pt x="33400" y="184150"/>
                </a:lnTo>
                <a:lnTo>
                  <a:pt x="37592" y="222503"/>
                </a:lnTo>
                <a:lnTo>
                  <a:pt x="48641" y="275843"/>
                </a:lnTo>
                <a:lnTo>
                  <a:pt x="67056" y="324738"/>
                </a:lnTo>
                <a:lnTo>
                  <a:pt x="87884" y="364235"/>
                </a:lnTo>
                <a:lnTo>
                  <a:pt x="104648" y="355091"/>
                </a:lnTo>
                <a:lnTo>
                  <a:pt x="97536" y="342391"/>
                </a:lnTo>
                <a:lnTo>
                  <a:pt x="90805" y="329691"/>
                </a:lnTo>
                <a:lnTo>
                  <a:pt x="72136" y="286892"/>
                </a:lnTo>
                <a:lnTo>
                  <a:pt x="60071" y="241680"/>
                </a:lnTo>
                <a:lnTo>
                  <a:pt x="52324" y="182244"/>
                </a:lnTo>
                <a:lnTo>
                  <a:pt x="49022" y="125729"/>
                </a:lnTo>
                <a:lnTo>
                  <a:pt x="48006" y="95376"/>
                </a:lnTo>
                <a:lnTo>
                  <a:pt x="47622" y="76039"/>
                </a:lnTo>
                <a:close/>
              </a:path>
              <a:path extrusionOk="0" h="364489" w="104775">
                <a:moveTo>
                  <a:pt x="36830" y="0"/>
                </a:moveTo>
                <a:lnTo>
                  <a:pt x="0" y="76834"/>
                </a:lnTo>
                <a:lnTo>
                  <a:pt x="28570" y="76358"/>
                </a:lnTo>
                <a:lnTo>
                  <a:pt x="28321" y="63626"/>
                </a:lnTo>
                <a:lnTo>
                  <a:pt x="47371" y="63372"/>
                </a:lnTo>
                <a:lnTo>
                  <a:pt x="69741" y="63372"/>
                </a:lnTo>
                <a:lnTo>
                  <a:pt x="36830" y="0"/>
                </a:lnTo>
                <a:close/>
              </a:path>
              <a:path extrusionOk="0" h="364489" w="104775">
                <a:moveTo>
                  <a:pt x="47371" y="63372"/>
                </a:moveTo>
                <a:lnTo>
                  <a:pt x="28321" y="63626"/>
                </a:lnTo>
                <a:lnTo>
                  <a:pt x="28570" y="76358"/>
                </a:lnTo>
                <a:lnTo>
                  <a:pt x="47622" y="76039"/>
                </a:lnTo>
                <a:lnTo>
                  <a:pt x="47371" y="63372"/>
                </a:lnTo>
                <a:close/>
              </a:path>
              <a:path extrusionOk="0" h="364489" w="104775">
                <a:moveTo>
                  <a:pt x="69741" y="63372"/>
                </a:moveTo>
                <a:lnTo>
                  <a:pt x="47371" y="63372"/>
                </a:lnTo>
                <a:lnTo>
                  <a:pt x="47622" y="76039"/>
                </a:lnTo>
                <a:lnTo>
                  <a:pt x="76073" y="75564"/>
                </a:lnTo>
                <a:lnTo>
                  <a:pt x="69741" y="63372"/>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8" name="Google Shape;2838;p143"/>
          <p:cNvSpPr/>
          <p:nvPr/>
        </p:nvSpPr>
        <p:spPr>
          <a:xfrm>
            <a:off x="7933943" y="5663184"/>
            <a:ext cx="631190" cy="247014"/>
          </a:xfrm>
          <a:custGeom>
            <a:rect b="b" l="l" r="r" t="t"/>
            <a:pathLst>
              <a:path extrusionOk="0" h="247014" w="631190">
                <a:moveTo>
                  <a:pt x="630935" y="0"/>
                </a:moveTo>
                <a:lnTo>
                  <a:pt x="0" y="0"/>
                </a:lnTo>
                <a:lnTo>
                  <a:pt x="0" y="246887"/>
                </a:lnTo>
                <a:lnTo>
                  <a:pt x="630935" y="246887"/>
                </a:lnTo>
                <a:lnTo>
                  <a:pt x="630935"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39" name="Google Shape;2839;p143"/>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43" name="Shape 2843"/>
        <p:cNvGrpSpPr/>
        <p:nvPr/>
      </p:nvGrpSpPr>
      <p:grpSpPr>
        <a:xfrm>
          <a:off x="0" y="0"/>
          <a:ext cx="0" cy="0"/>
          <a:chOff x="0" y="0"/>
          <a:chExt cx="0" cy="0"/>
        </a:xfrm>
      </p:grpSpPr>
      <p:pic>
        <p:nvPicPr>
          <p:cNvPr id="2844" name="Google Shape;2844;p144"/>
          <p:cNvPicPr preferRelativeResize="0"/>
          <p:nvPr/>
        </p:nvPicPr>
        <p:blipFill rotWithShape="1">
          <a:blip r:embed="rId3">
            <a:alphaModFix/>
          </a:blip>
          <a:srcRect b="0" l="0" r="0" t="0"/>
          <a:stretch/>
        </p:blipFill>
        <p:spPr>
          <a:xfrm>
            <a:off x="3680459" y="2385060"/>
            <a:ext cx="4114798" cy="4030979"/>
          </a:xfrm>
          <a:prstGeom prst="rect">
            <a:avLst/>
          </a:prstGeom>
          <a:noFill/>
          <a:ln>
            <a:noFill/>
          </a:ln>
        </p:spPr>
      </p:pic>
      <p:sp>
        <p:nvSpPr>
          <p:cNvPr id="2845" name="Google Shape;2845;p144"/>
          <p:cNvSpPr txBox="1"/>
          <p:nvPr>
            <p:ph type="title"/>
          </p:nvPr>
        </p:nvSpPr>
        <p:spPr>
          <a:xfrm>
            <a:off x="4385309" y="257378"/>
            <a:ext cx="3420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DUPLICATE DATA</a:t>
            </a:r>
            <a:endParaRPr/>
          </a:p>
        </p:txBody>
      </p:sp>
      <p:sp>
        <p:nvSpPr>
          <p:cNvPr id="2846" name="Google Shape;2846;p144"/>
          <p:cNvSpPr txBox="1"/>
          <p:nvPr/>
        </p:nvSpPr>
        <p:spPr>
          <a:xfrm>
            <a:off x="2285997" y="967103"/>
            <a:ext cx="8264400" cy="936900"/>
          </a:xfrm>
          <a:prstGeom prst="rect">
            <a:avLst/>
          </a:prstGeom>
          <a:noFill/>
          <a:ln>
            <a:noFill/>
          </a:ln>
        </p:spPr>
        <p:txBody>
          <a:bodyPr anchorCtr="0" anchor="t" bIns="0" lIns="0" spcFirstLastPara="1" rIns="0" wrap="square" tIns="13325">
            <a:spAutoFit/>
          </a:bodyPr>
          <a:lstStyle/>
          <a:p>
            <a:pPr indent="0" lvl="0" marL="12700" marR="1270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Data duplikat </a:t>
            </a:r>
            <a:r>
              <a:rPr b="0" i="0" lang="en-US" sz="2000" u="none" cap="none" strike="noStrike">
                <a:solidFill>
                  <a:srgbClr val="404040"/>
                </a:solidFill>
                <a:latin typeface="Tahoma"/>
                <a:ea typeface="Tahoma"/>
                <a:cs typeface="Tahoma"/>
                <a:sym typeface="Tahoma"/>
              </a:rPr>
              <a:t>mewakili adanya satu atau lebih baris yang redundan yang mengandung informasi yang sama dengan yang lain, dan oleh karena itu dapat dihapus.</a:t>
            </a:r>
            <a:endParaRPr b="0" i="0" sz="2000" u="none" cap="none" strike="noStrike">
              <a:solidFill>
                <a:srgbClr val="000000"/>
              </a:solidFill>
              <a:latin typeface="Tahoma"/>
              <a:ea typeface="Tahoma"/>
              <a:cs typeface="Tahoma"/>
              <a:sym typeface="Tahoma"/>
            </a:endParaRPr>
          </a:p>
        </p:txBody>
      </p:sp>
      <p:sp>
        <p:nvSpPr>
          <p:cNvPr id="2847" name="Google Shape;2847;p144"/>
          <p:cNvSpPr/>
          <p:nvPr/>
        </p:nvSpPr>
        <p:spPr>
          <a:xfrm>
            <a:off x="3796284" y="3429000"/>
            <a:ext cx="3754120" cy="533400"/>
          </a:xfrm>
          <a:custGeom>
            <a:rect b="b" l="l" r="r" t="t"/>
            <a:pathLst>
              <a:path extrusionOk="0" h="533400" w="3754120">
                <a:moveTo>
                  <a:pt x="3753612" y="0"/>
                </a:moveTo>
                <a:lnTo>
                  <a:pt x="0" y="0"/>
                </a:lnTo>
                <a:lnTo>
                  <a:pt x="0" y="533400"/>
                </a:lnTo>
                <a:lnTo>
                  <a:pt x="3753612" y="533400"/>
                </a:lnTo>
                <a:lnTo>
                  <a:pt x="3753612"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48" name="Google Shape;2848;p144"/>
          <p:cNvSpPr/>
          <p:nvPr/>
        </p:nvSpPr>
        <p:spPr>
          <a:xfrm>
            <a:off x="6047232" y="4212335"/>
            <a:ext cx="411479" cy="274320"/>
          </a:xfrm>
          <a:custGeom>
            <a:rect b="b" l="l" r="r" t="t"/>
            <a:pathLst>
              <a:path extrusionOk="0" h="274320" w="411479">
                <a:moveTo>
                  <a:pt x="411479" y="0"/>
                </a:moveTo>
                <a:lnTo>
                  <a:pt x="0" y="0"/>
                </a:lnTo>
                <a:lnTo>
                  <a:pt x="0" y="274319"/>
                </a:lnTo>
                <a:lnTo>
                  <a:pt x="411479" y="274319"/>
                </a:lnTo>
                <a:lnTo>
                  <a:pt x="411479"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49" name="Google Shape;2849;p144"/>
          <p:cNvSpPr/>
          <p:nvPr/>
        </p:nvSpPr>
        <p:spPr>
          <a:xfrm>
            <a:off x="6047232" y="4741164"/>
            <a:ext cx="411479" cy="274320"/>
          </a:xfrm>
          <a:custGeom>
            <a:rect b="b" l="l" r="r" t="t"/>
            <a:pathLst>
              <a:path extrusionOk="0" h="274320" w="411479">
                <a:moveTo>
                  <a:pt x="411479" y="0"/>
                </a:moveTo>
                <a:lnTo>
                  <a:pt x="0" y="0"/>
                </a:lnTo>
                <a:lnTo>
                  <a:pt x="0" y="274319"/>
                </a:lnTo>
                <a:lnTo>
                  <a:pt x="411479" y="274319"/>
                </a:lnTo>
                <a:lnTo>
                  <a:pt x="411479"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0" name="Google Shape;2850;p144"/>
          <p:cNvSpPr txBox="1"/>
          <p:nvPr/>
        </p:nvSpPr>
        <p:spPr>
          <a:xfrm>
            <a:off x="8012938" y="3460750"/>
            <a:ext cx="13500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is duplicate data  on the same customer</a:t>
            </a:r>
            <a:endParaRPr b="0" i="0" sz="1200" u="none" cap="none" strike="noStrike">
              <a:solidFill>
                <a:srgbClr val="000000"/>
              </a:solidFill>
              <a:latin typeface="Trebuchet MS"/>
              <a:ea typeface="Trebuchet MS"/>
              <a:cs typeface="Trebuchet MS"/>
              <a:sym typeface="Trebuchet MS"/>
            </a:endParaRPr>
          </a:p>
        </p:txBody>
      </p:sp>
      <p:sp>
        <p:nvSpPr>
          <p:cNvPr id="2851" name="Google Shape;2851;p144"/>
          <p:cNvSpPr txBox="1"/>
          <p:nvPr/>
        </p:nvSpPr>
        <p:spPr>
          <a:xfrm>
            <a:off x="8012938" y="4748021"/>
            <a:ext cx="1623600" cy="751800"/>
          </a:xfrm>
          <a:prstGeom prst="rect">
            <a:avLst/>
          </a:prstGeom>
          <a:noFill/>
          <a:ln>
            <a:noFill/>
          </a:ln>
        </p:spPr>
        <p:txBody>
          <a:bodyPr anchorCtr="0" anchor="t" bIns="0" lIns="0" spcFirstLastPara="1" rIns="0" wrap="square" tIns="12700">
            <a:spAutoFit/>
          </a:bodyPr>
          <a:lstStyle/>
          <a:p>
            <a:pPr indent="0" lvl="0" marL="12700" marR="12700" rtl="0" algn="just">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These are the same values,  but they’re not considered  duplicate data</a:t>
            </a:r>
            <a:endParaRPr b="0" i="0" sz="1200" u="none" cap="none" strike="noStrike">
              <a:solidFill>
                <a:srgbClr val="000000"/>
              </a:solidFill>
              <a:latin typeface="Trebuchet MS"/>
              <a:ea typeface="Trebuchet MS"/>
              <a:cs typeface="Trebuchet MS"/>
              <a:sym typeface="Trebuchet MS"/>
            </a:endParaRPr>
          </a:p>
        </p:txBody>
      </p:sp>
      <p:sp>
        <p:nvSpPr>
          <p:cNvPr id="2852" name="Google Shape;2852;p144"/>
          <p:cNvSpPr/>
          <p:nvPr/>
        </p:nvSpPr>
        <p:spPr>
          <a:xfrm>
            <a:off x="7631430" y="3518153"/>
            <a:ext cx="293370" cy="76200"/>
          </a:xfrm>
          <a:custGeom>
            <a:rect b="b" l="l" r="r" t="t"/>
            <a:pathLst>
              <a:path extrusionOk="0" h="76200" w="293370">
                <a:moveTo>
                  <a:pt x="73151" y="0"/>
                </a:moveTo>
                <a:lnTo>
                  <a:pt x="0" y="43561"/>
                </a:lnTo>
                <a:lnTo>
                  <a:pt x="78740" y="76073"/>
                </a:lnTo>
                <a:lnTo>
                  <a:pt x="76715" y="48513"/>
                </a:lnTo>
                <a:lnTo>
                  <a:pt x="64008" y="48513"/>
                </a:lnTo>
                <a:lnTo>
                  <a:pt x="62611" y="29463"/>
                </a:lnTo>
                <a:lnTo>
                  <a:pt x="75253" y="28613"/>
                </a:lnTo>
                <a:lnTo>
                  <a:pt x="73151" y="0"/>
                </a:lnTo>
                <a:close/>
              </a:path>
              <a:path extrusionOk="0" h="76200" w="293370">
                <a:moveTo>
                  <a:pt x="292525" y="44704"/>
                </a:moveTo>
                <a:lnTo>
                  <a:pt x="151002" y="44704"/>
                </a:lnTo>
                <a:lnTo>
                  <a:pt x="169418" y="44831"/>
                </a:lnTo>
                <a:lnTo>
                  <a:pt x="186690" y="45593"/>
                </a:lnTo>
                <a:lnTo>
                  <a:pt x="233299" y="50673"/>
                </a:lnTo>
                <a:lnTo>
                  <a:pt x="289178" y="61213"/>
                </a:lnTo>
                <a:lnTo>
                  <a:pt x="292525" y="44704"/>
                </a:lnTo>
                <a:close/>
              </a:path>
              <a:path extrusionOk="0" h="76200" w="293370">
                <a:moveTo>
                  <a:pt x="75253" y="28613"/>
                </a:moveTo>
                <a:lnTo>
                  <a:pt x="62611" y="29463"/>
                </a:lnTo>
                <a:lnTo>
                  <a:pt x="64008" y="48513"/>
                </a:lnTo>
                <a:lnTo>
                  <a:pt x="76647" y="47589"/>
                </a:lnTo>
                <a:lnTo>
                  <a:pt x="75253" y="28613"/>
                </a:lnTo>
                <a:close/>
              </a:path>
              <a:path extrusionOk="0" h="76200" w="293370">
                <a:moveTo>
                  <a:pt x="76647" y="47589"/>
                </a:moveTo>
                <a:lnTo>
                  <a:pt x="64008" y="48513"/>
                </a:lnTo>
                <a:lnTo>
                  <a:pt x="76715" y="48513"/>
                </a:lnTo>
                <a:lnTo>
                  <a:pt x="76647" y="47589"/>
                </a:lnTo>
                <a:close/>
              </a:path>
              <a:path extrusionOk="0" h="76200" w="293370">
                <a:moveTo>
                  <a:pt x="151129" y="25654"/>
                </a:moveTo>
                <a:lnTo>
                  <a:pt x="131191" y="25908"/>
                </a:lnTo>
                <a:lnTo>
                  <a:pt x="110490" y="26543"/>
                </a:lnTo>
                <a:lnTo>
                  <a:pt x="89026" y="27686"/>
                </a:lnTo>
                <a:lnTo>
                  <a:pt x="75253" y="28613"/>
                </a:lnTo>
                <a:lnTo>
                  <a:pt x="76647" y="47589"/>
                </a:lnTo>
                <a:lnTo>
                  <a:pt x="90043" y="46609"/>
                </a:lnTo>
                <a:lnTo>
                  <a:pt x="111125" y="45593"/>
                </a:lnTo>
                <a:lnTo>
                  <a:pt x="131445" y="44958"/>
                </a:lnTo>
                <a:lnTo>
                  <a:pt x="151002" y="44704"/>
                </a:lnTo>
                <a:lnTo>
                  <a:pt x="292525" y="44704"/>
                </a:lnTo>
                <a:lnTo>
                  <a:pt x="292989" y="42418"/>
                </a:lnTo>
                <a:lnTo>
                  <a:pt x="236600" y="31876"/>
                </a:lnTo>
                <a:lnTo>
                  <a:pt x="188214" y="26543"/>
                </a:lnTo>
                <a:lnTo>
                  <a:pt x="170179" y="25781"/>
                </a:lnTo>
                <a:lnTo>
                  <a:pt x="151129" y="25654"/>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3" name="Google Shape;2853;p144"/>
          <p:cNvSpPr/>
          <p:nvPr/>
        </p:nvSpPr>
        <p:spPr>
          <a:xfrm>
            <a:off x="7648193" y="4595748"/>
            <a:ext cx="300354" cy="158114"/>
          </a:xfrm>
          <a:custGeom>
            <a:rect b="b" l="l" r="r" t="t"/>
            <a:pathLst>
              <a:path extrusionOk="0" h="158114" w="300354">
                <a:moveTo>
                  <a:pt x="76707" y="28296"/>
                </a:moveTo>
                <a:lnTo>
                  <a:pt x="73748" y="47136"/>
                </a:lnTo>
                <a:lnTo>
                  <a:pt x="96138" y="50800"/>
                </a:lnTo>
                <a:lnTo>
                  <a:pt x="126491" y="56387"/>
                </a:lnTo>
                <a:lnTo>
                  <a:pt x="167894" y="65531"/>
                </a:lnTo>
                <a:lnTo>
                  <a:pt x="213232" y="79248"/>
                </a:lnTo>
                <a:lnTo>
                  <a:pt x="249681" y="99187"/>
                </a:lnTo>
                <a:lnTo>
                  <a:pt x="275335" y="136270"/>
                </a:lnTo>
                <a:lnTo>
                  <a:pt x="281939" y="157861"/>
                </a:lnTo>
                <a:lnTo>
                  <a:pt x="300227" y="152781"/>
                </a:lnTo>
                <a:lnTo>
                  <a:pt x="282194" y="107187"/>
                </a:lnTo>
                <a:lnTo>
                  <a:pt x="255524" y="79756"/>
                </a:lnTo>
                <a:lnTo>
                  <a:pt x="220472" y="61594"/>
                </a:lnTo>
                <a:lnTo>
                  <a:pt x="172720" y="46989"/>
                </a:lnTo>
                <a:lnTo>
                  <a:pt x="99695" y="32003"/>
                </a:lnTo>
                <a:lnTo>
                  <a:pt x="76707" y="28296"/>
                </a:lnTo>
                <a:close/>
              </a:path>
              <a:path extrusionOk="0" h="158114" w="300354">
                <a:moveTo>
                  <a:pt x="81152" y="0"/>
                </a:moveTo>
                <a:lnTo>
                  <a:pt x="0" y="25781"/>
                </a:lnTo>
                <a:lnTo>
                  <a:pt x="69341" y="75183"/>
                </a:lnTo>
                <a:lnTo>
                  <a:pt x="73748" y="47136"/>
                </a:lnTo>
                <a:lnTo>
                  <a:pt x="61213" y="45084"/>
                </a:lnTo>
                <a:lnTo>
                  <a:pt x="64261" y="26288"/>
                </a:lnTo>
                <a:lnTo>
                  <a:pt x="77023" y="26288"/>
                </a:lnTo>
                <a:lnTo>
                  <a:pt x="81152" y="0"/>
                </a:lnTo>
                <a:close/>
              </a:path>
              <a:path extrusionOk="0" h="158114" w="300354">
                <a:moveTo>
                  <a:pt x="64261" y="26288"/>
                </a:moveTo>
                <a:lnTo>
                  <a:pt x="61213" y="45084"/>
                </a:lnTo>
                <a:lnTo>
                  <a:pt x="73748" y="47136"/>
                </a:lnTo>
                <a:lnTo>
                  <a:pt x="76707" y="28296"/>
                </a:lnTo>
                <a:lnTo>
                  <a:pt x="64261" y="26288"/>
                </a:lnTo>
                <a:close/>
              </a:path>
              <a:path extrusionOk="0" h="158114" w="300354">
                <a:moveTo>
                  <a:pt x="77023" y="26288"/>
                </a:moveTo>
                <a:lnTo>
                  <a:pt x="64261" y="26288"/>
                </a:lnTo>
                <a:lnTo>
                  <a:pt x="76707" y="28296"/>
                </a:lnTo>
                <a:lnTo>
                  <a:pt x="77023" y="26288"/>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4" name="Google Shape;2854;p144"/>
          <p:cNvSpPr/>
          <p:nvPr/>
        </p:nvSpPr>
        <p:spPr>
          <a:xfrm>
            <a:off x="7190231" y="4477511"/>
            <a:ext cx="360045" cy="285114"/>
          </a:xfrm>
          <a:custGeom>
            <a:rect b="b" l="l" r="r" t="t"/>
            <a:pathLst>
              <a:path extrusionOk="0" h="285114" w="360045">
                <a:moveTo>
                  <a:pt x="359664" y="0"/>
                </a:moveTo>
                <a:lnTo>
                  <a:pt x="0" y="0"/>
                </a:lnTo>
                <a:lnTo>
                  <a:pt x="0" y="284988"/>
                </a:lnTo>
                <a:lnTo>
                  <a:pt x="359664" y="284988"/>
                </a:lnTo>
                <a:lnTo>
                  <a:pt x="359664"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5" name="Google Shape;2855;p144"/>
          <p:cNvSpPr/>
          <p:nvPr/>
        </p:nvSpPr>
        <p:spPr>
          <a:xfrm>
            <a:off x="7176516" y="5001767"/>
            <a:ext cx="361315" cy="285114"/>
          </a:xfrm>
          <a:custGeom>
            <a:rect b="b" l="l" r="r" t="t"/>
            <a:pathLst>
              <a:path extrusionOk="0" h="285114" w="361315">
                <a:moveTo>
                  <a:pt x="361188" y="0"/>
                </a:moveTo>
                <a:lnTo>
                  <a:pt x="0" y="0"/>
                </a:lnTo>
                <a:lnTo>
                  <a:pt x="0" y="284987"/>
                </a:lnTo>
                <a:lnTo>
                  <a:pt x="361188" y="284987"/>
                </a:lnTo>
                <a:lnTo>
                  <a:pt x="361188"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6" name="Google Shape;2856;p144"/>
          <p:cNvSpPr/>
          <p:nvPr/>
        </p:nvSpPr>
        <p:spPr>
          <a:xfrm>
            <a:off x="7648193" y="5013705"/>
            <a:ext cx="300354" cy="158114"/>
          </a:xfrm>
          <a:custGeom>
            <a:rect b="b" l="l" r="r" t="t"/>
            <a:pathLst>
              <a:path extrusionOk="0" h="158114" w="300354">
                <a:moveTo>
                  <a:pt x="69469" y="82677"/>
                </a:moveTo>
                <a:lnTo>
                  <a:pt x="0" y="132080"/>
                </a:lnTo>
                <a:lnTo>
                  <a:pt x="81152" y="157988"/>
                </a:lnTo>
                <a:lnTo>
                  <a:pt x="77074" y="131699"/>
                </a:lnTo>
                <a:lnTo>
                  <a:pt x="64261" y="131699"/>
                </a:lnTo>
                <a:lnTo>
                  <a:pt x="61213" y="112903"/>
                </a:lnTo>
                <a:lnTo>
                  <a:pt x="73837" y="110837"/>
                </a:lnTo>
                <a:lnTo>
                  <a:pt x="69469" y="82677"/>
                </a:lnTo>
                <a:close/>
              </a:path>
              <a:path extrusionOk="0" h="158114" w="300354">
                <a:moveTo>
                  <a:pt x="73837" y="110837"/>
                </a:moveTo>
                <a:lnTo>
                  <a:pt x="61213" y="112903"/>
                </a:lnTo>
                <a:lnTo>
                  <a:pt x="64261" y="131699"/>
                </a:lnTo>
                <a:lnTo>
                  <a:pt x="76754" y="129639"/>
                </a:lnTo>
                <a:lnTo>
                  <a:pt x="73837" y="110837"/>
                </a:lnTo>
                <a:close/>
              </a:path>
              <a:path extrusionOk="0" h="158114" w="300354">
                <a:moveTo>
                  <a:pt x="76754" y="129639"/>
                </a:moveTo>
                <a:lnTo>
                  <a:pt x="64261" y="131699"/>
                </a:lnTo>
                <a:lnTo>
                  <a:pt x="77074" y="131699"/>
                </a:lnTo>
                <a:lnTo>
                  <a:pt x="76754" y="129639"/>
                </a:lnTo>
                <a:close/>
              </a:path>
              <a:path extrusionOk="0" h="158114" w="300354">
                <a:moveTo>
                  <a:pt x="281939" y="0"/>
                </a:moveTo>
                <a:lnTo>
                  <a:pt x="265683" y="41402"/>
                </a:lnTo>
                <a:lnTo>
                  <a:pt x="230377" y="71120"/>
                </a:lnTo>
                <a:lnTo>
                  <a:pt x="192277" y="85725"/>
                </a:lnTo>
                <a:lnTo>
                  <a:pt x="154685" y="95631"/>
                </a:lnTo>
                <a:lnTo>
                  <a:pt x="96138" y="107188"/>
                </a:lnTo>
                <a:lnTo>
                  <a:pt x="73837" y="110837"/>
                </a:lnTo>
                <a:lnTo>
                  <a:pt x="76754" y="129639"/>
                </a:lnTo>
                <a:lnTo>
                  <a:pt x="130301" y="120142"/>
                </a:lnTo>
                <a:lnTo>
                  <a:pt x="172592" y="110871"/>
                </a:lnTo>
                <a:lnTo>
                  <a:pt x="209550" y="100203"/>
                </a:lnTo>
                <a:lnTo>
                  <a:pt x="247903" y="83058"/>
                </a:lnTo>
                <a:lnTo>
                  <a:pt x="278129" y="56642"/>
                </a:lnTo>
                <a:lnTo>
                  <a:pt x="297179" y="16256"/>
                </a:lnTo>
                <a:lnTo>
                  <a:pt x="300227" y="5080"/>
                </a:lnTo>
                <a:lnTo>
                  <a:pt x="281939"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57" name="Google Shape;2857;p144"/>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61" name="Shape 2861"/>
        <p:cNvGrpSpPr/>
        <p:nvPr/>
      </p:nvGrpSpPr>
      <p:grpSpPr>
        <a:xfrm>
          <a:off x="0" y="0"/>
          <a:ext cx="0" cy="0"/>
          <a:chOff x="0" y="0"/>
          <a:chExt cx="0" cy="0"/>
        </a:xfrm>
      </p:grpSpPr>
      <p:pic>
        <p:nvPicPr>
          <p:cNvPr id="2862" name="Google Shape;2862;p145"/>
          <p:cNvPicPr preferRelativeResize="0"/>
          <p:nvPr/>
        </p:nvPicPr>
        <p:blipFill rotWithShape="1">
          <a:blip r:embed="rId3">
            <a:alphaModFix/>
          </a:blip>
          <a:srcRect b="0" l="0" r="0" t="0"/>
          <a:stretch/>
        </p:blipFill>
        <p:spPr>
          <a:xfrm>
            <a:off x="7142988" y="2157983"/>
            <a:ext cx="1580387" cy="2523743"/>
          </a:xfrm>
          <a:prstGeom prst="rect">
            <a:avLst/>
          </a:prstGeom>
          <a:noFill/>
          <a:ln>
            <a:noFill/>
          </a:ln>
        </p:spPr>
      </p:pic>
      <p:grpSp>
        <p:nvGrpSpPr>
          <p:cNvPr id="2863" name="Google Shape;2863;p145"/>
          <p:cNvGrpSpPr/>
          <p:nvPr/>
        </p:nvGrpSpPr>
        <p:grpSpPr>
          <a:xfrm>
            <a:off x="2676644" y="2148839"/>
            <a:ext cx="3881127" cy="3887723"/>
            <a:chOff x="2676644" y="2148839"/>
            <a:chExt cx="3881127" cy="3887723"/>
          </a:xfrm>
        </p:grpSpPr>
        <p:pic>
          <p:nvPicPr>
            <p:cNvPr id="2864" name="Google Shape;2864;p145"/>
            <p:cNvPicPr preferRelativeResize="0"/>
            <p:nvPr/>
          </p:nvPicPr>
          <p:blipFill rotWithShape="1">
            <a:blip r:embed="rId4">
              <a:alphaModFix/>
            </a:blip>
            <a:srcRect b="0" l="0" r="0" t="0"/>
            <a:stretch/>
          </p:blipFill>
          <p:spPr>
            <a:xfrm>
              <a:off x="2676644" y="2187048"/>
              <a:ext cx="3762255" cy="3696680"/>
            </a:xfrm>
            <a:prstGeom prst="rect">
              <a:avLst/>
            </a:prstGeom>
            <a:noFill/>
            <a:ln>
              <a:noFill/>
            </a:ln>
          </p:spPr>
        </p:pic>
        <p:pic>
          <p:nvPicPr>
            <p:cNvPr id="2865" name="Google Shape;2865;p145"/>
            <p:cNvPicPr preferRelativeResize="0"/>
            <p:nvPr/>
          </p:nvPicPr>
          <p:blipFill rotWithShape="1">
            <a:blip r:embed="rId5">
              <a:alphaModFix/>
            </a:blip>
            <a:srcRect b="0" l="0" r="0" t="0"/>
            <a:stretch/>
          </p:blipFill>
          <p:spPr>
            <a:xfrm>
              <a:off x="6388608" y="2148839"/>
              <a:ext cx="169163" cy="3887723"/>
            </a:xfrm>
            <a:prstGeom prst="rect">
              <a:avLst/>
            </a:prstGeom>
            <a:noFill/>
            <a:ln>
              <a:noFill/>
            </a:ln>
          </p:spPr>
        </p:pic>
      </p:grpSp>
      <p:sp>
        <p:nvSpPr>
          <p:cNvPr id="2866" name="Google Shape;2866;p145"/>
          <p:cNvSpPr txBox="1"/>
          <p:nvPr>
            <p:ph type="title"/>
          </p:nvPr>
        </p:nvSpPr>
        <p:spPr>
          <a:xfrm>
            <a:off x="3066669" y="257378"/>
            <a:ext cx="60636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IDENTIFYING DUPLICATE DATA</a:t>
            </a:r>
            <a:endParaRPr/>
          </a:p>
        </p:txBody>
      </p:sp>
      <p:sp>
        <p:nvSpPr>
          <p:cNvPr id="2867" name="Google Shape;2867;p145"/>
          <p:cNvSpPr txBox="1"/>
          <p:nvPr/>
        </p:nvSpPr>
        <p:spPr>
          <a:xfrm>
            <a:off x="2676651" y="1051067"/>
            <a:ext cx="72834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Gunakan </a:t>
            </a:r>
            <a:r>
              <a:rPr b="1" i="0" lang="en-US" sz="2000" u="none" cap="none" strike="noStrike">
                <a:solidFill>
                  <a:srgbClr val="404040"/>
                </a:solidFill>
                <a:latin typeface="Tahoma"/>
                <a:ea typeface="Tahoma"/>
                <a:cs typeface="Tahoma"/>
                <a:sym typeface="Tahoma"/>
              </a:rPr>
              <a:t>.duplicated() </a:t>
            </a:r>
            <a:r>
              <a:rPr b="0" i="0" lang="en-US" sz="2000" u="none" cap="none" strike="noStrike">
                <a:solidFill>
                  <a:srgbClr val="404040"/>
                </a:solidFill>
                <a:latin typeface="Tahoma"/>
                <a:ea typeface="Tahoma"/>
                <a:cs typeface="Tahoma"/>
                <a:sym typeface="Tahoma"/>
              </a:rPr>
              <a:t>untuk mengidentifikasi data duplicate</a:t>
            </a:r>
            <a:endParaRPr b="0" i="0" sz="2000" u="none" cap="none" strike="noStrike">
              <a:solidFill>
                <a:srgbClr val="000000"/>
              </a:solidFill>
              <a:latin typeface="Tahoma"/>
              <a:ea typeface="Tahoma"/>
              <a:cs typeface="Tahoma"/>
              <a:sym typeface="Tahoma"/>
            </a:endParaRPr>
          </a:p>
        </p:txBody>
      </p:sp>
      <p:sp>
        <p:nvSpPr>
          <p:cNvPr id="2868" name="Google Shape;2868;p145"/>
          <p:cNvSpPr/>
          <p:nvPr/>
        </p:nvSpPr>
        <p:spPr>
          <a:xfrm>
            <a:off x="6690359" y="2176272"/>
            <a:ext cx="360045" cy="307975"/>
          </a:xfrm>
          <a:custGeom>
            <a:rect b="b" l="l" r="r" t="t"/>
            <a:pathLst>
              <a:path extrusionOk="0" h="307975" w="360045">
                <a:moveTo>
                  <a:pt x="205740" y="0"/>
                </a:moveTo>
                <a:lnTo>
                  <a:pt x="205740" y="76962"/>
                </a:lnTo>
                <a:lnTo>
                  <a:pt x="0" y="76962"/>
                </a:lnTo>
                <a:lnTo>
                  <a:pt x="0" y="230886"/>
                </a:lnTo>
                <a:lnTo>
                  <a:pt x="205740" y="230886"/>
                </a:lnTo>
                <a:lnTo>
                  <a:pt x="205740" y="307848"/>
                </a:lnTo>
                <a:lnTo>
                  <a:pt x="359664" y="153924"/>
                </a:lnTo>
                <a:lnTo>
                  <a:pt x="205740"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69" name="Google Shape;2869;p145"/>
          <p:cNvSpPr/>
          <p:nvPr/>
        </p:nvSpPr>
        <p:spPr>
          <a:xfrm>
            <a:off x="8845295" y="2176272"/>
            <a:ext cx="361315" cy="307975"/>
          </a:xfrm>
          <a:custGeom>
            <a:rect b="b" l="l" r="r" t="t"/>
            <a:pathLst>
              <a:path extrusionOk="0" h="307975" w="361315">
                <a:moveTo>
                  <a:pt x="207263" y="0"/>
                </a:moveTo>
                <a:lnTo>
                  <a:pt x="207263" y="76962"/>
                </a:lnTo>
                <a:lnTo>
                  <a:pt x="0" y="76962"/>
                </a:lnTo>
                <a:lnTo>
                  <a:pt x="0" y="230886"/>
                </a:lnTo>
                <a:lnTo>
                  <a:pt x="207263" y="230886"/>
                </a:lnTo>
                <a:lnTo>
                  <a:pt x="207263" y="307848"/>
                </a:lnTo>
                <a:lnTo>
                  <a:pt x="361187" y="153924"/>
                </a:lnTo>
                <a:lnTo>
                  <a:pt x="207263" y="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0" name="Google Shape;2870;p145"/>
          <p:cNvSpPr/>
          <p:nvPr/>
        </p:nvSpPr>
        <p:spPr>
          <a:xfrm>
            <a:off x="2737104" y="3160776"/>
            <a:ext cx="3619500" cy="501650"/>
          </a:xfrm>
          <a:custGeom>
            <a:rect b="b" l="l" r="r" t="t"/>
            <a:pathLst>
              <a:path extrusionOk="0" h="501650" w="3619500">
                <a:moveTo>
                  <a:pt x="3619500" y="0"/>
                </a:moveTo>
                <a:lnTo>
                  <a:pt x="0" y="0"/>
                </a:lnTo>
                <a:lnTo>
                  <a:pt x="0" y="501396"/>
                </a:lnTo>
                <a:lnTo>
                  <a:pt x="3619500" y="501396"/>
                </a:lnTo>
                <a:lnTo>
                  <a:pt x="3619500"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1" name="Google Shape;2871;p145"/>
          <p:cNvSpPr/>
          <p:nvPr/>
        </p:nvSpPr>
        <p:spPr>
          <a:xfrm>
            <a:off x="7187183" y="2863595"/>
            <a:ext cx="998220" cy="175260"/>
          </a:xfrm>
          <a:custGeom>
            <a:rect b="b" l="l" r="r" t="t"/>
            <a:pathLst>
              <a:path extrusionOk="0" h="175260" w="998220">
                <a:moveTo>
                  <a:pt x="998220" y="0"/>
                </a:moveTo>
                <a:lnTo>
                  <a:pt x="0" y="0"/>
                </a:lnTo>
                <a:lnTo>
                  <a:pt x="0" y="175260"/>
                </a:lnTo>
                <a:lnTo>
                  <a:pt x="998220" y="175260"/>
                </a:lnTo>
                <a:lnTo>
                  <a:pt x="998220"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72" name="Google Shape;2872;p145"/>
          <p:cNvSpPr txBox="1"/>
          <p:nvPr/>
        </p:nvSpPr>
        <p:spPr>
          <a:xfrm>
            <a:off x="8594597" y="2974340"/>
            <a:ext cx="2148900" cy="751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returns True for every row that</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is a duplicate of a previous row</a:t>
            </a:r>
            <a:endParaRPr b="0" i="0" sz="1200" u="none" cap="none" strike="noStrike">
              <a:solidFill>
                <a:srgbClr val="000000"/>
              </a:solidFill>
              <a:latin typeface="Trebuchet MS"/>
              <a:ea typeface="Trebuchet MS"/>
              <a:cs typeface="Trebuchet MS"/>
              <a:sym typeface="Trebuchet MS"/>
            </a:endParaRPr>
          </a:p>
        </p:txBody>
      </p:sp>
      <p:pic>
        <p:nvPicPr>
          <p:cNvPr id="2873" name="Google Shape;2873;p145"/>
          <p:cNvPicPr preferRelativeResize="0"/>
          <p:nvPr/>
        </p:nvPicPr>
        <p:blipFill rotWithShape="1">
          <a:blip r:embed="rId6">
            <a:alphaModFix/>
          </a:blip>
          <a:srcRect b="0" l="0" r="0" t="0"/>
          <a:stretch/>
        </p:blipFill>
        <p:spPr>
          <a:xfrm>
            <a:off x="8269985" y="3027426"/>
            <a:ext cx="227203" cy="73025"/>
          </a:xfrm>
          <a:prstGeom prst="rect">
            <a:avLst/>
          </a:prstGeom>
          <a:noFill/>
          <a:ln>
            <a:noFill/>
          </a:ln>
        </p:spPr>
      </p:pic>
      <p:sp>
        <p:nvSpPr>
          <p:cNvPr id="2874" name="Google Shape;2874;p145"/>
          <p:cNvSpPr txBox="1"/>
          <p:nvPr/>
        </p:nvSpPr>
        <p:spPr>
          <a:xfrm>
            <a:off x="9167241" y="4451350"/>
            <a:ext cx="20574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You can use </a:t>
            </a:r>
            <a:r>
              <a:rPr b="1" i="1" lang="en-US" sz="1200" u="none" cap="none" strike="noStrike">
                <a:solidFill>
                  <a:srgbClr val="404040"/>
                </a:solidFill>
                <a:latin typeface="Trebuchet MS"/>
                <a:ea typeface="Trebuchet MS"/>
                <a:cs typeface="Trebuchet MS"/>
                <a:sym typeface="Trebuchet MS"/>
              </a:rPr>
              <a:t>keep=False </a:t>
            </a:r>
            <a:r>
              <a:rPr b="0" i="1" lang="en-US" sz="1200" u="none" cap="none" strike="noStrike">
                <a:solidFill>
                  <a:srgbClr val="404040"/>
                </a:solidFill>
                <a:latin typeface="Trebuchet MS"/>
                <a:ea typeface="Trebuchet MS"/>
                <a:cs typeface="Trebuchet MS"/>
                <a:sym typeface="Trebuchet MS"/>
              </a:rPr>
              <a:t>to return</a:t>
            </a:r>
            <a:endParaRPr b="0" i="0" sz="12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all the duplicate rows</a:t>
            </a:r>
            <a:endParaRPr b="0" i="0" sz="1200" u="none" cap="none" strike="noStrike">
              <a:solidFill>
                <a:srgbClr val="000000"/>
              </a:solidFill>
              <a:latin typeface="Trebuchet MS"/>
              <a:ea typeface="Trebuchet MS"/>
              <a:cs typeface="Trebuchet MS"/>
              <a:sym typeface="Trebuchet MS"/>
            </a:endParaRPr>
          </a:p>
        </p:txBody>
      </p:sp>
      <p:sp>
        <p:nvSpPr>
          <p:cNvPr id="2875" name="Google Shape;2875;p145"/>
          <p:cNvSpPr/>
          <p:nvPr/>
        </p:nvSpPr>
        <p:spPr>
          <a:xfrm>
            <a:off x="8853296" y="4561840"/>
            <a:ext cx="236220" cy="346710"/>
          </a:xfrm>
          <a:custGeom>
            <a:rect b="b" l="l" r="r" t="t"/>
            <a:pathLst>
              <a:path extrusionOk="0" h="346710" w="236220">
                <a:moveTo>
                  <a:pt x="0" y="264668"/>
                </a:moveTo>
                <a:lnTo>
                  <a:pt x="24764" y="346202"/>
                </a:lnTo>
                <a:lnTo>
                  <a:pt x="69386" y="285242"/>
                </a:lnTo>
                <a:lnTo>
                  <a:pt x="44830" y="285242"/>
                </a:lnTo>
                <a:lnTo>
                  <a:pt x="26034" y="281940"/>
                </a:lnTo>
                <a:lnTo>
                  <a:pt x="28231" y="269492"/>
                </a:lnTo>
                <a:lnTo>
                  <a:pt x="0" y="264668"/>
                </a:lnTo>
                <a:close/>
              </a:path>
              <a:path extrusionOk="0" h="346710" w="236220">
                <a:moveTo>
                  <a:pt x="28231" y="269492"/>
                </a:moveTo>
                <a:lnTo>
                  <a:pt x="26034" y="281940"/>
                </a:lnTo>
                <a:lnTo>
                  <a:pt x="44830" y="285242"/>
                </a:lnTo>
                <a:lnTo>
                  <a:pt x="46989" y="272698"/>
                </a:lnTo>
                <a:lnTo>
                  <a:pt x="28231" y="269492"/>
                </a:lnTo>
                <a:close/>
              </a:path>
              <a:path extrusionOk="0" h="346710" w="236220">
                <a:moveTo>
                  <a:pt x="46989" y="272698"/>
                </a:moveTo>
                <a:lnTo>
                  <a:pt x="44830" y="285242"/>
                </a:lnTo>
                <a:lnTo>
                  <a:pt x="69386" y="285242"/>
                </a:lnTo>
                <a:lnTo>
                  <a:pt x="75056" y="277495"/>
                </a:lnTo>
                <a:lnTo>
                  <a:pt x="46989" y="272698"/>
                </a:lnTo>
                <a:close/>
              </a:path>
              <a:path extrusionOk="0" h="346710" w="236220">
                <a:moveTo>
                  <a:pt x="197738" y="0"/>
                </a:moveTo>
                <a:lnTo>
                  <a:pt x="159257" y="2921"/>
                </a:lnTo>
                <a:lnTo>
                  <a:pt x="122554" y="18415"/>
                </a:lnTo>
                <a:lnTo>
                  <a:pt x="90550" y="52451"/>
                </a:lnTo>
                <a:lnTo>
                  <a:pt x="71374" y="91567"/>
                </a:lnTo>
                <a:lnTo>
                  <a:pt x="55625" y="140208"/>
                </a:lnTo>
                <a:lnTo>
                  <a:pt x="42163" y="196469"/>
                </a:lnTo>
                <a:lnTo>
                  <a:pt x="30225" y="258191"/>
                </a:lnTo>
                <a:lnTo>
                  <a:pt x="28231" y="269492"/>
                </a:lnTo>
                <a:lnTo>
                  <a:pt x="46989" y="272698"/>
                </a:lnTo>
                <a:lnTo>
                  <a:pt x="48895" y="261620"/>
                </a:lnTo>
                <a:lnTo>
                  <a:pt x="56642" y="220472"/>
                </a:lnTo>
                <a:lnTo>
                  <a:pt x="65024" y="181483"/>
                </a:lnTo>
                <a:lnTo>
                  <a:pt x="78739" y="128905"/>
                </a:lnTo>
                <a:lnTo>
                  <a:pt x="94487" y="85725"/>
                </a:lnTo>
                <a:lnTo>
                  <a:pt x="118872" y="46609"/>
                </a:lnTo>
                <a:lnTo>
                  <a:pt x="154558" y="23876"/>
                </a:lnTo>
                <a:lnTo>
                  <a:pt x="196723" y="19050"/>
                </a:lnTo>
                <a:lnTo>
                  <a:pt x="234450" y="19050"/>
                </a:lnTo>
                <a:lnTo>
                  <a:pt x="235966" y="2921"/>
                </a:lnTo>
                <a:lnTo>
                  <a:pt x="216916" y="1016"/>
                </a:lnTo>
                <a:lnTo>
                  <a:pt x="197738" y="0"/>
                </a:lnTo>
                <a:close/>
              </a:path>
              <a:path extrusionOk="0" h="346710" w="236220">
                <a:moveTo>
                  <a:pt x="234450" y="19050"/>
                </a:moveTo>
                <a:lnTo>
                  <a:pt x="196723" y="19050"/>
                </a:lnTo>
                <a:lnTo>
                  <a:pt x="215137" y="20066"/>
                </a:lnTo>
                <a:lnTo>
                  <a:pt x="234187" y="21843"/>
                </a:lnTo>
                <a:lnTo>
                  <a:pt x="234450" y="19050"/>
                </a:lnTo>
                <a:close/>
              </a:path>
            </a:pathLst>
          </a:custGeom>
          <a:solidFill>
            <a:srgbClr val="1FE1D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2876" name="Google Shape;2876;p145"/>
          <p:cNvGrpSpPr/>
          <p:nvPr/>
        </p:nvGrpSpPr>
        <p:grpSpPr>
          <a:xfrm>
            <a:off x="9357707" y="2144267"/>
            <a:ext cx="2025049" cy="647700"/>
            <a:chOff x="9357707" y="2144267"/>
            <a:chExt cx="2025049" cy="647700"/>
          </a:xfrm>
        </p:grpSpPr>
        <p:pic>
          <p:nvPicPr>
            <p:cNvPr id="2877" name="Google Shape;2877;p145"/>
            <p:cNvPicPr preferRelativeResize="0"/>
            <p:nvPr/>
          </p:nvPicPr>
          <p:blipFill rotWithShape="1">
            <a:blip r:embed="rId7">
              <a:alphaModFix/>
            </a:blip>
            <a:srcRect b="0" l="0" r="0" t="0"/>
            <a:stretch/>
          </p:blipFill>
          <p:spPr>
            <a:xfrm>
              <a:off x="9357707" y="2191892"/>
              <a:ext cx="1851312" cy="476250"/>
            </a:xfrm>
            <a:prstGeom prst="rect">
              <a:avLst/>
            </a:prstGeom>
            <a:noFill/>
            <a:ln>
              <a:noFill/>
            </a:ln>
          </p:spPr>
        </p:pic>
        <p:pic>
          <p:nvPicPr>
            <p:cNvPr id="2878" name="Google Shape;2878;p145"/>
            <p:cNvPicPr preferRelativeResize="0"/>
            <p:nvPr/>
          </p:nvPicPr>
          <p:blipFill rotWithShape="1">
            <a:blip r:embed="rId8">
              <a:alphaModFix/>
            </a:blip>
            <a:srcRect b="0" l="0" r="0" t="0"/>
            <a:stretch/>
          </p:blipFill>
          <p:spPr>
            <a:xfrm>
              <a:off x="11146536" y="2144267"/>
              <a:ext cx="236220" cy="647700"/>
            </a:xfrm>
            <a:prstGeom prst="rect">
              <a:avLst/>
            </a:prstGeom>
            <a:noFill/>
            <a:ln>
              <a:noFill/>
            </a:ln>
          </p:spPr>
        </p:pic>
      </p:grpSp>
      <p:pic>
        <p:nvPicPr>
          <p:cNvPr id="2879" name="Google Shape;2879;p145"/>
          <p:cNvPicPr preferRelativeResize="0"/>
          <p:nvPr/>
        </p:nvPicPr>
        <p:blipFill rotWithShape="1">
          <a:blip r:embed="rId9">
            <a:alphaModFix/>
          </a:blip>
          <a:srcRect b="0" l="0" r="0" t="0"/>
          <a:stretch/>
        </p:blipFill>
        <p:spPr>
          <a:xfrm>
            <a:off x="7220430" y="5529966"/>
            <a:ext cx="3012766" cy="622802"/>
          </a:xfrm>
          <a:prstGeom prst="rect">
            <a:avLst/>
          </a:prstGeom>
          <a:noFill/>
          <a:ln>
            <a:noFill/>
          </a:ln>
        </p:spPr>
      </p:pic>
      <p:grpSp>
        <p:nvGrpSpPr>
          <p:cNvPr id="2880" name="Google Shape;2880;p145"/>
          <p:cNvGrpSpPr/>
          <p:nvPr/>
        </p:nvGrpSpPr>
        <p:grpSpPr>
          <a:xfrm>
            <a:off x="7178061" y="4998249"/>
            <a:ext cx="3069314" cy="367753"/>
            <a:chOff x="7178061" y="4998249"/>
            <a:chExt cx="3069314" cy="367753"/>
          </a:xfrm>
        </p:grpSpPr>
        <p:pic>
          <p:nvPicPr>
            <p:cNvPr id="2881" name="Google Shape;2881;p145"/>
            <p:cNvPicPr preferRelativeResize="0"/>
            <p:nvPr/>
          </p:nvPicPr>
          <p:blipFill rotWithShape="1">
            <a:blip r:embed="rId10">
              <a:alphaModFix/>
            </a:blip>
            <a:srcRect b="0" l="0" r="0" t="0"/>
            <a:stretch/>
          </p:blipFill>
          <p:spPr>
            <a:xfrm>
              <a:off x="7178061" y="5045033"/>
              <a:ext cx="2292074" cy="277882"/>
            </a:xfrm>
            <a:prstGeom prst="rect">
              <a:avLst/>
            </a:prstGeom>
            <a:noFill/>
            <a:ln>
              <a:noFill/>
            </a:ln>
          </p:spPr>
        </p:pic>
        <p:pic>
          <p:nvPicPr>
            <p:cNvPr id="2882" name="Google Shape;2882;p145"/>
            <p:cNvPicPr preferRelativeResize="0"/>
            <p:nvPr/>
          </p:nvPicPr>
          <p:blipFill rotWithShape="1">
            <a:blip r:embed="rId11">
              <a:alphaModFix/>
            </a:blip>
            <a:srcRect b="0" l="0" r="0" t="0"/>
            <a:stretch/>
          </p:blipFill>
          <p:spPr>
            <a:xfrm>
              <a:off x="9384792" y="4998249"/>
              <a:ext cx="862583" cy="367753"/>
            </a:xfrm>
            <a:prstGeom prst="rect">
              <a:avLst/>
            </a:prstGeom>
            <a:noFill/>
            <a:ln>
              <a:noFill/>
            </a:ln>
          </p:spPr>
        </p:pic>
      </p:grpSp>
      <p:sp>
        <p:nvSpPr>
          <p:cNvPr id="2883" name="Google Shape;2883;p145"/>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7" name="Shape 2887"/>
        <p:cNvGrpSpPr/>
        <p:nvPr/>
      </p:nvGrpSpPr>
      <p:grpSpPr>
        <a:xfrm>
          <a:off x="0" y="0"/>
          <a:ext cx="0" cy="0"/>
          <a:chOff x="0" y="0"/>
          <a:chExt cx="0" cy="0"/>
        </a:xfrm>
      </p:grpSpPr>
      <p:pic>
        <p:nvPicPr>
          <p:cNvPr id="2888" name="Google Shape;2888;p146"/>
          <p:cNvPicPr preferRelativeResize="0"/>
          <p:nvPr/>
        </p:nvPicPr>
        <p:blipFill rotWithShape="1">
          <a:blip r:embed="rId3">
            <a:alphaModFix/>
          </a:blip>
          <a:srcRect b="0" l="0" r="0" t="0"/>
          <a:stretch/>
        </p:blipFill>
        <p:spPr>
          <a:xfrm>
            <a:off x="4076700" y="2109216"/>
            <a:ext cx="4799077" cy="4287011"/>
          </a:xfrm>
          <a:prstGeom prst="rect">
            <a:avLst/>
          </a:prstGeom>
          <a:noFill/>
          <a:ln>
            <a:noFill/>
          </a:ln>
        </p:spPr>
      </p:pic>
      <p:sp>
        <p:nvSpPr>
          <p:cNvPr id="2889" name="Google Shape;2889;p146"/>
          <p:cNvSpPr txBox="1"/>
          <p:nvPr>
            <p:ph type="title"/>
          </p:nvPr>
        </p:nvSpPr>
        <p:spPr>
          <a:xfrm>
            <a:off x="3243833" y="257378"/>
            <a:ext cx="57030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REMOVING DUPLICATE DATA</a:t>
            </a:r>
            <a:endParaRPr/>
          </a:p>
        </p:txBody>
      </p:sp>
      <p:sp>
        <p:nvSpPr>
          <p:cNvPr id="2890" name="Google Shape;2890;p146"/>
          <p:cNvSpPr txBox="1"/>
          <p:nvPr/>
        </p:nvSpPr>
        <p:spPr>
          <a:xfrm>
            <a:off x="2219101" y="1015200"/>
            <a:ext cx="7753800" cy="629100"/>
          </a:xfrm>
          <a:prstGeom prst="rect">
            <a:avLst/>
          </a:prstGeom>
          <a:noFill/>
          <a:ln>
            <a:noFill/>
          </a:ln>
        </p:spPr>
        <p:txBody>
          <a:bodyPr anchorCtr="0" anchor="t" bIns="0" lIns="0" spcFirstLastPara="1" rIns="0" wrap="square" tIns="13325">
            <a:spAutoFit/>
          </a:bodyPr>
          <a:lstStyle/>
          <a:p>
            <a:pPr indent="0" lvl="0" marL="12700" marR="0" rtl="0" algn="just">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Gunakan </a:t>
            </a:r>
            <a:r>
              <a:rPr b="1" i="0" lang="en-US" sz="2000" u="none" cap="none" strike="noStrike">
                <a:solidFill>
                  <a:srgbClr val="404040"/>
                </a:solidFill>
                <a:latin typeface="Tahoma"/>
                <a:ea typeface="Tahoma"/>
                <a:cs typeface="Tahoma"/>
                <a:sym typeface="Tahoma"/>
              </a:rPr>
              <a:t>.drop_duplicates()</a:t>
            </a:r>
            <a:r>
              <a:rPr b="0" i="0" lang="en-US" sz="2000" u="none" cap="none" strike="noStrike">
                <a:solidFill>
                  <a:srgbClr val="404040"/>
                </a:solidFill>
                <a:latin typeface="Tahoma"/>
                <a:ea typeface="Tahoma"/>
                <a:cs typeface="Tahoma"/>
                <a:sym typeface="Tahoma"/>
              </a:rPr>
              <a:t> untuk menghilangkan data yang duplicate</a:t>
            </a:r>
            <a:endParaRPr b="0" i="0" sz="2000" u="none" cap="none" strike="noStrike">
              <a:solidFill>
                <a:srgbClr val="000000"/>
              </a:solidFill>
              <a:latin typeface="Tahoma"/>
              <a:ea typeface="Tahoma"/>
              <a:cs typeface="Tahoma"/>
              <a:sym typeface="Tahoma"/>
            </a:endParaRPr>
          </a:p>
        </p:txBody>
      </p:sp>
      <p:sp>
        <p:nvSpPr>
          <p:cNvPr id="2891" name="Google Shape;2891;p146"/>
          <p:cNvSpPr/>
          <p:nvPr/>
        </p:nvSpPr>
        <p:spPr>
          <a:xfrm>
            <a:off x="4211573" y="3301746"/>
            <a:ext cx="352425" cy="619125"/>
          </a:xfrm>
          <a:custGeom>
            <a:rect b="b" l="l" r="r" t="t"/>
            <a:pathLst>
              <a:path extrusionOk="0" h="619125" w="352425">
                <a:moveTo>
                  <a:pt x="0" y="618743"/>
                </a:moveTo>
                <a:lnTo>
                  <a:pt x="352044" y="618743"/>
                </a:lnTo>
                <a:lnTo>
                  <a:pt x="352044" y="0"/>
                </a:lnTo>
                <a:lnTo>
                  <a:pt x="0" y="0"/>
                </a:lnTo>
                <a:lnTo>
                  <a:pt x="0" y="618743"/>
                </a:lnTo>
                <a:close/>
              </a:path>
            </a:pathLst>
          </a:custGeom>
          <a:noFill/>
          <a:ln cap="flat" cmpd="sng" w="12700">
            <a:solidFill>
              <a:srgbClr val="1FE1D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92" name="Google Shape;2892;p146"/>
          <p:cNvSpPr txBox="1"/>
          <p:nvPr/>
        </p:nvSpPr>
        <p:spPr>
          <a:xfrm>
            <a:off x="2774695" y="3297682"/>
            <a:ext cx="1029900" cy="567000"/>
          </a:xfrm>
          <a:prstGeom prst="rect">
            <a:avLst/>
          </a:prstGeom>
          <a:noFill/>
          <a:ln>
            <a:noFill/>
          </a:ln>
        </p:spPr>
        <p:txBody>
          <a:bodyPr anchorCtr="0" anchor="t" bIns="0" lIns="0" spcFirstLastPara="1" rIns="0" wrap="square" tIns="12700">
            <a:spAutoFit/>
          </a:bodyPr>
          <a:lstStyle/>
          <a:p>
            <a:pPr indent="0" lvl="0" marL="12700" marR="1270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You may need to  reset the index</a:t>
            </a:r>
            <a:endParaRPr b="0" i="0" sz="1200" u="none" cap="none" strike="noStrike">
              <a:solidFill>
                <a:srgbClr val="000000"/>
              </a:solidFill>
              <a:latin typeface="Trebuchet MS"/>
              <a:ea typeface="Trebuchet MS"/>
              <a:cs typeface="Trebuchet MS"/>
              <a:sym typeface="Trebuchet MS"/>
            </a:endParaRPr>
          </a:p>
        </p:txBody>
      </p:sp>
      <p:pic>
        <p:nvPicPr>
          <p:cNvPr id="2893" name="Google Shape;2893;p146"/>
          <p:cNvPicPr preferRelativeResize="0"/>
          <p:nvPr/>
        </p:nvPicPr>
        <p:blipFill rotWithShape="1">
          <a:blip r:embed="rId4">
            <a:alphaModFix/>
          </a:blip>
          <a:srcRect b="0" l="0" r="0" t="0"/>
          <a:stretch/>
        </p:blipFill>
        <p:spPr>
          <a:xfrm>
            <a:off x="3883786" y="3406140"/>
            <a:ext cx="227202" cy="72389"/>
          </a:xfrm>
          <a:prstGeom prst="rect">
            <a:avLst/>
          </a:prstGeom>
          <a:noFill/>
          <a:ln>
            <a:noFill/>
          </a:ln>
        </p:spPr>
      </p:pic>
      <p:sp>
        <p:nvSpPr>
          <p:cNvPr id="2894" name="Google Shape;2894;p146"/>
          <p:cNvSpPr/>
          <p:nvPr/>
        </p:nvSpPr>
        <p:spPr>
          <a:xfrm>
            <a:off x="2139695" y="1644395"/>
            <a:ext cx="0" cy="3357245"/>
          </a:xfrm>
          <a:custGeom>
            <a:rect b="b" l="l" r="r" t="t"/>
            <a:pathLst>
              <a:path extrusionOk="0" h="3357245" w="120000">
                <a:moveTo>
                  <a:pt x="0" y="0"/>
                </a:moveTo>
                <a:lnTo>
                  <a:pt x="0" y="3357117"/>
                </a:lnTo>
              </a:path>
            </a:pathLst>
          </a:custGeom>
          <a:noFill/>
          <a:ln cap="flat" cmpd="sng" w="9525">
            <a:solidFill>
              <a:srgbClr val="DFDFD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895" name="Google Shape;2895;p146"/>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99" name="Shape 2899"/>
        <p:cNvGrpSpPr/>
        <p:nvPr/>
      </p:nvGrpSpPr>
      <p:grpSpPr>
        <a:xfrm>
          <a:off x="0" y="0"/>
          <a:ext cx="0" cy="0"/>
          <a:chOff x="0" y="0"/>
          <a:chExt cx="0" cy="0"/>
        </a:xfrm>
      </p:grpSpPr>
      <p:pic>
        <p:nvPicPr>
          <p:cNvPr id="2900" name="Google Shape;2900;p147"/>
          <p:cNvPicPr preferRelativeResize="0"/>
          <p:nvPr/>
        </p:nvPicPr>
        <p:blipFill rotWithShape="1">
          <a:blip r:embed="rId3">
            <a:alphaModFix/>
          </a:blip>
          <a:srcRect b="0" l="0" r="0" t="0"/>
          <a:stretch/>
        </p:blipFill>
        <p:spPr>
          <a:xfrm>
            <a:off x="2612135" y="2151888"/>
            <a:ext cx="4610100" cy="4201667"/>
          </a:xfrm>
          <a:prstGeom prst="rect">
            <a:avLst/>
          </a:prstGeom>
          <a:noFill/>
          <a:ln>
            <a:noFill/>
          </a:ln>
        </p:spPr>
      </p:pic>
      <p:sp>
        <p:nvSpPr>
          <p:cNvPr id="2901" name="Google Shape;2901;p147"/>
          <p:cNvSpPr txBox="1"/>
          <p:nvPr>
            <p:ph type="title"/>
          </p:nvPr>
        </p:nvSpPr>
        <p:spPr>
          <a:xfrm>
            <a:off x="5127752" y="257378"/>
            <a:ext cx="19374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OUTLIERS</a:t>
            </a:r>
            <a:endParaRPr/>
          </a:p>
        </p:txBody>
      </p:sp>
      <p:sp>
        <p:nvSpPr>
          <p:cNvPr id="2902" name="Google Shape;2902;p147"/>
          <p:cNvSpPr txBox="1"/>
          <p:nvPr/>
        </p:nvSpPr>
        <p:spPr>
          <a:xfrm>
            <a:off x="1180151" y="906415"/>
            <a:ext cx="101814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Outlier adalah nilai dalam kumpulan data yang jauh lebih besar atau lebih kecil daripada nilai lainnya.</a:t>
            </a:r>
            <a:endParaRPr b="0" i="0" sz="2000" u="none" cap="none" strike="noStrike">
              <a:solidFill>
                <a:srgbClr val="000000"/>
              </a:solidFill>
              <a:latin typeface="Tahoma"/>
              <a:ea typeface="Tahoma"/>
              <a:cs typeface="Tahoma"/>
              <a:sym typeface="Tahoma"/>
            </a:endParaRPr>
          </a:p>
        </p:txBody>
      </p:sp>
      <p:sp>
        <p:nvSpPr>
          <p:cNvPr id="2903" name="Google Shape;2903;p147"/>
          <p:cNvSpPr/>
          <p:nvPr/>
        </p:nvSpPr>
        <p:spPr>
          <a:xfrm>
            <a:off x="5747003" y="3924300"/>
            <a:ext cx="836929" cy="306704"/>
          </a:xfrm>
          <a:custGeom>
            <a:rect b="b" l="l" r="r" t="t"/>
            <a:pathLst>
              <a:path extrusionOk="0" h="306704" w="836929">
                <a:moveTo>
                  <a:pt x="836676" y="0"/>
                </a:moveTo>
                <a:lnTo>
                  <a:pt x="0" y="0"/>
                </a:lnTo>
                <a:lnTo>
                  <a:pt x="0" y="306324"/>
                </a:lnTo>
                <a:lnTo>
                  <a:pt x="836676" y="306324"/>
                </a:lnTo>
                <a:lnTo>
                  <a:pt x="836676"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4" name="Google Shape;2904;p147"/>
          <p:cNvSpPr txBox="1"/>
          <p:nvPr/>
        </p:nvSpPr>
        <p:spPr>
          <a:xfrm>
            <a:off x="7571613" y="2597555"/>
            <a:ext cx="3564300" cy="1280700"/>
          </a:xfrm>
          <a:prstGeom prst="rect">
            <a:avLst/>
          </a:prstGeom>
          <a:noFill/>
          <a:ln>
            <a:noFill/>
          </a:ln>
        </p:spPr>
        <p:txBody>
          <a:bodyPr anchorCtr="0" anchor="t" bIns="0" lIns="0" spcFirstLastPara="1" rIns="0" wrap="square" tIns="153025">
            <a:spAutoFit/>
          </a:bodyPr>
          <a:lstStyle/>
          <a:p>
            <a:pPr indent="0" lvl="0" marL="12700" marR="0" rtl="0" algn="l">
              <a:lnSpc>
                <a:spcPct val="100000"/>
              </a:lnSpc>
              <a:spcBef>
                <a:spcPts val="0"/>
              </a:spcBef>
              <a:spcAft>
                <a:spcPts val="0"/>
              </a:spcAft>
              <a:buClr>
                <a:srgbClr val="000000"/>
              </a:buClr>
              <a:buSzPts val="1600"/>
              <a:buFont typeface="Arial"/>
              <a:buNone/>
            </a:pPr>
            <a:r>
              <a:rPr b="0" i="1" lang="en-US" sz="1600" u="none" cap="none" strike="noStrike">
                <a:solidFill>
                  <a:srgbClr val="404040"/>
                </a:solidFill>
                <a:latin typeface="Trebuchet MS"/>
                <a:ea typeface="Trebuchet MS"/>
                <a:cs typeface="Trebuchet MS"/>
                <a:sym typeface="Trebuchet MS"/>
              </a:rPr>
              <a:t>Average income (</a:t>
            </a:r>
            <a:r>
              <a:rPr b="1" i="1" lang="en-US" sz="1600" u="none" cap="none" strike="noStrike">
                <a:solidFill>
                  <a:srgbClr val="404040"/>
                </a:solidFill>
                <a:latin typeface="Trebuchet MS"/>
                <a:ea typeface="Trebuchet MS"/>
                <a:cs typeface="Trebuchet MS"/>
                <a:sym typeface="Trebuchet MS"/>
              </a:rPr>
              <a:t>including </a:t>
            </a:r>
            <a:r>
              <a:rPr b="0" i="1" lang="en-US" sz="1600" u="none" cap="none" strike="noStrike">
                <a:solidFill>
                  <a:srgbClr val="404040"/>
                </a:solidFill>
                <a:latin typeface="Trebuchet MS"/>
                <a:ea typeface="Trebuchet MS"/>
                <a:cs typeface="Trebuchet MS"/>
                <a:sym typeface="Trebuchet MS"/>
              </a:rPr>
              <a:t>outlier) = </a:t>
            </a:r>
            <a:r>
              <a:rPr b="1" i="1" lang="en-US" sz="1600" u="none" cap="none" strike="noStrike">
                <a:solidFill>
                  <a:srgbClr val="404040"/>
                </a:solidFill>
                <a:latin typeface="Trebuchet MS"/>
                <a:ea typeface="Trebuchet MS"/>
                <a:cs typeface="Trebuchet MS"/>
                <a:sym typeface="Trebuchet MS"/>
              </a:rPr>
              <a:t>$4.1M</a:t>
            </a:r>
            <a:endParaRPr b="0" i="0" sz="1600" u="none" cap="none" strike="noStrike">
              <a:solidFill>
                <a:srgbClr val="000000"/>
              </a:solidFill>
              <a:latin typeface="Trebuchet MS"/>
              <a:ea typeface="Trebuchet MS"/>
              <a:cs typeface="Trebuchet MS"/>
              <a:sym typeface="Trebuchet MS"/>
            </a:endParaRPr>
          </a:p>
          <a:p>
            <a:pPr indent="0" lvl="0" marL="12700" marR="0" rtl="0" algn="l">
              <a:lnSpc>
                <a:spcPct val="100000"/>
              </a:lnSpc>
              <a:spcBef>
                <a:spcPts val="1100"/>
              </a:spcBef>
              <a:spcAft>
                <a:spcPts val="0"/>
              </a:spcAft>
              <a:buClr>
                <a:srgbClr val="000000"/>
              </a:buClr>
              <a:buSzPts val="1600"/>
              <a:buFont typeface="Arial"/>
              <a:buNone/>
            </a:pPr>
            <a:r>
              <a:rPr b="0" i="1" lang="en-US" sz="1600" u="none" cap="none" strike="noStrike">
                <a:solidFill>
                  <a:srgbClr val="404040"/>
                </a:solidFill>
                <a:latin typeface="Trebuchet MS"/>
                <a:ea typeface="Trebuchet MS"/>
                <a:cs typeface="Trebuchet MS"/>
                <a:sym typeface="Trebuchet MS"/>
              </a:rPr>
              <a:t>Average income (</a:t>
            </a:r>
            <a:r>
              <a:rPr b="1" i="1" lang="en-US" sz="1600" u="none" cap="none" strike="noStrike">
                <a:solidFill>
                  <a:srgbClr val="404040"/>
                </a:solidFill>
                <a:latin typeface="Trebuchet MS"/>
                <a:ea typeface="Trebuchet MS"/>
                <a:cs typeface="Trebuchet MS"/>
                <a:sym typeface="Trebuchet MS"/>
              </a:rPr>
              <a:t>excluding </a:t>
            </a:r>
            <a:r>
              <a:rPr b="0" i="1" lang="en-US" sz="1600" u="none" cap="none" strike="noStrike">
                <a:solidFill>
                  <a:srgbClr val="404040"/>
                </a:solidFill>
                <a:latin typeface="Trebuchet MS"/>
                <a:ea typeface="Trebuchet MS"/>
                <a:cs typeface="Trebuchet MS"/>
                <a:sym typeface="Trebuchet MS"/>
              </a:rPr>
              <a:t>outlier) = </a:t>
            </a:r>
            <a:r>
              <a:rPr b="1" i="1" lang="en-US" sz="1600" u="none" cap="none" strike="noStrike">
                <a:solidFill>
                  <a:srgbClr val="404040"/>
                </a:solidFill>
                <a:latin typeface="Trebuchet MS"/>
                <a:ea typeface="Trebuchet MS"/>
                <a:cs typeface="Trebuchet MS"/>
                <a:sym typeface="Trebuchet MS"/>
              </a:rPr>
              <a:t>$82K</a:t>
            </a:r>
            <a:endParaRPr b="0" i="0" sz="1600" u="none" cap="none" strike="noStrike">
              <a:solidFill>
                <a:srgbClr val="000000"/>
              </a:solidFill>
              <a:latin typeface="Trebuchet MS"/>
              <a:ea typeface="Trebuchet MS"/>
              <a:cs typeface="Trebuchet MS"/>
              <a:sym typeface="Trebuchet MS"/>
            </a:endParaRPr>
          </a:p>
        </p:txBody>
      </p:sp>
      <p:sp>
        <p:nvSpPr>
          <p:cNvPr id="2905" name="Google Shape;2905;p147"/>
          <p:cNvSpPr/>
          <p:nvPr/>
        </p:nvSpPr>
        <p:spPr>
          <a:xfrm>
            <a:off x="7264907" y="2147316"/>
            <a:ext cx="108584" cy="4212590"/>
          </a:xfrm>
          <a:custGeom>
            <a:rect b="b" l="l" r="r" t="t"/>
            <a:pathLst>
              <a:path extrusionOk="0" h="4212590" w="108584">
                <a:moveTo>
                  <a:pt x="0" y="4212336"/>
                </a:moveTo>
                <a:lnTo>
                  <a:pt x="21044" y="4208439"/>
                </a:lnTo>
                <a:lnTo>
                  <a:pt x="38242" y="4197811"/>
                </a:lnTo>
                <a:lnTo>
                  <a:pt x="49845" y="4182048"/>
                </a:lnTo>
                <a:lnTo>
                  <a:pt x="54101" y="4162742"/>
                </a:lnTo>
                <a:lnTo>
                  <a:pt x="54101" y="794131"/>
                </a:lnTo>
                <a:lnTo>
                  <a:pt x="58358" y="774872"/>
                </a:lnTo>
                <a:lnTo>
                  <a:pt x="69961" y="759126"/>
                </a:lnTo>
                <a:lnTo>
                  <a:pt x="87159" y="748500"/>
                </a:lnTo>
                <a:lnTo>
                  <a:pt x="108203" y="744601"/>
                </a:lnTo>
                <a:lnTo>
                  <a:pt x="87159" y="740699"/>
                </a:lnTo>
                <a:lnTo>
                  <a:pt x="69961" y="730059"/>
                </a:lnTo>
                <a:lnTo>
                  <a:pt x="58358" y="714275"/>
                </a:lnTo>
                <a:lnTo>
                  <a:pt x="54101" y="694944"/>
                </a:lnTo>
                <a:lnTo>
                  <a:pt x="54101" y="49530"/>
                </a:lnTo>
                <a:lnTo>
                  <a:pt x="49845" y="30271"/>
                </a:lnTo>
                <a:lnTo>
                  <a:pt x="38242" y="14525"/>
                </a:lnTo>
                <a:lnTo>
                  <a:pt x="21044" y="3899"/>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6" name="Google Shape;2906;p147"/>
          <p:cNvSpPr/>
          <p:nvPr/>
        </p:nvSpPr>
        <p:spPr>
          <a:xfrm>
            <a:off x="7921752" y="4244340"/>
            <a:ext cx="3439795" cy="870585"/>
          </a:xfrm>
          <a:custGeom>
            <a:rect b="b" l="l" r="r" t="t"/>
            <a:pathLst>
              <a:path extrusionOk="0" h="870585" w="3439795">
                <a:moveTo>
                  <a:pt x="3439668" y="0"/>
                </a:moveTo>
                <a:lnTo>
                  <a:pt x="144018" y="0"/>
                </a:lnTo>
                <a:lnTo>
                  <a:pt x="98511" y="7345"/>
                </a:lnTo>
                <a:lnTo>
                  <a:pt x="58978" y="27797"/>
                </a:lnTo>
                <a:lnTo>
                  <a:pt x="27797" y="58978"/>
                </a:lnTo>
                <a:lnTo>
                  <a:pt x="7345" y="98511"/>
                </a:lnTo>
                <a:lnTo>
                  <a:pt x="0" y="144018"/>
                </a:lnTo>
                <a:lnTo>
                  <a:pt x="0" y="870204"/>
                </a:lnTo>
                <a:lnTo>
                  <a:pt x="3295650" y="870204"/>
                </a:lnTo>
                <a:lnTo>
                  <a:pt x="3341156" y="862858"/>
                </a:lnTo>
                <a:lnTo>
                  <a:pt x="3380689" y="842406"/>
                </a:lnTo>
                <a:lnTo>
                  <a:pt x="3411870" y="811225"/>
                </a:lnTo>
                <a:lnTo>
                  <a:pt x="3432322" y="771692"/>
                </a:lnTo>
                <a:lnTo>
                  <a:pt x="3439668" y="726186"/>
                </a:lnTo>
                <a:lnTo>
                  <a:pt x="3439668" y="0"/>
                </a:lnTo>
                <a:close/>
              </a:path>
            </a:pathLst>
          </a:custGeom>
          <a:solidFill>
            <a:srgbClr val="2F2F2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07" name="Google Shape;2907;p147"/>
          <p:cNvSpPr txBox="1"/>
          <p:nvPr/>
        </p:nvSpPr>
        <p:spPr>
          <a:xfrm>
            <a:off x="8580246" y="4382516"/>
            <a:ext cx="2486700" cy="751800"/>
          </a:xfrm>
          <a:prstGeom prst="rect">
            <a:avLst/>
          </a:prstGeom>
          <a:noFill/>
          <a:ln>
            <a:noFill/>
          </a:ln>
        </p:spPr>
        <p:txBody>
          <a:bodyPr anchorCtr="0" anchor="t" bIns="0" lIns="0" spcFirstLastPara="1" rIns="0" wrap="square" tIns="12700">
            <a:spAutoFit/>
          </a:bodyPr>
          <a:lstStyle/>
          <a:p>
            <a:pPr indent="0" lvl="0" marL="12700" marR="12700" rtl="0" algn="just">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Jika outlier tidak diidentifikasi dan ditangani, mereka dapat memiliki dampak yang signifikan pada perhitungan dan model-model.</a:t>
            </a:r>
            <a:endParaRPr b="0" i="0" sz="1200" u="none" cap="none" strike="noStrike">
              <a:solidFill>
                <a:srgbClr val="000000"/>
              </a:solidFill>
              <a:latin typeface="Tahoma"/>
              <a:ea typeface="Tahoma"/>
              <a:cs typeface="Tahoma"/>
              <a:sym typeface="Tahoma"/>
            </a:endParaRPr>
          </a:p>
        </p:txBody>
      </p:sp>
      <p:pic>
        <p:nvPicPr>
          <p:cNvPr id="2908" name="Google Shape;2908;p147"/>
          <p:cNvPicPr preferRelativeResize="0"/>
          <p:nvPr/>
        </p:nvPicPr>
        <p:blipFill rotWithShape="1">
          <a:blip r:embed="rId4">
            <a:alphaModFix/>
          </a:blip>
          <a:srcRect b="0" l="0" r="0" t="0"/>
          <a:stretch/>
        </p:blipFill>
        <p:spPr>
          <a:xfrm>
            <a:off x="8069439" y="4374727"/>
            <a:ext cx="327346" cy="319332"/>
          </a:xfrm>
          <a:prstGeom prst="rect">
            <a:avLst/>
          </a:prstGeom>
          <a:noFill/>
          <a:ln>
            <a:noFill/>
          </a:ln>
        </p:spPr>
      </p:pic>
      <p:sp>
        <p:nvSpPr>
          <p:cNvPr id="2909" name="Google Shape;2909;p147"/>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13" name="Shape 2913"/>
        <p:cNvGrpSpPr/>
        <p:nvPr/>
      </p:nvGrpSpPr>
      <p:grpSpPr>
        <a:xfrm>
          <a:off x="0" y="0"/>
          <a:ext cx="0" cy="0"/>
          <a:chOff x="0" y="0"/>
          <a:chExt cx="0" cy="0"/>
        </a:xfrm>
      </p:grpSpPr>
      <p:sp>
        <p:nvSpPr>
          <p:cNvPr id="2914" name="Google Shape;2914;p148"/>
          <p:cNvSpPr txBox="1"/>
          <p:nvPr>
            <p:ph type="title"/>
          </p:nvPr>
        </p:nvSpPr>
        <p:spPr>
          <a:xfrm>
            <a:off x="3809238" y="257378"/>
            <a:ext cx="45738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IDENTIFYING OUTLIERS</a:t>
            </a:r>
            <a:endParaRPr/>
          </a:p>
        </p:txBody>
      </p:sp>
      <p:sp>
        <p:nvSpPr>
          <p:cNvPr id="2915" name="Google Shape;2915;p148"/>
          <p:cNvSpPr txBox="1"/>
          <p:nvPr/>
        </p:nvSpPr>
        <p:spPr>
          <a:xfrm>
            <a:off x="1795333" y="868900"/>
            <a:ext cx="96009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Mengidentifikasi outlier dengan berbagai cara menggunakan plot dan statistik.</a:t>
            </a:r>
            <a:endParaRPr b="0" i="0" sz="2000" u="none" cap="none" strike="noStrike">
              <a:solidFill>
                <a:srgbClr val="000000"/>
              </a:solidFill>
              <a:latin typeface="Tahoma"/>
              <a:ea typeface="Tahoma"/>
              <a:cs typeface="Tahoma"/>
              <a:sym typeface="Tahoma"/>
            </a:endParaRPr>
          </a:p>
        </p:txBody>
      </p:sp>
      <p:sp>
        <p:nvSpPr>
          <p:cNvPr id="2916" name="Google Shape;2916;p148"/>
          <p:cNvSpPr txBox="1"/>
          <p:nvPr/>
        </p:nvSpPr>
        <p:spPr>
          <a:xfrm>
            <a:off x="3350150" y="2631450"/>
            <a:ext cx="15489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404040"/>
                </a:solidFill>
                <a:latin typeface="Tahoma"/>
                <a:ea typeface="Tahoma"/>
                <a:cs typeface="Tahoma"/>
                <a:sym typeface="Tahoma"/>
              </a:rPr>
              <a:t>Histogram</a:t>
            </a:r>
            <a:endParaRPr b="0" i="0" sz="1800" u="none" cap="none" strike="noStrike">
              <a:solidFill>
                <a:srgbClr val="000000"/>
              </a:solidFill>
              <a:latin typeface="Tahoma"/>
              <a:ea typeface="Tahoma"/>
              <a:cs typeface="Tahoma"/>
              <a:sym typeface="Tahoma"/>
            </a:endParaRPr>
          </a:p>
        </p:txBody>
      </p:sp>
      <p:sp>
        <p:nvSpPr>
          <p:cNvPr id="2917" name="Google Shape;2917;p148"/>
          <p:cNvSpPr txBox="1"/>
          <p:nvPr/>
        </p:nvSpPr>
        <p:spPr>
          <a:xfrm>
            <a:off x="6402514" y="2658250"/>
            <a:ext cx="1141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404040"/>
                </a:solidFill>
                <a:latin typeface="Tahoma"/>
                <a:ea typeface="Tahoma"/>
                <a:cs typeface="Tahoma"/>
                <a:sym typeface="Tahoma"/>
              </a:rPr>
              <a:t>Box Plot</a:t>
            </a:r>
            <a:endParaRPr b="0" i="0" sz="1800" u="none" cap="none" strike="noStrike">
              <a:solidFill>
                <a:srgbClr val="000000"/>
              </a:solidFill>
              <a:latin typeface="Tahoma"/>
              <a:ea typeface="Tahoma"/>
              <a:cs typeface="Tahoma"/>
              <a:sym typeface="Tahoma"/>
            </a:endParaRPr>
          </a:p>
        </p:txBody>
      </p:sp>
      <p:sp>
        <p:nvSpPr>
          <p:cNvPr id="2918" name="Google Shape;2918;p148"/>
          <p:cNvSpPr txBox="1"/>
          <p:nvPr/>
        </p:nvSpPr>
        <p:spPr>
          <a:xfrm>
            <a:off x="8727234" y="2658250"/>
            <a:ext cx="2560500" cy="28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800"/>
              <a:buFont typeface="Arial"/>
              <a:buNone/>
            </a:pPr>
            <a:r>
              <a:rPr b="1" i="0" lang="en-US" sz="1800" u="none" cap="none" strike="noStrike">
                <a:solidFill>
                  <a:srgbClr val="404040"/>
                </a:solidFill>
                <a:latin typeface="Tahoma"/>
                <a:ea typeface="Tahoma"/>
                <a:cs typeface="Tahoma"/>
                <a:sym typeface="Tahoma"/>
              </a:rPr>
              <a:t>Standard Deviation</a:t>
            </a:r>
            <a:endParaRPr b="0" i="0" sz="1800" u="none" cap="none" strike="noStrike">
              <a:solidFill>
                <a:srgbClr val="000000"/>
              </a:solidFill>
              <a:latin typeface="Tahoma"/>
              <a:ea typeface="Tahoma"/>
              <a:cs typeface="Tahoma"/>
              <a:sym typeface="Tahoma"/>
            </a:endParaRPr>
          </a:p>
        </p:txBody>
      </p:sp>
      <p:grpSp>
        <p:nvGrpSpPr>
          <p:cNvPr id="2919" name="Google Shape;2919;p148"/>
          <p:cNvGrpSpPr/>
          <p:nvPr/>
        </p:nvGrpSpPr>
        <p:grpSpPr>
          <a:xfrm>
            <a:off x="2769108" y="3081108"/>
            <a:ext cx="2560320" cy="1687487"/>
            <a:chOff x="2769108" y="3081108"/>
            <a:chExt cx="2560320" cy="1687487"/>
          </a:xfrm>
        </p:grpSpPr>
        <p:pic>
          <p:nvPicPr>
            <p:cNvPr id="2920" name="Google Shape;2920;p148"/>
            <p:cNvPicPr preferRelativeResize="0"/>
            <p:nvPr/>
          </p:nvPicPr>
          <p:blipFill rotWithShape="1">
            <a:blip r:embed="rId3">
              <a:alphaModFix/>
            </a:blip>
            <a:srcRect b="0" l="0" r="0" t="0"/>
            <a:stretch/>
          </p:blipFill>
          <p:spPr>
            <a:xfrm>
              <a:off x="2769108" y="3081108"/>
              <a:ext cx="2560320" cy="1687487"/>
            </a:xfrm>
            <a:prstGeom prst="rect">
              <a:avLst/>
            </a:prstGeom>
            <a:noFill/>
            <a:ln>
              <a:noFill/>
            </a:ln>
          </p:spPr>
        </p:pic>
        <p:sp>
          <p:nvSpPr>
            <p:cNvPr id="2921" name="Google Shape;2921;p148"/>
            <p:cNvSpPr/>
            <p:nvPr/>
          </p:nvSpPr>
          <p:spPr>
            <a:xfrm>
              <a:off x="2775966" y="4181094"/>
              <a:ext cx="1424939" cy="411479"/>
            </a:xfrm>
            <a:custGeom>
              <a:rect b="b" l="l" r="r" t="t"/>
              <a:pathLst>
                <a:path extrusionOk="0" h="411479" w="1424939">
                  <a:moveTo>
                    <a:pt x="0" y="205739"/>
                  </a:moveTo>
                  <a:lnTo>
                    <a:pt x="12848" y="166634"/>
                  </a:lnTo>
                  <a:lnTo>
                    <a:pt x="49800" y="130009"/>
                  </a:lnTo>
                  <a:lnTo>
                    <a:pt x="108466" y="96555"/>
                  </a:lnTo>
                  <a:lnTo>
                    <a:pt x="145194" y="81232"/>
                  </a:lnTo>
                  <a:lnTo>
                    <a:pt x="186455" y="66960"/>
                  </a:lnTo>
                  <a:lnTo>
                    <a:pt x="231950" y="53825"/>
                  </a:lnTo>
                  <a:lnTo>
                    <a:pt x="281380" y="41913"/>
                  </a:lnTo>
                  <a:lnTo>
                    <a:pt x="334445" y="31309"/>
                  </a:lnTo>
                  <a:lnTo>
                    <a:pt x="390848" y="22101"/>
                  </a:lnTo>
                  <a:lnTo>
                    <a:pt x="450290" y="14374"/>
                  </a:lnTo>
                  <a:lnTo>
                    <a:pt x="512472" y="8214"/>
                  </a:lnTo>
                  <a:lnTo>
                    <a:pt x="577095" y="3708"/>
                  </a:lnTo>
                  <a:lnTo>
                    <a:pt x="643860" y="941"/>
                  </a:lnTo>
                  <a:lnTo>
                    <a:pt x="712469" y="0"/>
                  </a:lnTo>
                  <a:lnTo>
                    <a:pt x="781079" y="941"/>
                  </a:lnTo>
                  <a:lnTo>
                    <a:pt x="847844" y="3708"/>
                  </a:lnTo>
                  <a:lnTo>
                    <a:pt x="912467" y="8214"/>
                  </a:lnTo>
                  <a:lnTo>
                    <a:pt x="974649" y="14374"/>
                  </a:lnTo>
                  <a:lnTo>
                    <a:pt x="1034091" y="22101"/>
                  </a:lnTo>
                  <a:lnTo>
                    <a:pt x="1090494" y="31309"/>
                  </a:lnTo>
                  <a:lnTo>
                    <a:pt x="1143559" y="41913"/>
                  </a:lnTo>
                  <a:lnTo>
                    <a:pt x="1192989" y="53825"/>
                  </a:lnTo>
                  <a:lnTo>
                    <a:pt x="1238484" y="66960"/>
                  </a:lnTo>
                  <a:lnTo>
                    <a:pt x="1279745" y="81232"/>
                  </a:lnTo>
                  <a:lnTo>
                    <a:pt x="1316473" y="96555"/>
                  </a:lnTo>
                  <a:lnTo>
                    <a:pt x="1375139" y="130009"/>
                  </a:lnTo>
                  <a:lnTo>
                    <a:pt x="1412091" y="166634"/>
                  </a:lnTo>
                  <a:lnTo>
                    <a:pt x="1424939" y="205739"/>
                  </a:lnTo>
                  <a:lnTo>
                    <a:pt x="1421678" y="225560"/>
                  </a:lnTo>
                  <a:lnTo>
                    <a:pt x="1396479" y="263511"/>
                  </a:lnTo>
                  <a:lnTo>
                    <a:pt x="1348371" y="298636"/>
                  </a:lnTo>
                  <a:lnTo>
                    <a:pt x="1279745" y="330247"/>
                  </a:lnTo>
                  <a:lnTo>
                    <a:pt x="1238484" y="344519"/>
                  </a:lnTo>
                  <a:lnTo>
                    <a:pt x="1192989" y="357654"/>
                  </a:lnTo>
                  <a:lnTo>
                    <a:pt x="1143559" y="369566"/>
                  </a:lnTo>
                  <a:lnTo>
                    <a:pt x="1090494" y="380170"/>
                  </a:lnTo>
                  <a:lnTo>
                    <a:pt x="1034091" y="389378"/>
                  </a:lnTo>
                  <a:lnTo>
                    <a:pt x="974649" y="397105"/>
                  </a:lnTo>
                  <a:lnTo>
                    <a:pt x="912467" y="403265"/>
                  </a:lnTo>
                  <a:lnTo>
                    <a:pt x="847844" y="407771"/>
                  </a:lnTo>
                  <a:lnTo>
                    <a:pt x="781079" y="410538"/>
                  </a:lnTo>
                  <a:lnTo>
                    <a:pt x="712469" y="411479"/>
                  </a:lnTo>
                  <a:lnTo>
                    <a:pt x="643860" y="410538"/>
                  </a:lnTo>
                  <a:lnTo>
                    <a:pt x="577095" y="407771"/>
                  </a:lnTo>
                  <a:lnTo>
                    <a:pt x="512472" y="403265"/>
                  </a:lnTo>
                  <a:lnTo>
                    <a:pt x="450290" y="397105"/>
                  </a:lnTo>
                  <a:lnTo>
                    <a:pt x="390848" y="389378"/>
                  </a:lnTo>
                  <a:lnTo>
                    <a:pt x="334445" y="380170"/>
                  </a:lnTo>
                  <a:lnTo>
                    <a:pt x="281380" y="369566"/>
                  </a:lnTo>
                  <a:lnTo>
                    <a:pt x="231950" y="357654"/>
                  </a:lnTo>
                  <a:lnTo>
                    <a:pt x="186455" y="344519"/>
                  </a:lnTo>
                  <a:lnTo>
                    <a:pt x="145194" y="330247"/>
                  </a:lnTo>
                  <a:lnTo>
                    <a:pt x="108466" y="314924"/>
                  </a:lnTo>
                  <a:lnTo>
                    <a:pt x="49800" y="281470"/>
                  </a:lnTo>
                  <a:lnTo>
                    <a:pt x="12848" y="244845"/>
                  </a:lnTo>
                  <a:lnTo>
                    <a:pt x="0" y="205739"/>
                  </a:lnTo>
                  <a:close/>
                </a:path>
              </a:pathLst>
            </a:custGeom>
            <a:noFill/>
            <a:ln cap="flat" cmpd="sng" w="16925">
              <a:solidFill>
                <a:srgbClr val="1EE1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922" name="Google Shape;2922;p148"/>
          <p:cNvGrpSpPr/>
          <p:nvPr/>
        </p:nvGrpSpPr>
        <p:grpSpPr>
          <a:xfrm>
            <a:off x="5857494" y="3102867"/>
            <a:ext cx="2349099" cy="1642783"/>
            <a:chOff x="5857494" y="3102867"/>
            <a:chExt cx="2349099" cy="1642783"/>
          </a:xfrm>
        </p:grpSpPr>
        <p:pic>
          <p:nvPicPr>
            <p:cNvPr id="2923" name="Google Shape;2923;p148"/>
            <p:cNvPicPr preferRelativeResize="0"/>
            <p:nvPr/>
          </p:nvPicPr>
          <p:blipFill rotWithShape="1">
            <a:blip r:embed="rId4">
              <a:alphaModFix/>
            </a:blip>
            <a:srcRect b="0" l="0" r="0" t="0"/>
            <a:stretch/>
          </p:blipFill>
          <p:spPr>
            <a:xfrm>
              <a:off x="5966667" y="3102867"/>
              <a:ext cx="2239926" cy="1642783"/>
            </a:xfrm>
            <a:prstGeom prst="rect">
              <a:avLst/>
            </a:prstGeom>
            <a:noFill/>
            <a:ln>
              <a:noFill/>
            </a:ln>
          </p:spPr>
        </p:pic>
        <p:sp>
          <p:nvSpPr>
            <p:cNvPr id="2924" name="Google Shape;2924;p148"/>
            <p:cNvSpPr/>
            <p:nvPr/>
          </p:nvSpPr>
          <p:spPr>
            <a:xfrm>
              <a:off x="5857494" y="3643121"/>
              <a:ext cx="1135379" cy="327660"/>
            </a:xfrm>
            <a:custGeom>
              <a:rect b="b" l="l" r="r" t="t"/>
              <a:pathLst>
                <a:path extrusionOk="0" h="327660" w="1135379">
                  <a:moveTo>
                    <a:pt x="0" y="163829"/>
                  </a:moveTo>
                  <a:lnTo>
                    <a:pt x="17335" y="123509"/>
                  </a:lnTo>
                  <a:lnTo>
                    <a:pt x="66506" y="86837"/>
                  </a:lnTo>
                  <a:lnTo>
                    <a:pt x="101701" y="70255"/>
                  </a:lnTo>
                  <a:lnTo>
                    <a:pt x="143259" y="55046"/>
                  </a:lnTo>
                  <a:lnTo>
                    <a:pt x="190649" y="41366"/>
                  </a:lnTo>
                  <a:lnTo>
                    <a:pt x="243340" y="29368"/>
                  </a:lnTo>
                  <a:lnTo>
                    <a:pt x="300799" y="19206"/>
                  </a:lnTo>
                  <a:lnTo>
                    <a:pt x="362496" y="11034"/>
                  </a:lnTo>
                  <a:lnTo>
                    <a:pt x="427897" y="5006"/>
                  </a:lnTo>
                  <a:lnTo>
                    <a:pt x="496473" y="1277"/>
                  </a:lnTo>
                  <a:lnTo>
                    <a:pt x="567689" y="0"/>
                  </a:lnTo>
                  <a:lnTo>
                    <a:pt x="638906" y="1277"/>
                  </a:lnTo>
                  <a:lnTo>
                    <a:pt x="707482" y="5006"/>
                  </a:lnTo>
                  <a:lnTo>
                    <a:pt x="772883" y="11034"/>
                  </a:lnTo>
                  <a:lnTo>
                    <a:pt x="834580" y="19206"/>
                  </a:lnTo>
                  <a:lnTo>
                    <a:pt x="892039" y="29368"/>
                  </a:lnTo>
                  <a:lnTo>
                    <a:pt x="944730" y="41366"/>
                  </a:lnTo>
                  <a:lnTo>
                    <a:pt x="992120" y="55046"/>
                  </a:lnTo>
                  <a:lnTo>
                    <a:pt x="1033678" y="70255"/>
                  </a:lnTo>
                  <a:lnTo>
                    <a:pt x="1068873" y="86837"/>
                  </a:lnTo>
                  <a:lnTo>
                    <a:pt x="1118044" y="123509"/>
                  </a:lnTo>
                  <a:lnTo>
                    <a:pt x="1135379" y="163829"/>
                  </a:lnTo>
                  <a:lnTo>
                    <a:pt x="1130957" y="184369"/>
                  </a:lnTo>
                  <a:lnTo>
                    <a:pt x="1097172" y="223019"/>
                  </a:lnTo>
                  <a:lnTo>
                    <a:pt x="1033678" y="257404"/>
                  </a:lnTo>
                  <a:lnTo>
                    <a:pt x="992120" y="272613"/>
                  </a:lnTo>
                  <a:lnTo>
                    <a:pt x="944730" y="286293"/>
                  </a:lnTo>
                  <a:lnTo>
                    <a:pt x="892039" y="298291"/>
                  </a:lnTo>
                  <a:lnTo>
                    <a:pt x="834580" y="308453"/>
                  </a:lnTo>
                  <a:lnTo>
                    <a:pt x="772883" y="316625"/>
                  </a:lnTo>
                  <a:lnTo>
                    <a:pt x="707482" y="322653"/>
                  </a:lnTo>
                  <a:lnTo>
                    <a:pt x="638906" y="326382"/>
                  </a:lnTo>
                  <a:lnTo>
                    <a:pt x="567689" y="327659"/>
                  </a:lnTo>
                  <a:lnTo>
                    <a:pt x="496473" y="326382"/>
                  </a:lnTo>
                  <a:lnTo>
                    <a:pt x="427897" y="322653"/>
                  </a:lnTo>
                  <a:lnTo>
                    <a:pt x="362496" y="316625"/>
                  </a:lnTo>
                  <a:lnTo>
                    <a:pt x="300799" y="308453"/>
                  </a:lnTo>
                  <a:lnTo>
                    <a:pt x="243340" y="298291"/>
                  </a:lnTo>
                  <a:lnTo>
                    <a:pt x="190649" y="286293"/>
                  </a:lnTo>
                  <a:lnTo>
                    <a:pt x="143259" y="272613"/>
                  </a:lnTo>
                  <a:lnTo>
                    <a:pt x="101701" y="257404"/>
                  </a:lnTo>
                  <a:lnTo>
                    <a:pt x="66506" y="240822"/>
                  </a:lnTo>
                  <a:lnTo>
                    <a:pt x="17335" y="204150"/>
                  </a:lnTo>
                  <a:lnTo>
                    <a:pt x="0" y="163829"/>
                  </a:lnTo>
                  <a:close/>
                </a:path>
              </a:pathLst>
            </a:custGeom>
            <a:noFill/>
            <a:ln cap="flat" cmpd="sng" w="16925">
              <a:solidFill>
                <a:srgbClr val="1EE1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2925" name="Google Shape;2925;p148"/>
          <p:cNvGrpSpPr/>
          <p:nvPr/>
        </p:nvGrpSpPr>
        <p:grpSpPr>
          <a:xfrm>
            <a:off x="8642604" y="3081556"/>
            <a:ext cx="2596895" cy="1711424"/>
            <a:chOff x="8642604" y="3081556"/>
            <a:chExt cx="2596895" cy="1711424"/>
          </a:xfrm>
        </p:grpSpPr>
        <p:pic>
          <p:nvPicPr>
            <p:cNvPr id="2926" name="Google Shape;2926;p148"/>
            <p:cNvPicPr preferRelativeResize="0"/>
            <p:nvPr/>
          </p:nvPicPr>
          <p:blipFill rotWithShape="1">
            <a:blip r:embed="rId3">
              <a:alphaModFix/>
            </a:blip>
            <a:srcRect b="0" l="0" r="0" t="0"/>
            <a:stretch/>
          </p:blipFill>
          <p:spPr>
            <a:xfrm>
              <a:off x="8642604" y="3081556"/>
              <a:ext cx="2596895" cy="1711424"/>
            </a:xfrm>
            <a:prstGeom prst="rect">
              <a:avLst/>
            </a:prstGeom>
            <a:noFill/>
            <a:ln>
              <a:noFill/>
            </a:ln>
          </p:spPr>
        </p:pic>
        <p:sp>
          <p:nvSpPr>
            <p:cNvPr id="2927" name="Google Shape;2927;p148"/>
            <p:cNvSpPr/>
            <p:nvPr/>
          </p:nvSpPr>
          <p:spPr>
            <a:xfrm>
              <a:off x="8951976" y="3093720"/>
              <a:ext cx="506095" cy="1435735"/>
            </a:xfrm>
            <a:custGeom>
              <a:rect b="b" l="l" r="r" t="t"/>
              <a:pathLst>
                <a:path extrusionOk="0" h="1435735" w="506095">
                  <a:moveTo>
                    <a:pt x="505968" y="0"/>
                  </a:moveTo>
                  <a:lnTo>
                    <a:pt x="0" y="0"/>
                  </a:lnTo>
                  <a:lnTo>
                    <a:pt x="0" y="1435608"/>
                  </a:lnTo>
                  <a:lnTo>
                    <a:pt x="505968" y="1435608"/>
                  </a:lnTo>
                  <a:lnTo>
                    <a:pt x="505968" y="0"/>
                  </a:lnTo>
                  <a:close/>
                </a:path>
              </a:pathLst>
            </a:custGeom>
            <a:solidFill>
              <a:srgbClr val="1EE1D5">
                <a:alpha val="1960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28" name="Google Shape;2928;p148"/>
            <p:cNvSpPr/>
            <p:nvPr/>
          </p:nvSpPr>
          <p:spPr>
            <a:xfrm>
              <a:off x="9458706" y="3643122"/>
              <a:ext cx="1010920" cy="0"/>
            </a:xfrm>
            <a:custGeom>
              <a:rect b="b" l="l" r="r" t="t"/>
              <a:pathLst>
                <a:path extrusionOk="0" h="120000" w="1010920">
                  <a:moveTo>
                    <a:pt x="0" y="0"/>
                  </a:moveTo>
                  <a:lnTo>
                    <a:pt x="1010539" y="0"/>
                  </a:lnTo>
                </a:path>
              </a:pathLst>
            </a:custGeom>
            <a:noFill/>
            <a:ln cap="flat" cmpd="sng" w="12700">
              <a:solidFill>
                <a:srgbClr val="1EE1D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2929" name="Google Shape;2929;p148"/>
          <p:cNvSpPr txBox="1"/>
          <p:nvPr/>
        </p:nvSpPr>
        <p:spPr>
          <a:xfrm>
            <a:off x="9903332" y="3407409"/>
            <a:ext cx="2082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1EE1D5"/>
                </a:solidFill>
                <a:latin typeface="Tahoma"/>
                <a:ea typeface="Tahoma"/>
                <a:cs typeface="Tahoma"/>
                <a:sym typeface="Tahoma"/>
              </a:rPr>
              <a:t>3</a:t>
            </a:r>
            <a:r>
              <a:rPr b="0" i="0" lang="en-US" sz="1200" u="none" cap="none" strike="noStrike">
                <a:solidFill>
                  <a:srgbClr val="1EE1D5"/>
                </a:solidFill>
                <a:latin typeface="Arial"/>
                <a:ea typeface="Arial"/>
                <a:cs typeface="Arial"/>
                <a:sym typeface="Arial"/>
              </a:rPr>
              <a:t>σ</a:t>
            </a:r>
            <a:endParaRPr b="0" i="0" sz="1200" u="none" cap="none" strike="noStrike">
              <a:solidFill>
                <a:srgbClr val="000000"/>
              </a:solidFill>
              <a:latin typeface="Arial"/>
              <a:ea typeface="Arial"/>
              <a:cs typeface="Arial"/>
              <a:sym typeface="Arial"/>
            </a:endParaRPr>
          </a:p>
        </p:txBody>
      </p:sp>
      <p:pic>
        <p:nvPicPr>
          <p:cNvPr id="2930" name="Google Shape;2930;p148"/>
          <p:cNvPicPr preferRelativeResize="0"/>
          <p:nvPr/>
        </p:nvPicPr>
        <p:blipFill rotWithShape="1">
          <a:blip r:embed="rId5">
            <a:alphaModFix/>
          </a:blip>
          <a:srcRect b="0" l="0" r="0" t="0"/>
          <a:stretch/>
        </p:blipFill>
        <p:spPr>
          <a:xfrm>
            <a:off x="4964151" y="5699905"/>
            <a:ext cx="399868" cy="548386"/>
          </a:xfrm>
          <a:prstGeom prst="rect">
            <a:avLst/>
          </a:prstGeom>
          <a:noFill/>
          <a:ln>
            <a:noFill/>
          </a:ln>
        </p:spPr>
      </p:pic>
      <p:sp>
        <p:nvSpPr>
          <p:cNvPr id="2931" name="Google Shape;2931;p148"/>
          <p:cNvSpPr txBox="1"/>
          <p:nvPr/>
        </p:nvSpPr>
        <p:spPr>
          <a:xfrm>
            <a:off x="2691764" y="5066538"/>
            <a:ext cx="8008500" cy="1718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Sangat penting juga untuk mendefinisikan apa yang akan dianggap sebagai outlier dalam setiap skenario.</a:t>
            </a:r>
            <a:endParaRPr b="0" i="0" sz="2000" u="none" cap="none" strike="noStrike">
              <a:solidFill>
                <a:srgbClr val="000000"/>
              </a:solidFill>
              <a:latin typeface="Tahoma"/>
              <a:ea typeface="Tahoma"/>
              <a:cs typeface="Tahoma"/>
              <a:sym typeface="Tahoma"/>
            </a:endParaRPr>
          </a:p>
          <a:p>
            <a:pPr indent="0" lvl="0" marL="0" marR="0" rtl="0" algn="l">
              <a:lnSpc>
                <a:spcPct val="100000"/>
              </a:lnSpc>
              <a:spcBef>
                <a:spcPts val="0"/>
              </a:spcBef>
              <a:spcAft>
                <a:spcPts val="0"/>
              </a:spcAft>
              <a:buClr>
                <a:srgbClr val="000000"/>
              </a:buClr>
              <a:buSzPts val="2700"/>
              <a:buFont typeface="Arial"/>
              <a:buNone/>
            </a:pPr>
            <a:r>
              <a:t/>
            </a:r>
            <a:endParaRPr b="0" i="0" sz="2700" u="none" cap="none" strike="noStrike">
              <a:solidFill>
                <a:srgbClr val="000000"/>
              </a:solidFill>
              <a:latin typeface="Tahoma"/>
              <a:ea typeface="Tahoma"/>
              <a:cs typeface="Tahoma"/>
              <a:sym typeface="Tahoma"/>
            </a:endParaRPr>
          </a:p>
          <a:p>
            <a:pPr indent="0" lvl="0" marL="1028700" marR="0" rtl="0" algn="ctr">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Should we flag 3 or 2 outliers?</a:t>
            </a:r>
            <a:endParaRPr b="0" i="0" sz="2000" u="none" cap="none" strike="noStrike">
              <a:solidFill>
                <a:srgbClr val="000000"/>
              </a:solidFill>
              <a:latin typeface="Tahoma"/>
              <a:ea typeface="Tahoma"/>
              <a:cs typeface="Tahoma"/>
              <a:sym typeface="Tahoma"/>
            </a:endParaRPr>
          </a:p>
          <a:p>
            <a:pPr indent="0" lvl="0" marL="1054100" marR="0" rtl="0" algn="ctr">
              <a:lnSpc>
                <a:spcPct val="100000"/>
              </a:lnSpc>
              <a:spcBef>
                <a:spcPts val="700"/>
              </a:spcBef>
              <a:spcAft>
                <a:spcPts val="0"/>
              </a:spcAft>
              <a:buClr>
                <a:srgbClr val="000000"/>
              </a:buClr>
              <a:buSzPts val="1800"/>
              <a:buFont typeface="Arial"/>
              <a:buNone/>
            </a:pPr>
            <a:r>
              <a:rPr b="1" i="1" lang="en-US" sz="1800" u="none" cap="none" strike="noStrike">
                <a:solidFill>
                  <a:srgbClr val="404040"/>
                </a:solidFill>
                <a:latin typeface="Trebuchet MS"/>
                <a:ea typeface="Trebuchet MS"/>
                <a:cs typeface="Trebuchet MS"/>
                <a:sym typeface="Trebuchet MS"/>
              </a:rPr>
              <a:t>Use your domain expertise!</a:t>
            </a:r>
            <a:endParaRPr b="0" i="0" sz="1800" u="none" cap="none" strike="noStrike">
              <a:solidFill>
                <a:srgbClr val="000000"/>
              </a:solidFill>
              <a:latin typeface="Trebuchet MS"/>
              <a:ea typeface="Trebuchet MS"/>
              <a:cs typeface="Trebuchet MS"/>
              <a:sym typeface="Trebuchet MS"/>
            </a:endParaRPr>
          </a:p>
        </p:txBody>
      </p:sp>
      <p:sp>
        <p:nvSpPr>
          <p:cNvPr id="2932" name="Google Shape;2932;p148"/>
          <p:cNvSpPr txBox="1"/>
          <p:nvPr/>
        </p:nvSpPr>
        <p:spPr>
          <a:xfrm>
            <a:off x="2106066" y="1603619"/>
            <a:ext cx="1099500" cy="2583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rgbClr val="000000"/>
              </a:solidFill>
              <a:latin typeface="Tahoma"/>
              <a:ea typeface="Tahoma"/>
              <a:cs typeface="Tahoma"/>
              <a:sym typeface="Tahoma"/>
            </a:endParaRPr>
          </a:p>
        </p:txBody>
      </p:sp>
      <p:sp>
        <p:nvSpPr>
          <p:cNvPr id="2933" name="Google Shape;2933;p148"/>
          <p:cNvSpPr/>
          <p:nvPr/>
        </p:nvSpPr>
        <p:spPr>
          <a:xfrm>
            <a:off x="4053840" y="1938527"/>
            <a:ext cx="0" cy="422910"/>
          </a:xfrm>
          <a:custGeom>
            <a:rect b="b" l="l" r="r" t="t"/>
            <a:pathLst>
              <a:path extrusionOk="0" h="422910" w="120000">
                <a:moveTo>
                  <a:pt x="0" y="0"/>
                </a:moveTo>
                <a:lnTo>
                  <a:pt x="0" y="422783"/>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4" name="Google Shape;2934;p148"/>
          <p:cNvSpPr txBox="1"/>
          <p:nvPr/>
        </p:nvSpPr>
        <p:spPr>
          <a:xfrm>
            <a:off x="3478990" y="1488615"/>
            <a:ext cx="4527900" cy="444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Identifying outliers in student grades from a college class</a:t>
            </a:r>
            <a:endParaRPr b="0" i="0" sz="1400" u="none" cap="none" strike="noStrike">
              <a:solidFill>
                <a:srgbClr val="000000"/>
              </a:solidFill>
              <a:latin typeface="Trebuchet MS"/>
              <a:ea typeface="Trebuchet MS"/>
              <a:cs typeface="Trebuchet MS"/>
              <a:sym typeface="Trebuchet MS"/>
            </a:endParaRPr>
          </a:p>
        </p:txBody>
      </p:sp>
      <p:sp>
        <p:nvSpPr>
          <p:cNvPr id="2935" name="Google Shape;2935;p148"/>
          <p:cNvSpPr/>
          <p:nvPr/>
        </p:nvSpPr>
        <p:spPr>
          <a:xfrm>
            <a:off x="2139695" y="1644395"/>
            <a:ext cx="0" cy="3357245"/>
          </a:xfrm>
          <a:custGeom>
            <a:rect b="b" l="l" r="r" t="t"/>
            <a:pathLst>
              <a:path extrusionOk="0" h="3357245" w="120000">
                <a:moveTo>
                  <a:pt x="0" y="0"/>
                </a:moveTo>
                <a:lnTo>
                  <a:pt x="0" y="3357117"/>
                </a:lnTo>
              </a:path>
            </a:pathLst>
          </a:custGeom>
          <a:noFill/>
          <a:ln cap="flat" cmpd="sng" w="9525">
            <a:solidFill>
              <a:srgbClr val="DFDFD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36" name="Google Shape;2936;p148"/>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0" name="Shape 2940"/>
        <p:cNvGrpSpPr/>
        <p:nvPr/>
      </p:nvGrpSpPr>
      <p:grpSpPr>
        <a:xfrm>
          <a:off x="0" y="0"/>
          <a:ext cx="0" cy="0"/>
          <a:chOff x="0" y="0"/>
          <a:chExt cx="0" cy="0"/>
        </a:xfrm>
      </p:grpSpPr>
      <p:pic>
        <p:nvPicPr>
          <p:cNvPr id="2941" name="Google Shape;2941;p149"/>
          <p:cNvPicPr preferRelativeResize="0"/>
          <p:nvPr/>
        </p:nvPicPr>
        <p:blipFill rotWithShape="1">
          <a:blip r:embed="rId3">
            <a:alphaModFix/>
          </a:blip>
          <a:srcRect b="0" l="0" r="0" t="0"/>
          <a:stretch/>
        </p:blipFill>
        <p:spPr>
          <a:xfrm>
            <a:off x="2612135" y="3560571"/>
            <a:ext cx="5032247" cy="2805685"/>
          </a:xfrm>
          <a:prstGeom prst="rect">
            <a:avLst/>
          </a:prstGeom>
          <a:noFill/>
          <a:ln>
            <a:noFill/>
          </a:ln>
        </p:spPr>
      </p:pic>
      <p:sp>
        <p:nvSpPr>
          <p:cNvPr id="2942" name="Google Shape;2942;p149"/>
          <p:cNvSpPr txBox="1"/>
          <p:nvPr>
            <p:ph type="title"/>
          </p:nvPr>
        </p:nvSpPr>
        <p:spPr>
          <a:xfrm>
            <a:off x="4019550" y="257378"/>
            <a:ext cx="4154100" cy="5061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HANDLING OUTLIERS</a:t>
            </a:r>
            <a:endParaRPr/>
          </a:p>
        </p:txBody>
      </p:sp>
      <p:sp>
        <p:nvSpPr>
          <p:cNvPr id="2943" name="Google Shape;2943;p149"/>
          <p:cNvSpPr txBox="1"/>
          <p:nvPr/>
        </p:nvSpPr>
        <p:spPr>
          <a:xfrm>
            <a:off x="2555547" y="940864"/>
            <a:ext cx="70821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Sama seperti dengan data yang hilang, terdapat beberapa cara untuk menangani outlier:</a:t>
            </a:r>
            <a:endParaRPr b="0" i="0" sz="2000" u="none" cap="none" strike="noStrike">
              <a:solidFill>
                <a:srgbClr val="000000"/>
              </a:solidFill>
              <a:latin typeface="Tahoma"/>
              <a:ea typeface="Tahoma"/>
              <a:cs typeface="Tahoma"/>
              <a:sym typeface="Tahoma"/>
            </a:endParaRPr>
          </a:p>
        </p:txBody>
      </p:sp>
      <p:sp>
        <p:nvSpPr>
          <p:cNvPr id="2944" name="Google Shape;2944;p149"/>
          <p:cNvSpPr txBox="1"/>
          <p:nvPr/>
        </p:nvSpPr>
        <p:spPr>
          <a:xfrm>
            <a:off x="2380234" y="1747550"/>
            <a:ext cx="8409300" cy="1552200"/>
          </a:xfrm>
          <a:prstGeom prst="rect">
            <a:avLst/>
          </a:prstGeom>
          <a:noFill/>
          <a:ln>
            <a:noFill/>
          </a:ln>
        </p:spPr>
        <p:txBody>
          <a:bodyPr anchorCtr="0" anchor="t" bIns="0" lIns="0" spcFirstLastPara="1" rIns="0" wrap="square" tIns="88900">
            <a:spAutoFit/>
          </a:bodyPr>
          <a:lstStyle/>
          <a:p>
            <a:pPr indent="-342900" lvl="0" marL="355600" marR="0" rtl="0" algn="l">
              <a:lnSpc>
                <a:spcPct val="100000"/>
              </a:lnSpc>
              <a:spcBef>
                <a:spcPts val="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Keep outliers</a:t>
            </a:r>
            <a:endParaRPr b="0" i="0" sz="1600" u="none" cap="none" strike="noStrike">
              <a:solidFill>
                <a:srgbClr val="00000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Menghapus seluruh baris atau kolom yang memiliki outlier.</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Mengganti outlier dengan NaN atau nilai pengganti seperti rata-rata, modus, nilai maksimum, dll.</a:t>
            </a:r>
            <a:endParaRPr b="0" i="0" sz="1600" u="none" cap="none" strike="noStrike">
              <a:solidFill>
                <a:srgbClr val="404040"/>
              </a:solidFill>
              <a:latin typeface="Tahoma"/>
              <a:ea typeface="Tahoma"/>
              <a:cs typeface="Tahoma"/>
              <a:sym typeface="Tahoma"/>
            </a:endParaRPr>
          </a:p>
          <a:p>
            <a:pPr indent="-342900" lvl="0" marL="355600" marR="0" rtl="0" algn="l">
              <a:lnSpc>
                <a:spcPct val="100000"/>
              </a:lnSpc>
              <a:spcBef>
                <a:spcPts val="600"/>
              </a:spcBef>
              <a:spcAft>
                <a:spcPts val="0"/>
              </a:spcAft>
              <a:buClr>
                <a:srgbClr val="3E3E3E"/>
              </a:buClr>
              <a:buSzPts val="1600"/>
              <a:buFont typeface="Arial"/>
              <a:buChar char="•"/>
            </a:pPr>
            <a:r>
              <a:rPr b="0" i="0" lang="en-US" sz="1600" u="none" cap="none" strike="noStrike">
                <a:solidFill>
                  <a:srgbClr val="404040"/>
                </a:solidFill>
                <a:latin typeface="Tahoma"/>
                <a:ea typeface="Tahoma"/>
                <a:cs typeface="Tahoma"/>
                <a:sym typeface="Tahoma"/>
              </a:rPr>
              <a:t>Menyelesaikan outlier berdasarkan keahlian domain Anda.</a:t>
            </a:r>
            <a:endParaRPr b="0" i="0" sz="1600" u="none" cap="none" strike="noStrike">
              <a:solidFill>
                <a:srgbClr val="404040"/>
              </a:solidFill>
              <a:latin typeface="Tahoma"/>
              <a:ea typeface="Tahoma"/>
              <a:cs typeface="Tahoma"/>
              <a:sym typeface="Tahoma"/>
            </a:endParaRPr>
          </a:p>
        </p:txBody>
      </p:sp>
      <p:sp>
        <p:nvSpPr>
          <p:cNvPr id="2945" name="Google Shape;2945;p149"/>
          <p:cNvSpPr/>
          <p:nvPr/>
        </p:nvSpPr>
        <p:spPr>
          <a:xfrm>
            <a:off x="5983223" y="5530596"/>
            <a:ext cx="977265" cy="338454"/>
          </a:xfrm>
          <a:custGeom>
            <a:rect b="b" l="l" r="r" t="t"/>
            <a:pathLst>
              <a:path extrusionOk="0" h="338454" w="977265">
                <a:moveTo>
                  <a:pt x="976883" y="0"/>
                </a:moveTo>
                <a:lnTo>
                  <a:pt x="0" y="0"/>
                </a:lnTo>
                <a:lnTo>
                  <a:pt x="0" y="338327"/>
                </a:lnTo>
                <a:lnTo>
                  <a:pt x="976883" y="338327"/>
                </a:lnTo>
                <a:lnTo>
                  <a:pt x="976883" y="0"/>
                </a:lnTo>
                <a:close/>
              </a:path>
            </a:pathLst>
          </a:custGeom>
          <a:solidFill>
            <a:srgbClr val="1EE1D5">
              <a:alpha val="24705"/>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946" name="Google Shape;2946;p149"/>
          <p:cNvSpPr txBox="1"/>
          <p:nvPr/>
        </p:nvSpPr>
        <p:spPr>
          <a:xfrm>
            <a:off x="8425433" y="5499608"/>
            <a:ext cx="3024600" cy="629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would you handle this?</a:t>
            </a:r>
            <a:endParaRPr b="0" i="0" sz="2000" u="none" cap="none" strike="noStrike">
              <a:solidFill>
                <a:srgbClr val="000000"/>
              </a:solidFill>
              <a:latin typeface="Tahoma"/>
              <a:ea typeface="Tahoma"/>
              <a:cs typeface="Tahoma"/>
              <a:sym typeface="Tahoma"/>
            </a:endParaRPr>
          </a:p>
        </p:txBody>
      </p:sp>
      <p:pic>
        <p:nvPicPr>
          <p:cNvPr id="2947" name="Google Shape;2947;p149"/>
          <p:cNvPicPr preferRelativeResize="0"/>
          <p:nvPr/>
        </p:nvPicPr>
        <p:blipFill rotWithShape="1">
          <a:blip r:embed="rId4">
            <a:alphaModFix/>
          </a:blip>
          <a:srcRect b="0" l="0" r="0" t="0"/>
          <a:stretch/>
        </p:blipFill>
        <p:spPr>
          <a:xfrm>
            <a:off x="7797510" y="5414868"/>
            <a:ext cx="400920" cy="546946"/>
          </a:xfrm>
          <a:prstGeom prst="rect">
            <a:avLst/>
          </a:prstGeom>
          <a:noFill/>
          <a:ln>
            <a:noFill/>
          </a:ln>
        </p:spPr>
      </p:pic>
      <p:sp>
        <p:nvSpPr>
          <p:cNvPr id="2948" name="Google Shape;2948;p149"/>
          <p:cNvSpPr txBox="1"/>
          <p:nvPr>
            <p:ph idx="11" type="ftr"/>
          </p:nvPr>
        </p:nvSpPr>
        <p:spPr>
          <a:xfrm>
            <a:off x="16623029" y="10083468"/>
            <a:ext cx="1548900" cy="92400"/>
          </a:xfrm>
          <a:prstGeom prst="rect">
            <a:avLst/>
          </a:prstGeom>
          <a:noFill/>
          <a:ln>
            <a:noFill/>
          </a:ln>
        </p:spPr>
        <p:txBody>
          <a:bodyPr anchorCtr="0" anchor="t" bIns="0" lIns="0" spcFirstLastPara="1" rIns="0" wrap="square" tIns="0">
            <a:spAutoFit/>
          </a:bodyPr>
          <a:lstStyle/>
          <a:p>
            <a:pPr indent="0" lvl="0" marL="12700" rtl="0" algn="l">
              <a:lnSpc>
                <a:spcPct val="111666"/>
              </a:lnSpc>
              <a:spcBef>
                <a:spcPts val="0"/>
              </a:spcBef>
              <a:spcAft>
                <a:spcPts val="0"/>
              </a:spcAft>
              <a:buSzPts val="1400"/>
              <a:buNone/>
            </a:pPr>
            <a:r>
              <a:rPr lang="en-US"/>
              <a:t>*Copyright Maven Analytics, LLC</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grpSp>
        <p:nvGrpSpPr>
          <p:cNvPr id="2953" name="Google Shape;2953;p150"/>
          <p:cNvGrpSpPr/>
          <p:nvPr/>
        </p:nvGrpSpPr>
        <p:grpSpPr>
          <a:xfrm>
            <a:off x="0" y="0"/>
            <a:ext cx="4768850" cy="6858013"/>
            <a:chOff x="0" y="0"/>
            <a:chExt cx="7153275" cy="10287019"/>
          </a:xfrm>
        </p:grpSpPr>
        <p:sp>
          <p:nvSpPr>
            <p:cNvPr id="2954" name="Google Shape;2954;p150"/>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55" name="Google Shape;2955;p150"/>
            <p:cNvSpPr/>
            <p:nvPr/>
          </p:nvSpPr>
          <p:spPr>
            <a:xfrm>
              <a:off x="0" y="7698760"/>
              <a:ext cx="2552700" cy="2588259"/>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956" name="Google Shape;2956;p150"/>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2957" name="Google Shape;2957;p150"/>
          <p:cNvSpPr txBox="1"/>
          <p:nvPr>
            <p:ph idx="4294967295" type="title"/>
          </p:nvPr>
        </p:nvSpPr>
        <p:spPr>
          <a:xfrm>
            <a:off x="850900" y="3141928"/>
            <a:ext cx="10972800" cy="1075418"/>
          </a:xfrm>
          <a:prstGeom prst="rect">
            <a:avLst/>
          </a:prstGeom>
          <a:noFill/>
          <a:ln>
            <a:noFill/>
          </a:ln>
        </p:spPr>
        <p:txBody>
          <a:bodyPr anchorCtr="0" anchor="t" bIns="0" lIns="0" spcFirstLastPara="1" rIns="0" wrap="square" tIns="31300">
            <a:spAutoFit/>
          </a:bodyPr>
          <a:lstStyle/>
          <a:p>
            <a:pPr indent="0" lvl="0" marL="8466" marR="3386" rtl="0" algn="ctr">
              <a:lnSpc>
                <a:spcPct val="118918"/>
              </a:lnSpc>
              <a:spcBef>
                <a:spcPts val="0"/>
              </a:spcBef>
              <a:spcAft>
                <a:spcPts val="0"/>
              </a:spcAft>
              <a:buSzPts val="1400"/>
              <a:buNone/>
            </a:pPr>
            <a:r>
              <a:rPr b="1" i="0" lang="en-US" sz="5700" u="none" cap="none" strike="noStrike">
                <a:solidFill>
                  <a:srgbClr val="262626"/>
                </a:solidFill>
                <a:latin typeface="Trebuchet MS"/>
                <a:ea typeface="Trebuchet MS"/>
                <a:cs typeface="Trebuchet MS"/>
                <a:sym typeface="Trebuchet MS"/>
              </a:rPr>
              <a:t>Thanks</a:t>
            </a:r>
            <a:endParaRPr b="1" i="0" sz="5700" u="none" cap="none" strike="noStrike">
              <a:solidFill>
                <a:srgbClr val="3F3F3F"/>
              </a:solidFill>
              <a:latin typeface="Trebuchet MS"/>
              <a:ea typeface="Trebuchet MS"/>
              <a:cs typeface="Trebuchet MS"/>
              <a:sym typeface="Trebuchet MS"/>
            </a:endParaRPr>
          </a:p>
        </p:txBody>
      </p:sp>
      <p:sp>
        <p:nvSpPr>
          <p:cNvPr id="2958" name="Google Shape;2958;p150"/>
          <p:cNvSpPr/>
          <p:nvPr/>
        </p:nvSpPr>
        <p:spPr>
          <a:xfrm>
            <a:off x="11398911" y="6083747"/>
            <a:ext cx="793000" cy="77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2835275" y="254509"/>
            <a:ext cx="65208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YOUR FIRST JUPYTER NOTEBOOK</a:t>
            </a:r>
            <a:endParaRPr/>
          </a:p>
        </p:txBody>
      </p:sp>
      <p:grpSp>
        <p:nvGrpSpPr>
          <p:cNvPr id="221" name="Google Shape;221;p25"/>
          <p:cNvGrpSpPr/>
          <p:nvPr/>
        </p:nvGrpSpPr>
        <p:grpSpPr>
          <a:xfrm>
            <a:off x="215737" y="324764"/>
            <a:ext cx="11760603" cy="1054100"/>
            <a:chOff x="215737" y="324764"/>
            <a:chExt cx="11760603" cy="1054100"/>
          </a:xfrm>
        </p:grpSpPr>
        <p:pic>
          <p:nvPicPr>
            <p:cNvPr id="222" name="Google Shape;222;p25"/>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23" name="Google Shape;223;p2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24" name="Google Shape;224;p25"/>
            <p:cNvPicPr preferRelativeResize="0"/>
            <p:nvPr/>
          </p:nvPicPr>
          <p:blipFill rotWithShape="1">
            <a:blip r:embed="rId4">
              <a:alphaModFix/>
            </a:blip>
            <a:srcRect b="0" l="0" r="0" t="0"/>
            <a:stretch/>
          </p:blipFill>
          <p:spPr>
            <a:xfrm>
              <a:off x="782827" y="597903"/>
              <a:ext cx="565696" cy="382676"/>
            </a:xfrm>
            <a:prstGeom prst="rect">
              <a:avLst/>
            </a:prstGeom>
            <a:noFill/>
            <a:ln>
              <a:noFill/>
            </a:ln>
          </p:spPr>
        </p:pic>
        <p:pic>
          <p:nvPicPr>
            <p:cNvPr id="225" name="Google Shape;225;p25"/>
            <p:cNvPicPr preferRelativeResize="0"/>
            <p:nvPr/>
          </p:nvPicPr>
          <p:blipFill rotWithShape="1">
            <a:blip r:embed="rId5">
              <a:alphaModFix/>
            </a:blip>
            <a:srcRect b="0" l="0" r="0" t="0"/>
            <a:stretch/>
          </p:blipFill>
          <p:spPr>
            <a:xfrm>
              <a:off x="682998" y="1013854"/>
              <a:ext cx="765360" cy="49910"/>
            </a:xfrm>
            <a:prstGeom prst="rect">
              <a:avLst/>
            </a:prstGeom>
            <a:noFill/>
            <a:ln>
              <a:noFill/>
            </a:ln>
          </p:spPr>
        </p:pic>
      </p:grpSp>
      <p:grpSp>
        <p:nvGrpSpPr>
          <p:cNvPr id="226" name="Google Shape;226;p25"/>
          <p:cNvGrpSpPr/>
          <p:nvPr/>
        </p:nvGrpSpPr>
        <p:grpSpPr>
          <a:xfrm>
            <a:off x="2816351" y="2017776"/>
            <a:ext cx="4102824" cy="1822704"/>
            <a:chOff x="2816351" y="2017776"/>
            <a:chExt cx="4102824" cy="1822704"/>
          </a:xfrm>
        </p:grpSpPr>
        <p:pic>
          <p:nvPicPr>
            <p:cNvPr id="227" name="Google Shape;227;p25"/>
            <p:cNvPicPr preferRelativeResize="0"/>
            <p:nvPr/>
          </p:nvPicPr>
          <p:blipFill rotWithShape="1">
            <a:blip r:embed="rId6">
              <a:alphaModFix/>
            </a:blip>
            <a:srcRect b="0" l="0" r="0" t="0"/>
            <a:stretch/>
          </p:blipFill>
          <p:spPr>
            <a:xfrm>
              <a:off x="2816351" y="2017776"/>
              <a:ext cx="3733800" cy="1822704"/>
            </a:xfrm>
            <a:prstGeom prst="rect">
              <a:avLst/>
            </a:prstGeom>
            <a:noFill/>
            <a:ln>
              <a:noFill/>
            </a:ln>
          </p:spPr>
        </p:pic>
        <p:pic>
          <p:nvPicPr>
            <p:cNvPr id="228" name="Google Shape;228;p25"/>
            <p:cNvPicPr preferRelativeResize="0"/>
            <p:nvPr/>
          </p:nvPicPr>
          <p:blipFill rotWithShape="1">
            <a:blip r:embed="rId7">
              <a:alphaModFix/>
            </a:blip>
            <a:srcRect b="0" l="0" r="0" t="0"/>
            <a:stretch/>
          </p:blipFill>
          <p:spPr>
            <a:xfrm>
              <a:off x="2851746" y="2059305"/>
              <a:ext cx="3603485" cy="1690471"/>
            </a:xfrm>
            <a:prstGeom prst="rect">
              <a:avLst/>
            </a:prstGeom>
            <a:noFill/>
            <a:ln>
              <a:noFill/>
            </a:ln>
          </p:spPr>
        </p:pic>
        <p:pic>
          <p:nvPicPr>
            <p:cNvPr id="229" name="Google Shape;229;p25"/>
            <p:cNvPicPr preferRelativeResize="0"/>
            <p:nvPr/>
          </p:nvPicPr>
          <p:blipFill rotWithShape="1">
            <a:blip r:embed="rId8">
              <a:alphaModFix/>
            </a:blip>
            <a:srcRect b="0" l="0" r="0" t="0"/>
            <a:stretch/>
          </p:blipFill>
          <p:spPr>
            <a:xfrm>
              <a:off x="4937709" y="2059317"/>
              <a:ext cx="1517516" cy="1690458"/>
            </a:xfrm>
            <a:prstGeom prst="rect">
              <a:avLst/>
            </a:prstGeom>
            <a:noFill/>
            <a:ln>
              <a:noFill/>
            </a:ln>
          </p:spPr>
        </p:pic>
        <p:sp>
          <p:nvSpPr>
            <p:cNvPr id="230" name="Google Shape;230;p25"/>
            <p:cNvSpPr/>
            <p:nvPr/>
          </p:nvSpPr>
          <p:spPr>
            <a:xfrm>
              <a:off x="5283187" y="3307880"/>
              <a:ext cx="897890" cy="154940"/>
            </a:xfrm>
            <a:custGeom>
              <a:rect b="b" l="l" r="r" t="t"/>
              <a:pathLst>
                <a:path extrusionOk="0" h="154939" w="897889">
                  <a:moveTo>
                    <a:pt x="0" y="0"/>
                  </a:moveTo>
                  <a:lnTo>
                    <a:pt x="897483" y="0"/>
                  </a:lnTo>
                  <a:lnTo>
                    <a:pt x="897483" y="154439"/>
                  </a:lnTo>
                  <a:lnTo>
                    <a:pt x="0" y="154439"/>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1" name="Google Shape;231;p25"/>
            <p:cNvSpPr/>
            <p:nvPr/>
          </p:nvSpPr>
          <p:spPr>
            <a:xfrm>
              <a:off x="6180670" y="3363963"/>
              <a:ext cx="738505" cy="76200"/>
            </a:xfrm>
            <a:custGeom>
              <a:rect b="b" l="l" r="r" t="t"/>
              <a:pathLst>
                <a:path extrusionOk="0" h="76200" w="738504">
                  <a:moveTo>
                    <a:pt x="662038" y="0"/>
                  </a:moveTo>
                  <a:lnTo>
                    <a:pt x="662038" y="76200"/>
                  </a:lnTo>
                  <a:lnTo>
                    <a:pt x="719188" y="47625"/>
                  </a:lnTo>
                  <a:lnTo>
                    <a:pt x="674738" y="47625"/>
                  </a:lnTo>
                  <a:lnTo>
                    <a:pt x="674738" y="28575"/>
                  </a:lnTo>
                  <a:lnTo>
                    <a:pt x="719188" y="28575"/>
                  </a:lnTo>
                  <a:lnTo>
                    <a:pt x="662038" y="0"/>
                  </a:lnTo>
                  <a:close/>
                </a:path>
                <a:path extrusionOk="0" h="76200" w="738504">
                  <a:moveTo>
                    <a:pt x="662038" y="28575"/>
                  </a:moveTo>
                  <a:lnTo>
                    <a:pt x="0" y="28575"/>
                  </a:lnTo>
                  <a:lnTo>
                    <a:pt x="0" y="47625"/>
                  </a:lnTo>
                  <a:lnTo>
                    <a:pt x="662038" y="47625"/>
                  </a:lnTo>
                  <a:lnTo>
                    <a:pt x="662038" y="28575"/>
                  </a:lnTo>
                  <a:close/>
                </a:path>
                <a:path extrusionOk="0" h="76200" w="738504">
                  <a:moveTo>
                    <a:pt x="719188" y="28575"/>
                  </a:moveTo>
                  <a:lnTo>
                    <a:pt x="674738" y="28575"/>
                  </a:lnTo>
                  <a:lnTo>
                    <a:pt x="674738" y="47625"/>
                  </a:lnTo>
                  <a:lnTo>
                    <a:pt x="719188" y="47625"/>
                  </a:lnTo>
                  <a:lnTo>
                    <a:pt x="738238" y="38100"/>
                  </a:lnTo>
                  <a:lnTo>
                    <a:pt x="719188" y="2857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25"/>
          <p:cNvGrpSpPr/>
          <p:nvPr/>
        </p:nvGrpSpPr>
        <p:grpSpPr>
          <a:xfrm>
            <a:off x="6986016" y="1993392"/>
            <a:ext cx="3733800" cy="1694687"/>
            <a:chOff x="6986016" y="1993392"/>
            <a:chExt cx="3733800" cy="1694687"/>
          </a:xfrm>
        </p:grpSpPr>
        <p:pic>
          <p:nvPicPr>
            <p:cNvPr id="233" name="Google Shape;233;p25"/>
            <p:cNvPicPr preferRelativeResize="0"/>
            <p:nvPr/>
          </p:nvPicPr>
          <p:blipFill rotWithShape="1">
            <a:blip r:embed="rId9">
              <a:alphaModFix/>
            </a:blip>
            <a:srcRect b="0" l="0" r="0" t="0"/>
            <a:stretch/>
          </p:blipFill>
          <p:spPr>
            <a:xfrm>
              <a:off x="6986016" y="1993392"/>
              <a:ext cx="3733800" cy="1694687"/>
            </a:xfrm>
            <a:prstGeom prst="rect">
              <a:avLst/>
            </a:prstGeom>
            <a:noFill/>
            <a:ln>
              <a:noFill/>
            </a:ln>
          </p:spPr>
        </p:pic>
        <p:pic>
          <p:nvPicPr>
            <p:cNvPr id="234" name="Google Shape;234;p25"/>
            <p:cNvPicPr preferRelativeResize="0"/>
            <p:nvPr/>
          </p:nvPicPr>
          <p:blipFill rotWithShape="1">
            <a:blip r:embed="rId10">
              <a:alphaModFix/>
            </a:blip>
            <a:srcRect b="0" l="0" r="0" t="0"/>
            <a:stretch/>
          </p:blipFill>
          <p:spPr>
            <a:xfrm>
              <a:off x="7021080" y="2034641"/>
              <a:ext cx="3603472" cy="1563052"/>
            </a:xfrm>
            <a:prstGeom prst="rect">
              <a:avLst/>
            </a:prstGeom>
            <a:noFill/>
            <a:ln>
              <a:noFill/>
            </a:ln>
          </p:spPr>
        </p:pic>
        <p:pic>
          <p:nvPicPr>
            <p:cNvPr id="235" name="Google Shape;235;p25"/>
            <p:cNvPicPr preferRelativeResize="0"/>
            <p:nvPr/>
          </p:nvPicPr>
          <p:blipFill rotWithShape="1">
            <a:blip r:embed="rId11">
              <a:alphaModFix/>
            </a:blip>
            <a:srcRect b="0" l="0" r="0" t="0"/>
            <a:stretch/>
          </p:blipFill>
          <p:spPr>
            <a:xfrm>
              <a:off x="9107043" y="2034654"/>
              <a:ext cx="1517510" cy="1563039"/>
            </a:xfrm>
            <a:prstGeom prst="rect">
              <a:avLst/>
            </a:prstGeom>
            <a:noFill/>
            <a:ln>
              <a:noFill/>
            </a:ln>
          </p:spPr>
        </p:pic>
      </p:grpSp>
      <p:sp>
        <p:nvSpPr>
          <p:cNvPr id="236" name="Google Shape;236;p25"/>
          <p:cNvSpPr txBox="1"/>
          <p:nvPr/>
        </p:nvSpPr>
        <p:spPr>
          <a:xfrm>
            <a:off x="2691510" y="1549908"/>
            <a:ext cx="70358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1) Once inside the Jupyter interface, </a:t>
            </a:r>
            <a:r>
              <a:rPr b="1" i="0" lang="en-US" sz="1400" u="none" cap="none" strike="noStrike">
                <a:solidFill>
                  <a:srgbClr val="404040"/>
                </a:solidFill>
                <a:latin typeface="Tahoma"/>
                <a:ea typeface="Tahoma"/>
                <a:cs typeface="Tahoma"/>
                <a:sym typeface="Tahoma"/>
              </a:rPr>
              <a:t>create a folder </a:t>
            </a:r>
            <a:r>
              <a:rPr b="0" i="0" lang="en-US" sz="1400" u="none" cap="none" strike="noStrike">
                <a:solidFill>
                  <a:srgbClr val="404040"/>
                </a:solidFill>
                <a:latin typeface="Tahoma"/>
                <a:ea typeface="Tahoma"/>
                <a:cs typeface="Tahoma"/>
                <a:sym typeface="Tahoma"/>
              </a:rPr>
              <a:t>to store your notebooks for the course</a:t>
            </a:r>
            <a:endParaRPr b="0" i="0" sz="1400" u="none" cap="none" strike="noStrike">
              <a:solidFill>
                <a:schemeClr val="dk1"/>
              </a:solidFill>
              <a:latin typeface="Tahoma"/>
              <a:ea typeface="Tahoma"/>
              <a:cs typeface="Tahoma"/>
              <a:sym typeface="Tahoma"/>
            </a:endParaRPr>
          </a:p>
        </p:txBody>
      </p:sp>
      <p:sp>
        <p:nvSpPr>
          <p:cNvPr id="237" name="Google Shape;237;p25"/>
          <p:cNvSpPr txBox="1"/>
          <p:nvPr/>
        </p:nvSpPr>
        <p:spPr>
          <a:xfrm>
            <a:off x="2691510" y="4116323"/>
            <a:ext cx="603186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2) Open your new coursework folder and </a:t>
            </a:r>
            <a:r>
              <a:rPr b="1" i="0" lang="en-US" sz="1400" u="none" cap="none" strike="noStrike">
                <a:solidFill>
                  <a:srgbClr val="404040"/>
                </a:solidFill>
                <a:latin typeface="Tahoma"/>
                <a:ea typeface="Tahoma"/>
                <a:cs typeface="Tahoma"/>
                <a:sym typeface="Tahoma"/>
              </a:rPr>
              <a:t>launch your first Jupyter notebook</a:t>
            </a:r>
            <a:r>
              <a:rPr b="0" i="0" lang="en-US" sz="1400" u="none" cap="none" strike="noStrike">
                <a:solidFill>
                  <a:srgbClr val="404040"/>
                </a:solidFill>
                <a:latin typeface="Tahoma"/>
                <a:ea typeface="Tahoma"/>
                <a:cs typeface="Tahoma"/>
                <a:sym typeface="Tahoma"/>
              </a:rPr>
              <a:t>!</a:t>
            </a:r>
            <a:endParaRPr b="0" i="0" sz="1400" u="none" cap="none" strike="noStrike">
              <a:solidFill>
                <a:schemeClr val="dk1"/>
              </a:solidFill>
              <a:latin typeface="Tahoma"/>
              <a:ea typeface="Tahoma"/>
              <a:cs typeface="Tahoma"/>
              <a:sym typeface="Tahoma"/>
            </a:endParaRPr>
          </a:p>
        </p:txBody>
      </p:sp>
      <p:grpSp>
        <p:nvGrpSpPr>
          <p:cNvPr id="238" name="Google Shape;238;p25"/>
          <p:cNvGrpSpPr/>
          <p:nvPr/>
        </p:nvGrpSpPr>
        <p:grpSpPr>
          <a:xfrm>
            <a:off x="2816351" y="4568952"/>
            <a:ext cx="4084828" cy="1920239"/>
            <a:chOff x="2816351" y="4568952"/>
            <a:chExt cx="4084828" cy="1920239"/>
          </a:xfrm>
        </p:grpSpPr>
        <p:pic>
          <p:nvPicPr>
            <p:cNvPr id="239" name="Google Shape;239;p25"/>
            <p:cNvPicPr preferRelativeResize="0"/>
            <p:nvPr/>
          </p:nvPicPr>
          <p:blipFill rotWithShape="1">
            <a:blip r:embed="rId12">
              <a:alphaModFix/>
            </a:blip>
            <a:srcRect b="0" l="0" r="0" t="0"/>
            <a:stretch/>
          </p:blipFill>
          <p:spPr>
            <a:xfrm>
              <a:off x="2816351" y="4568952"/>
              <a:ext cx="3733800" cy="1920239"/>
            </a:xfrm>
            <a:prstGeom prst="rect">
              <a:avLst/>
            </a:prstGeom>
            <a:noFill/>
            <a:ln>
              <a:noFill/>
            </a:ln>
          </p:spPr>
        </p:pic>
        <p:pic>
          <p:nvPicPr>
            <p:cNvPr id="240" name="Google Shape;240;p25"/>
            <p:cNvPicPr preferRelativeResize="0"/>
            <p:nvPr/>
          </p:nvPicPr>
          <p:blipFill rotWithShape="1">
            <a:blip r:embed="rId13">
              <a:alphaModFix/>
            </a:blip>
            <a:srcRect b="0" l="0" r="0" t="0"/>
            <a:stretch/>
          </p:blipFill>
          <p:spPr>
            <a:xfrm>
              <a:off x="2851746" y="4608538"/>
              <a:ext cx="3603472" cy="1791047"/>
            </a:xfrm>
            <a:prstGeom prst="rect">
              <a:avLst/>
            </a:prstGeom>
            <a:noFill/>
            <a:ln>
              <a:noFill/>
            </a:ln>
          </p:spPr>
        </p:pic>
        <p:pic>
          <p:nvPicPr>
            <p:cNvPr id="241" name="Google Shape;241;p25"/>
            <p:cNvPicPr preferRelativeResize="0"/>
            <p:nvPr/>
          </p:nvPicPr>
          <p:blipFill rotWithShape="1">
            <a:blip r:embed="rId14">
              <a:alphaModFix/>
            </a:blip>
            <a:srcRect b="0" l="0" r="0" t="0"/>
            <a:stretch/>
          </p:blipFill>
          <p:spPr>
            <a:xfrm>
              <a:off x="4835537" y="4608538"/>
              <a:ext cx="1619681" cy="1791047"/>
            </a:xfrm>
            <a:prstGeom prst="rect">
              <a:avLst/>
            </a:prstGeom>
            <a:noFill/>
            <a:ln>
              <a:noFill/>
            </a:ln>
          </p:spPr>
        </p:pic>
        <p:sp>
          <p:nvSpPr>
            <p:cNvPr id="242" name="Google Shape;242;p25"/>
            <p:cNvSpPr/>
            <p:nvPr/>
          </p:nvSpPr>
          <p:spPr>
            <a:xfrm>
              <a:off x="5229225" y="5462016"/>
              <a:ext cx="933450" cy="190500"/>
            </a:xfrm>
            <a:custGeom>
              <a:rect b="b" l="l" r="r" t="t"/>
              <a:pathLst>
                <a:path extrusionOk="0" h="190500" w="933450">
                  <a:moveTo>
                    <a:pt x="0" y="0"/>
                  </a:moveTo>
                  <a:lnTo>
                    <a:pt x="933449" y="0"/>
                  </a:lnTo>
                  <a:lnTo>
                    <a:pt x="933449" y="190499"/>
                  </a:lnTo>
                  <a:lnTo>
                    <a:pt x="0" y="190499"/>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 name="Google Shape;243;p25"/>
            <p:cNvSpPr/>
            <p:nvPr/>
          </p:nvSpPr>
          <p:spPr>
            <a:xfrm>
              <a:off x="6162674" y="5528043"/>
              <a:ext cx="738505" cy="76200"/>
            </a:xfrm>
            <a:custGeom>
              <a:rect b="b" l="l" r="r" t="t"/>
              <a:pathLst>
                <a:path extrusionOk="0" h="76200" w="738504">
                  <a:moveTo>
                    <a:pt x="662038" y="0"/>
                  </a:moveTo>
                  <a:lnTo>
                    <a:pt x="662038" y="76203"/>
                  </a:lnTo>
                  <a:lnTo>
                    <a:pt x="719190" y="47625"/>
                  </a:lnTo>
                  <a:lnTo>
                    <a:pt x="674738" y="47625"/>
                  </a:lnTo>
                  <a:lnTo>
                    <a:pt x="674738" y="28575"/>
                  </a:lnTo>
                  <a:lnTo>
                    <a:pt x="719188" y="28575"/>
                  </a:lnTo>
                  <a:lnTo>
                    <a:pt x="662038" y="0"/>
                  </a:lnTo>
                  <a:close/>
                </a:path>
                <a:path extrusionOk="0" h="76200" w="738504">
                  <a:moveTo>
                    <a:pt x="662038" y="28575"/>
                  </a:moveTo>
                  <a:lnTo>
                    <a:pt x="0" y="28575"/>
                  </a:lnTo>
                  <a:lnTo>
                    <a:pt x="0" y="47625"/>
                  </a:lnTo>
                  <a:lnTo>
                    <a:pt x="662038" y="47625"/>
                  </a:lnTo>
                  <a:lnTo>
                    <a:pt x="662038" y="28575"/>
                  </a:lnTo>
                  <a:close/>
                </a:path>
                <a:path extrusionOk="0" h="76200" w="738504">
                  <a:moveTo>
                    <a:pt x="719188" y="28575"/>
                  </a:moveTo>
                  <a:lnTo>
                    <a:pt x="674738" y="28575"/>
                  </a:lnTo>
                  <a:lnTo>
                    <a:pt x="674738" y="47625"/>
                  </a:lnTo>
                  <a:lnTo>
                    <a:pt x="719190" y="47625"/>
                  </a:lnTo>
                  <a:lnTo>
                    <a:pt x="738238" y="38100"/>
                  </a:lnTo>
                  <a:lnTo>
                    <a:pt x="719188" y="2857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25"/>
          <p:cNvGrpSpPr/>
          <p:nvPr/>
        </p:nvGrpSpPr>
        <p:grpSpPr>
          <a:xfrm>
            <a:off x="6986016" y="4568952"/>
            <a:ext cx="4693920" cy="1414272"/>
            <a:chOff x="6986016" y="4568952"/>
            <a:chExt cx="4693920" cy="1414272"/>
          </a:xfrm>
        </p:grpSpPr>
        <p:pic>
          <p:nvPicPr>
            <p:cNvPr id="245" name="Google Shape;245;p25"/>
            <p:cNvPicPr preferRelativeResize="0"/>
            <p:nvPr/>
          </p:nvPicPr>
          <p:blipFill rotWithShape="1">
            <a:blip r:embed="rId15">
              <a:alphaModFix/>
            </a:blip>
            <a:srcRect b="0" l="0" r="0" t="0"/>
            <a:stretch/>
          </p:blipFill>
          <p:spPr>
            <a:xfrm>
              <a:off x="6986016" y="4568952"/>
              <a:ext cx="4693920" cy="1414272"/>
            </a:xfrm>
            <a:prstGeom prst="rect">
              <a:avLst/>
            </a:prstGeom>
            <a:noFill/>
            <a:ln>
              <a:noFill/>
            </a:ln>
          </p:spPr>
        </p:pic>
        <p:pic>
          <p:nvPicPr>
            <p:cNvPr id="246" name="Google Shape;246;p25"/>
            <p:cNvPicPr preferRelativeResize="0"/>
            <p:nvPr/>
          </p:nvPicPr>
          <p:blipFill rotWithShape="1">
            <a:blip r:embed="rId16">
              <a:alphaModFix/>
            </a:blip>
            <a:srcRect b="0" l="0" r="0" t="0"/>
            <a:stretch/>
          </p:blipFill>
          <p:spPr>
            <a:xfrm>
              <a:off x="7021080" y="4608538"/>
              <a:ext cx="4564037" cy="1284232"/>
            </a:xfrm>
            <a:prstGeom prst="rect">
              <a:avLst/>
            </a:prstGeom>
            <a:noFill/>
            <a:ln>
              <a:noFill/>
            </a:ln>
          </p:spPr>
        </p:pic>
        <p:pic>
          <p:nvPicPr>
            <p:cNvPr id="247" name="Google Shape;247;p25"/>
            <p:cNvPicPr preferRelativeResize="0"/>
            <p:nvPr/>
          </p:nvPicPr>
          <p:blipFill rotWithShape="1">
            <a:blip r:embed="rId17">
              <a:alphaModFix/>
            </a:blip>
            <a:srcRect b="0" l="0" r="0" t="0"/>
            <a:stretch/>
          </p:blipFill>
          <p:spPr>
            <a:xfrm>
              <a:off x="10072598" y="4608538"/>
              <a:ext cx="1512519" cy="1284232"/>
            </a:xfrm>
            <a:prstGeom prst="rect">
              <a:avLst/>
            </a:prstGeom>
            <a:noFill/>
            <a:ln>
              <a:noFill/>
            </a:ln>
          </p:spPr>
        </p:pic>
      </p:grpSp>
      <p:sp>
        <p:nvSpPr>
          <p:cNvPr id="248" name="Google Shape;248;p25"/>
          <p:cNvSpPr txBox="1"/>
          <p:nvPr/>
        </p:nvSpPr>
        <p:spPr>
          <a:xfrm>
            <a:off x="7011213" y="5987288"/>
            <a:ext cx="400494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900"/>
              <a:buFont typeface="Arial"/>
              <a:buNone/>
            </a:pPr>
            <a:r>
              <a:rPr b="1" i="1" lang="en-US" sz="900" u="none" cap="none" strike="noStrike">
                <a:solidFill>
                  <a:srgbClr val="262626"/>
                </a:solidFill>
                <a:latin typeface="Trebuchet MS"/>
                <a:ea typeface="Trebuchet MS"/>
                <a:cs typeface="Trebuchet MS"/>
                <a:sym typeface="Trebuchet MS"/>
              </a:rPr>
              <a:t>NOTE: </a:t>
            </a:r>
            <a:r>
              <a:rPr b="0" i="1" lang="en-US" sz="900" u="none" cap="none" strike="noStrike">
                <a:solidFill>
                  <a:srgbClr val="262626"/>
                </a:solidFill>
                <a:latin typeface="Trebuchet MS"/>
                <a:ea typeface="Trebuchet MS"/>
                <a:cs typeface="Trebuchet MS"/>
                <a:sym typeface="Trebuchet MS"/>
              </a:rPr>
              <a:t>You can rename your notebook by clicking on the title at the top of the screen</a:t>
            </a:r>
            <a:endParaRPr b="0" i="0" sz="900" u="none" cap="none" strike="noStrike">
              <a:solidFill>
                <a:schemeClr val="dk1"/>
              </a:solidFill>
              <a:latin typeface="Trebuchet MS"/>
              <a:ea typeface="Trebuchet MS"/>
              <a:cs typeface="Trebuchet MS"/>
              <a:sym typeface="Trebuchet MS"/>
            </a:endParaRPr>
          </a:p>
        </p:txBody>
      </p:sp>
      <p:sp>
        <p:nvSpPr>
          <p:cNvPr id="249" name="Google Shape;249;p25"/>
          <p:cNvSpPr txBox="1"/>
          <p:nvPr/>
        </p:nvSpPr>
        <p:spPr>
          <a:xfrm>
            <a:off x="7019417" y="3679952"/>
            <a:ext cx="363918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900"/>
              <a:buFont typeface="Arial"/>
              <a:buNone/>
            </a:pPr>
            <a:r>
              <a:rPr b="1" i="1" lang="en-US" sz="900" u="none" cap="none" strike="noStrike">
                <a:solidFill>
                  <a:srgbClr val="262626"/>
                </a:solidFill>
                <a:latin typeface="Trebuchet MS"/>
                <a:ea typeface="Trebuchet MS"/>
                <a:cs typeface="Trebuchet MS"/>
                <a:sym typeface="Trebuchet MS"/>
              </a:rPr>
              <a:t>NOTE: </a:t>
            </a:r>
            <a:r>
              <a:rPr b="0" i="1" lang="en-US" sz="900" u="none" cap="none" strike="noStrike">
                <a:solidFill>
                  <a:srgbClr val="262626"/>
                </a:solidFill>
                <a:latin typeface="Trebuchet MS"/>
                <a:ea typeface="Trebuchet MS"/>
                <a:cs typeface="Trebuchet MS"/>
                <a:sym typeface="Trebuchet MS"/>
              </a:rPr>
              <a:t>You can rename your folder by clicking “Rename” in the top left corner</a:t>
            </a:r>
            <a:endParaRPr b="0" i="0" sz="900" u="none" cap="none" strike="noStrike">
              <a:solidFill>
                <a:schemeClr val="dk1"/>
              </a:solidFill>
              <a:latin typeface="Trebuchet MS"/>
              <a:ea typeface="Trebuchet MS"/>
              <a:cs typeface="Trebuchet MS"/>
              <a:sym typeface="Trebuchet MS"/>
            </a:endParaRPr>
          </a:p>
        </p:txBody>
      </p:sp>
      <p:sp>
        <p:nvSpPr>
          <p:cNvPr id="250" name="Google Shape;250;p25"/>
          <p:cNvSpPr/>
          <p:nvPr/>
        </p:nvSpPr>
        <p:spPr>
          <a:xfrm>
            <a:off x="29563" y="6033983"/>
            <a:ext cx="793083" cy="774247"/>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6"/>
          <p:cNvPicPr preferRelativeResize="0"/>
          <p:nvPr/>
        </p:nvPicPr>
        <p:blipFill rotWithShape="1">
          <a:blip r:embed="rId3">
            <a:alphaModFix/>
          </a:blip>
          <a:srcRect b="0" l="0" r="0" t="0"/>
          <a:stretch/>
        </p:blipFill>
        <p:spPr>
          <a:xfrm>
            <a:off x="0" y="0"/>
            <a:ext cx="12191997" cy="6858000"/>
          </a:xfrm>
          <a:prstGeom prst="rect">
            <a:avLst/>
          </a:prstGeom>
          <a:noFill/>
          <a:ln>
            <a:noFill/>
          </a:ln>
        </p:spPr>
      </p:pic>
      <p:sp>
        <p:nvSpPr>
          <p:cNvPr id="256" name="Google Shape;256;p26"/>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27"/>
          <p:cNvSpPr txBox="1"/>
          <p:nvPr>
            <p:ph type="title"/>
          </p:nvPr>
        </p:nvSpPr>
        <p:spPr>
          <a:xfrm>
            <a:off x="3357562" y="254509"/>
            <a:ext cx="54768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THE NOTEBOOK INTERFACE</a:t>
            </a:r>
            <a:endParaRPr/>
          </a:p>
        </p:txBody>
      </p:sp>
      <p:grpSp>
        <p:nvGrpSpPr>
          <p:cNvPr id="262" name="Google Shape;262;p27"/>
          <p:cNvGrpSpPr/>
          <p:nvPr/>
        </p:nvGrpSpPr>
        <p:grpSpPr>
          <a:xfrm>
            <a:off x="215737" y="324764"/>
            <a:ext cx="11760603" cy="1054100"/>
            <a:chOff x="215737" y="324764"/>
            <a:chExt cx="11760603" cy="1054100"/>
          </a:xfrm>
        </p:grpSpPr>
        <p:pic>
          <p:nvPicPr>
            <p:cNvPr id="263" name="Google Shape;263;p2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64" name="Google Shape;264;p2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65" name="Google Shape;265;p27"/>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266" name="Google Shape;266;p27"/>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grpSp>
        <p:nvGrpSpPr>
          <p:cNvPr id="267" name="Google Shape;267;p27"/>
          <p:cNvGrpSpPr/>
          <p:nvPr/>
        </p:nvGrpSpPr>
        <p:grpSpPr>
          <a:xfrm>
            <a:off x="2575560" y="3060192"/>
            <a:ext cx="9037320" cy="1591055"/>
            <a:chOff x="2575560" y="3060192"/>
            <a:chExt cx="9037320" cy="1591055"/>
          </a:xfrm>
        </p:grpSpPr>
        <p:pic>
          <p:nvPicPr>
            <p:cNvPr id="268" name="Google Shape;268;p27"/>
            <p:cNvPicPr preferRelativeResize="0"/>
            <p:nvPr/>
          </p:nvPicPr>
          <p:blipFill rotWithShape="1">
            <a:blip r:embed="rId6">
              <a:alphaModFix/>
            </a:blip>
            <a:srcRect b="0" l="0" r="0" t="0"/>
            <a:stretch/>
          </p:blipFill>
          <p:spPr>
            <a:xfrm>
              <a:off x="2575560" y="3060192"/>
              <a:ext cx="9037320" cy="1591055"/>
            </a:xfrm>
            <a:prstGeom prst="rect">
              <a:avLst/>
            </a:prstGeom>
            <a:noFill/>
            <a:ln>
              <a:noFill/>
            </a:ln>
          </p:spPr>
        </p:pic>
        <p:pic>
          <p:nvPicPr>
            <p:cNvPr id="269" name="Google Shape;269;p27"/>
            <p:cNvPicPr preferRelativeResize="0"/>
            <p:nvPr/>
          </p:nvPicPr>
          <p:blipFill rotWithShape="1">
            <a:blip r:embed="rId7">
              <a:alphaModFix/>
            </a:blip>
            <a:srcRect b="0" l="0" r="0" t="0"/>
            <a:stretch/>
          </p:blipFill>
          <p:spPr>
            <a:xfrm>
              <a:off x="2612771" y="3101390"/>
              <a:ext cx="8907030" cy="1459433"/>
            </a:xfrm>
            <a:prstGeom prst="rect">
              <a:avLst/>
            </a:prstGeom>
            <a:noFill/>
            <a:ln>
              <a:noFill/>
            </a:ln>
          </p:spPr>
        </p:pic>
        <p:sp>
          <p:nvSpPr>
            <p:cNvPr id="270" name="Google Shape;270;p27"/>
            <p:cNvSpPr/>
            <p:nvPr/>
          </p:nvSpPr>
          <p:spPr>
            <a:xfrm>
              <a:off x="2614498" y="3147758"/>
              <a:ext cx="4538345" cy="307340"/>
            </a:xfrm>
            <a:custGeom>
              <a:rect b="b" l="l" r="r" t="t"/>
              <a:pathLst>
                <a:path extrusionOk="0" h="307339" w="4538345">
                  <a:moveTo>
                    <a:pt x="0" y="0"/>
                  </a:moveTo>
                  <a:lnTo>
                    <a:pt x="4538282" y="0"/>
                  </a:lnTo>
                  <a:lnTo>
                    <a:pt x="4538282" y="307076"/>
                  </a:lnTo>
                  <a:lnTo>
                    <a:pt x="0" y="307076"/>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p27"/>
            <p:cNvSpPr/>
            <p:nvPr/>
          </p:nvSpPr>
          <p:spPr>
            <a:xfrm>
              <a:off x="2651074" y="3970032"/>
              <a:ext cx="8837295" cy="591185"/>
            </a:xfrm>
            <a:custGeom>
              <a:rect b="b" l="l" r="r" t="t"/>
              <a:pathLst>
                <a:path extrusionOk="0" h="591185" w="8837295">
                  <a:moveTo>
                    <a:pt x="0" y="0"/>
                  </a:moveTo>
                  <a:lnTo>
                    <a:pt x="8837115" y="0"/>
                  </a:lnTo>
                  <a:lnTo>
                    <a:pt x="8837115" y="590786"/>
                  </a:lnTo>
                  <a:lnTo>
                    <a:pt x="0" y="590786"/>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p27"/>
            <p:cNvSpPr/>
            <p:nvPr/>
          </p:nvSpPr>
          <p:spPr>
            <a:xfrm>
              <a:off x="2612771" y="3454057"/>
              <a:ext cx="5033645" cy="335280"/>
            </a:xfrm>
            <a:custGeom>
              <a:rect b="b" l="l" r="r" t="t"/>
              <a:pathLst>
                <a:path extrusionOk="0" h="335279" w="5033645">
                  <a:moveTo>
                    <a:pt x="0" y="0"/>
                  </a:moveTo>
                  <a:lnTo>
                    <a:pt x="5033382" y="0"/>
                  </a:lnTo>
                  <a:lnTo>
                    <a:pt x="5033382" y="335266"/>
                  </a:lnTo>
                  <a:lnTo>
                    <a:pt x="0" y="335266"/>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3" name="Google Shape;273;p27"/>
          <p:cNvSpPr txBox="1"/>
          <p:nvPr/>
        </p:nvSpPr>
        <p:spPr>
          <a:xfrm>
            <a:off x="2691510" y="1784942"/>
            <a:ext cx="1954530" cy="763905"/>
          </a:xfrm>
          <a:prstGeom prst="rect">
            <a:avLst/>
          </a:prstGeom>
          <a:noFill/>
          <a:ln>
            <a:noFill/>
          </a:ln>
        </p:spPr>
        <p:txBody>
          <a:bodyPr anchorCtr="0" anchor="t" bIns="0" lIns="0" spcFirstLastPara="1" rIns="0" wrap="square" tIns="965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Menu Bar</a:t>
            </a:r>
            <a:endParaRPr b="0" i="0" sz="1600" u="none" cap="none" strike="noStrike">
              <a:solidFill>
                <a:schemeClr val="dk1"/>
              </a:solidFill>
              <a:latin typeface="Tahoma"/>
              <a:ea typeface="Tahoma"/>
              <a:cs typeface="Tahoma"/>
              <a:sym typeface="Tahoma"/>
            </a:endParaRPr>
          </a:p>
          <a:p>
            <a:pPr indent="0" lvl="0" marL="12700" marR="5080" rtl="0" algn="l">
              <a:lnSpc>
                <a:spcPct val="108333"/>
              </a:lnSpc>
              <a:spcBef>
                <a:spcPts val="65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Options to manipulate the way  the notebook functions</a:t>
            </a:r>
            <a:endParaRPr b="0" i="0" sz="1200" u="none" cap="none" strike="noStrike">
              <a:solidFill>
                <a:schemeClr val="dk1"/>
              </a:solidFill>
              <a:latin typeface="Trebuchet MS"/>
              <a:ea typeface="Trebuchet MS"/>
              <a:cs typeface="Trebuchet MS"/>
              <a:sym typeface="Trebuchet MS"/>
            </a:endParaRPr>
          </a:p>
        </p:txBody>
      </p:sp>
      <p:sp>
        <p:nvSpPr>
          <p:cNvPr id="274" name="Google Shape;274;p27"/>
          <p:cNvSpPr txBox="1"/>
          <p:nvPr/>
        </p:nvSpPr>
        <p:spPr>
          <a:xfrm>
            <a:off x="6627482" y="1784942"/>
            <a:ext cx="1751964" cy="763905"/>
          </a:xfrm>
          <a:prstGeom prst="rect">
            <a:avLst/>
          </a:prstGeom>
          <a:noFill/>
          <a:ln>
            <a:noFill/>
          </a:ln>
        </p:spPr>
        <p:txBody>
          <a:bodyPr anchorCtr="0" anchor="t" bIns="0" lIns="0" spcFirstLastPara="1" rIns="0" wrap="square" tIns="965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Toolbar</a:t>
            </a:r>
            <a:endParaRPr b="0" i="0" sz="1600" u="none" cap="none" strike="noStrike">
              <a:solidFill>
                <a:schemeClr val="dk1"/>
              </a:solidFill>
              <a:latin typeface="Tahoma"/>
              <a:ea typeface="Tahoma"/>
              <a:cs typeface="Tahoma"/>
              <a:sym typeface="Tahoma"/>
            </a:endParaRPr>
          </a:p>
          <a:p>
            <a:pPr indent="0" lvl="0" marL="12700" marR="5080" rtl="0" algn="l">
              <a:lnSpc>
                <a:spcPct val="108333"/>
              </a:lnSpc>
              <a:spcBef>
                <a:spcPts val="65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Buttons for the most-used  actions within the notebook</a:t>
            </a:r>
            <a:endParaRPr b="0" i="0" sz="1200" u="none" cap="none" strike="noStrike">
              <a:solidFill>
                <a:schemeClr val="dk1"/>
              </a:solidFill>
              <a:latin typeface="Trebuchet MS"/>
              <a:ea typeface="Trebuchet MS"/>
              <a:cs typeface="Trebuchet MS"/>
              <a:sym typeface="Trebuchet MS"/>
            </a:endParaRPr>
          </a:p>
        </p:txBody>
      </p:sp>
      <p:sp>
        <p:nvSpPr>
          <p:cNvPr id="275" name="Google Shape;275;p27"/>
          <p:cNvSpPr txBox="1"/>
          <p:nvPr/>
        </p:nvSpPr>
        <p:spPr>
          <a:xfrm>
            <a:off x="4536109" y="4995502"/>
            <a:ext cx="2204720" cy="592455"/>
          </a:xfrm>
          <a:prstGeom prst="rect">
            <a:avLst/>
          </a:prstGeom>
          <a:noFill/>
          <a:ln>
            <a:noFill/>
          </a:ln>
        </p:spPr>
        <p:txBody>
          <a:bodyPr anchorCtr="0" anchor="t" bIns="0" lIns="0" spcFirstLastPara="1" rIns="0" wrap="square" tIns="9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Code Cell</a:t>
            </a:r>
            <a:endParaRPr b="0" i="0" sz="1600" u="none" cap="none" strike="noStrike">
              <a:solidFill>
                <a:schemeClr val="dk1"/>
              </a:solidFill>
              <a:latin typeface="Tahoma"/>
              <a:ea typeface="Tahoma"/>
              <a:cs typeface="Tahoma"/>
              <a:sym typeface="Tahoma"/>
            </a:endParaRPr>
          </a:p>
          <a:p>
            <a:pPr indent="0" lvl="0" marL="12700" marR="0" rtl="0" algn="l">
              <a:lnSpc>
                <a:spcPct val="100000"/>
              </a:lnSpc>
              <a:spcBef>
                <a:spcPts val="47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Input field where you will write and</a:t>
            </a:r>
            <a:endParaRPr b="0" i="0" sz="1200" u="none" cap="none" strike="noStrike">
              <a:solidFill>
                <a:schemeClr val="dk1"/>
              </a:solidFill>
              <a:latin typeface="Trebuchet MS"/>
              <a:ea typeface="Trebuchet MS"/>
              <a:cs typeface="Trebuchet MS"/>
              <a:sym typeface="Trebuchet MS"/>
            </a:endParaRPr>
          </a:p>
        </p:txBody>
      </p:sp>
      <p:sp>
        <p:nvSpPr>
          <p:cNvPr id="276" name="Google Shape;276;p27"/>
          <p:cNvSpPr txBox="1"/>
          <p:nvPr/>
        </p:nvSpPr>
        <p:spPr>
          <a:xfrm>
            <a:off x="9356217" y="1784942"/>
            <a:ext cx="2037714" cy="763905"/>
          </a:xfrm>
          <a:prstGeom prst="rect">
            <a:avLst/>
          </a:prstGeom>
          <a:noFill/>
          <a:ln>
            <a:noFill/>
          </a:ln>
        </p:spPr>
        <p:txBody>
          <a:bodyPr anchorCtr="0" anchor="t" bIns="0" lIns="0" spcFirstLastPara="1" rIns="0" wrap="square" tIns="965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Mode Indicator</a:t>
            </a:r>
            <a:endParaRPr b="0" i="0" sz="1600" u="none" cap="none" strike="noStrike">
              <a:solidFill>
                <a:schemeClr val="dk1"/>
              </a:solidFill>
              <a:latin typeface="Tahoma"/>
              <a:ea typeface="Tahoma"/>
              <a:cs typeface="Tahoma"/>
              <a:sym typeface="Tahoma"/>
            </a:endParaRPr>
          </a:p>
          <a:p>
            <a:pPr indent="0" lvl="0" marL="12700" marR="0" rtl="0" algn="l">
              <a:lnSpc>
                <a:spcPct val="114166"/>
              </a:lnSpc>
              <a:spcBef>
                <a:spcPts val="49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Displays whether you are in </a:t>
            </a:r>
            <a:r>
              <a:rPr b="1" i="1" lang="en-US" sz="1200" u="none" cap="none" strike="noStrike">
                <a:solidFill>
                  <a:srgbClr val="404040"/>
                </a:solidFill>
                <a:latin typeface="Trebuchet MS"/>
                <a:ea typeface="Trebuchet MS"/>
                <a:cs typeface="Trebuchet MS"/>
                <a:sym typeface="Trebuchet MS"/>
              </a:rPr>
              <a:t>Edit</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14166"/>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Mode or </a:t>
            </a:r>
            <a:r>
              <a:rPr b="1" i="1" lang="en-US" sz="1200" u="none" cap="none" strike="noStrike">
                <a:solidFill>
                  <a:srgbClr val="404040"/>
                </a:solidFill>
                <a:latin typeface="Trebuchet MS"/>
                <a:ea typeface="Trebuchet MS"/>
                <a:cs typeface="Trebuchet MS"/>
                <a:sym typeface="Trebuchet MS"/>
              </a:rPr>
              <a:t>Command </a:t>
            </a:r>
            <a:r>
              <a:rPr b="0" i="1" lang="en-US" sz="1200" u="none" cap="none" strike="noStrike">
                <a:solidFill>
                  <a:srgbClr val="404040"/>
                </a:solidFill>
                <a:latin typeface="Trebuchet MS"/>
                <a:ea typeface="Trebuchet MS"/>
                <a:cs typeface="Trebuchet MS"/>
                <a:sym typeface="Trebuchet MS"/>
              </a:rPr>
              <a:t>Mode</a:t>
            </a:r>
            <a:endParaRPr b="0" i="0" sz="1200" u="none" cap="none" strike="noStrike">
              <a:solidFill>
                <a:schemeClr val="dk1"/>
              </a:solidFill>
              <a:latin typeface="Trebuchet MS"/>
              <a:ea typeface="Trebuchet MS"/>
              <a:cs typeface="Trebuchet MS"/>
              <a:sym typeface="Trebuchet MS"/>
            </a:endParaRPr>
          </a:p>
        </p:txBody>
      </p:sp>
      <p:grpSp>
        <p:nvGrpSpPr>
          <p:cNvPr id="277" name="Google Shape;277;p27"/>
          <p:cNvGrpSpPr/>
          <p:nvPr/>
        </p:nvGrpSpPr>
        <p:grpSpPr>
          <a:xfrm>
            <a:off x="3162300" y="2633141"/>
            <a:ext cx="6916788" cy="2378075"/>
            <a:chOff x="3162300" y="2633141"/>
            <a:chExt cx="6916788" cy="2378075"/>
          </a:xfrm>
        </p:grpSpPr>
        <p:sp>
          <p:nvSpPr>
            <p:cNvPr id="278" name="Google Shape;278;p27"/>
            <p:cNvSpPr/>
            <p:nvPr/>
          </p:nvSpPr>
          <p:spPr>
            <a:xfrm>
              <a:off x="9797148" y="3147758"/>
              <a:ext cx="281940" cy="307340"/>
            </a:xfrm>
            <a:custGeom>
              <a:rect b="b" l="l" r="r" t="t"/>
              <a:pathLst>
                <a:path extrusionOk="0" h="307339" w="281940">
                  <a:moveTo>
                    <a:pt x="0" y="0"/>
                  </a:moveTo>
                  <a:lnTo>
                    <a:pt x="281460" y="0"/>
                  </a:lnTo>
                  <a:lnTo>
                    <a:pt x="281460" y="307076"/>
                  </a:lnTo>
                  <a:lnTo>
                    <a:pt x="0" y="307076"/>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9" name="Google Shape;279;p27"/>
            <p:cNvSpPr/>
            <p:nvPr/>
          </p:nvSpPr>
          <p:spPr>
            <a:xfrm>
              <a:off x="3162300" y="2633141"/>
              <a:ext cx="6803390" cy="2378075"/>
            </a:xfrm>
            <a:custGeom>
              <a:rect b="b" l="l" r="r" t="t"/>
              <a:pathLst>
                <a:path extrusionOk="0" h="2378075" w="6803390">
                  <a:moveTo>
                    <a:pt x="76200" y="76200"/>
                  </a:moveTo>
                  <a:lnTo>
                    <a:pt x="69850" y="63500"/>
                  </a:lnTo>
                  <a:lnTo>
                    <a:pt x="38100" y="0"/>
                  </a:lnTo>
                  <a:lnTo>
                    <a:pt x="0" y="76200"/>
                  </a:lnTo>
                  <a:lnTo>
                    <a:pt x="28575" y="76200"/>
                  </a:lnTo>
                  <a:lnTo>
                    <a:pt x="28575" y="514616"/>
                  </a:lnTo>
                  <a:lnTo>
                    <a:pt x="47625" y="514616"/>
                  </a:lnTo>
                  <a:lnTo>
                    <a:pt x="47625" y="76200"/>
                  </a:lnTo>
                  <a:lnTo>
                    <a:pt x="76200" y="76200"/>
                  </a:lnTo>
                  <a:close/>
                </a:path>
                <a:path extrusionOk="0" h="2378075" w="6803390">
                  <a:moveTo>
                    <a:pt x="1874520" y="2301570"/>
                  </a:moveTo>
                  <a:lnTo>
                    <a:pt x="1845945" y="2301570"/>
                  </a:lnTo>
                  <a:lnTo>
                    <a:pt x="1845945" y="1927682"/>
                  </a:lnTo>
                  <a:lnTo>
                    <a:pt x="1826895" y="1927682"/>
                  </a:lnTo>
                  <a:lnTo>
                    <a:pt x="1826895" y="2301570"/>
                  </a:lnTo>
                  <a:lnTo>
                    <a:pt x="1798320" y="2301570"/>
                  </a:lnTo>
                  <a:lnTo>
                    <a:pt x="1836420" y="2377770"/>
                  </a:lnTo>
                  <a:lnTo>
                    <a:pt x="1868170" y="2314270"/>
                  </a:lnTo>
                  <a:lnTo>
                    <a:pt x="1874520" y="2301570"/>
                  </a:lnTo>
                  <a:close/>
                </a:path>
                <a:path extrusionOk="0" h="2378075" w="6803390">
                  <a:moveTo>
                    <a:pt x="4288536" y="76200"/>
                  </a:moveTo>
                  <a:lnTo>
                    <a:pt x="4282186" y="63500"/>
                  </a:lnTo>
                  <a:lnTo>
                    <a:pt x="4250436" y="0"/>
                  </a:lnTo>
                  <a:lnTo>
                    <a:pt x="4212336" y="76200"/>
                  </a:lnTo>
                  <a:lnTo>
                    <a:pt x="4240911" y="76200"/>
                  </a:lnTo>
                  <a:lnTo>
                    <a:pt x="4240911" y="820915"/>
                  </a:lnTo>
                  <a:lnTo>
                    <a:pt x="4259961" y="820915"/>
                  </a:lnTo>
                  <a:lnTo>
                    <a:pt x="4259961" y="76200"/>
                  </a:lnTo>
                  <a:lnTo>
                    <a:pt x="4288536" y="76200"/>
                  </a:lnTo>
                  <a:close/>
                </a:path>
                <a:path extrusionOk="0" h="2378075" w="6803390">
                  <a:moveTo>
                    <a:pt x="6803136" y="76200"/>
                  </a:moveTo>
                  <a:lnTo>
                    <a:pt x="6796786" y="63500"/>
                  </a:lnTo>
                  <a:lnTo>
                    <a:pt x="6765036" y="0"/>
                  </a:lnTo>
                  <a:lnTo>
                    <a:pt x="6726936" y="76200"/>
                  </a:lnTo>
                  <a:lnTo>
                    <a:pt x="6755511" y="76200"/>
                  </a:lnTo>
                  <a:lnTo>
                    <a:pt x="6755511" y="514616"/>
                  </a:lnTo>
                  <a:lnTo>
                    <a:pt x="6774561" y="514616"/>
                  </a:lnTo>
                  <a:lnTo>
                    <a:pt x="6774561" y="76200"/>
                  </a:lnTo>
                  <a:lnTo>
                    <a:pt x="6803136" y="7620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80" name="Google Shape;280;p27"/>
          <p:cNvSpPr/>
          <p:nvPr/>
        </p:nvSpPr>
        <p:spPr>
          <a:xfrm>
            <a:off x="264074" y="3227387"/>
            <a:ext cx="1642110" cy="3006090"/>
          </a:xfrm>
          <a:custGeom>
            <a:rect b="b" l="l" r="r" t="t"/>
            <a:pathLst>
              <a:path extrusionOk="0" h="3006090" w="1642110">
                <a:moveTo>
                  <a:pt x="1642017" y="0"/>
                </a:moveTo>
                <a:lnTo>
                  <a:pt x="0" y="0"/>
                </a:lnTo>
                <a:lnTo>
                  <a:pt x="0" y="3005802"/>
                </a:lnTo>
                <a:lnTo>
                  <a:pt x="1642017" y="3005802"/>
                </a:lnTo>
                <a:lnTo>
                  <a:pt x="1642017"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1" name="Google Shape;281;p27"/>
          <p:cNvSpPr txBox="1"/>
          <p:nvPr/>
        </p:nvSpPr>
        <p:spPr>
          <a:xfrm>
            <a:off x="4536109" y="5545785"/>
            <a:ext cx="1849120" cy="208279"/>
          </a:xfrm>
          <a:prstGeom prst="rect">
            <a:avLst/>
          </a:prstGeom>
          <a:noFill/>
          <a:ln>
            <a:noFill/>
          </a:ln>
        </p:spPr>
        <p:txBody>
          <a:bodyPr anchorCtr="0" anchor="t" bIns="0" lIns="0" spcFirstLastPara="1" rIns="0" wrap="square" tIns="10775">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edit new code to be executed</a:t>
            </a:r>
            <a:endParaRPr b="0" i="0" sz="1200" u="none" cap="none" strike="noStrike">
              <a:solidFill>
                <a:schemeClr val="dk1"/>
              </a:solidFill>
              <a:latin typeface="Trebuchet MS"/>
              <a:ea typeface="Trebuchet MS"/>
              <a:cs typeface="Trebuchet MS"/>
              <a:sym typeface="Trebuchet MS"/>
            </a:endParaRPr>
          </a:p>
        </p:txBody>
      </p:sp>
      <p:sp>
        <p:nvSpPr>
          <p:cNvPr id="282" name="Google Shape;282;p27"/>
          <p:cNvSpPr/>
          <p:nvPr/>
        </p:nvSpPr>
        <p:spPr>
          <a:xfrm>
            <a:off x="29563" y="6033983"/>
            <a:ext cx="793083" cy="77424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6" name="Shape 286"/>
        <p:cNvGrpSpPr/>
        <p:nvPr/>
      </p:nvGrpSpPr>
      <p:grpSpPr>
        <a:xfrm>
          <a:off x="0" y="0"/>
          <a:ext cx="0" cy="0"/>
          <a:chOff x="0" y="0"/>
          <a:chExt cx="0" cy="0"/>
        </a:xfrm>
      </p:grpSpPr>
      <p:sp>
        <p:nvSpPr>
          <p:cNvPr id="287" name="Google Shape;287;p28"/>
          <p:cNvSpPr txBox="1"/>
          <p:nvPr>
            <p:ph type="title"/>
          </p:nvPr>
        </p:nvSpPr>
        <p:spPr>
          <a:xfrm>
            <a:off x="4530725" y="254509"/>
            <a:ext cx="31305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MENU OPTIONS</a:t>
            </a:r>
            <a:endParaRPr/>
          </a:p>
        </p:txBody>
      </p:sp>
      <p:grpSp>
        <p:nvGrpSpPr>
          <p:cNvPr id="288" name="Google Shape;288;p28"/>
          <p:cNvGrpSpPr/>
          <p:nvPr/>
        </p:nvGrpSpPr>
        <p:grpSpPr>
          <a:xfrm>
            <a:off x="215737" y="324764"/>
            <a:ext cx="11760603" cy="1456525"/>
            <a:chOff x="215737" y="324764"/>
            <a:chExt cx="11760603" cy="1456525"/>
          </a:xfrm>
        </p:grpSpPr>
        <p:pic>
          <p:nvPicPr>
            <p:cNvPr id="289" name="Google Shape;289;p28"/>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90" name="Google Shape;290;p2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1" name="Google Shape;291;p28"/>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292" name="Google Shape;292;p28"/>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sp>
          <p:nvSpPr>
            <p:cNvPr id="293" name="Google Shape;293;p28"/>
            <p:cNvSpPr/>
            <p:nvPr/>
          </p:nvSpPr>
          <p:spPr>
            <a:xfrm>
              <a:off x="2787434" y="1412112"/>
              <a:ext cx="1535430" cy="368935"/>
            </a:xfrm>
            <a:custGeom>
              <a:rect b="b" l="l" r="r" t="t"/>
              <a:pathLst>
                <a:path extrusionOk="0" h="368935" w="1535429">
                  <a:moveTo>
                    <a:pt x="1535188" y="0"/>
                  </a:moveTo>
                  <a:lnTo>
                    <a:pt x="61480" y="0"/>
                  </a:lnTo>
                  <a:lnTo>
                    <a:pt x="37552" y="4832"/>
                  </a:lnTo>
                  <a:lnTo>
                    <a:pt x="18010" y="18011"/>
                  </a:lnTo>
                  <a:lnTo>
                    <a:pt x="4832" y="37558"/>
                  </a:lnTo>
                  <a:lnTo>
                    <a:pt x="0" y="61493"/>
                  </a:lnTo>
                  <a:lnTo>
                    <a:pt x="0" y="368896"/>
                  </a:lnTo>
                  <a:lnTo>
                    <a:pt x="1473708" y="368896"/>
                  </a:lnTo>
                  <a:lnTo>
                    <a:pt x="1497635" y="364064"/>
                  </a:lnTo>
                  <a:lnTo>
                    <a:pt x="1517178" y="350885"/>
                  </a:lnTo>
                  <a:lnTo>
                    <a:pt x="1530356" y="331338"/>
                  </a:lnTo>
                  <a:lnTo>
                    <a:pt x="1535188" y="307403"/>
                  </a:lnTo>
                  <a:lnTo>
                    <a:pt x="1535188"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4" name="Google Shape;294;p28"/>
            <p:cNvPicPr preferRelativeResize="0"/>
            <p:nvPr/>
          </p:nvPicPr>
          <p:blipFill rotWithShape="1">
            <a:blip r:embed="rId6">
              <a:alphaModFix/>
            </a:blip>
            <a:srcRect b="0" l="0" r="0" t="0"/>
            <a:stretch/>
          </p:blipFill>
          <p:spPr>
            <a:xfrm>
              <a:off x="3389286" y="1518145"/>
              <a:ext cx="342531" cy="171564"/>
            </a:xfrm>
            <a:prstGeom prst="rect">
              <a:avLst/>
            </a:prstGeom>
            <a:noFill/>
            <a:ln>
              <a:noFill/>
            </a:ln>
          </p:spPr>
        </p:pic>
        <p:sp>
          <p:nvSpPr>
            <p:cNvPr id="295" name="Google Shape;295;p28"/>
            <p:cNvSpPr/>
            <p:nvPr/>
          </p:nvSpPr>
          <p:spPr>
            <a:xfrm>
              <a:off x="4916805" y="1412112"/>
              <a:ext cx="1535430" cy="368935"/>
            </a:xfrm>
            <a:custGeom>
              <a:rect b="b" l="l" r="r" t="t"/>
              <a:pathLst>
                <a:path extrusionOk="0" h="368935" w="1535429">
                  <a:moveTo>
                    <a:pt x="1535188" y="0"/>
                  </a:moveTo>
                  <a:lnTo>
                    <a:pt x="61480" y="0"/>
                  </a:lnTo>
                  <a:lnTo>
                    <a:pt x="37552" y="4832"/>
                  </a:lnTo>
                  <a:lnTo>
                    <a:pt x="18010" y="18011"/>
                  </a:lnTo>
                  <a:lnTo>
                    <a:pt x="4832" y="37558"/>
                  </a:lnTo>
                  <a:lnTo>
                    <a:pt x="0" y="61493"/>
                  </a:lnTo>
                  <a:lnTo>
                    <a:pt x="0" y="368896"/>
                  </a:lnTo>
                  <a:lnTo>
                    <a:pt x="1473708" y="368896"/>
                  </a:lnTo>
                  <a:lnTo>
                    <a:pt x="1497635" y="364064"/>
                  </a:lnTo>
                  <a:lnTo>
                    <a:pt x="1517178" y="350885"/>
                  </a:lnTo>
                  <a:lnTo>
                    <a:pt x="1530356" y="331338"/>
                  </a:lnTo>
                  <a:lnTo>
                    <a:pt x="1535188" y="307403"/>
                  </a:lnTo>
                  <a:lnTo>
                    <a:pt x="1535188"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6" name="Google Shape;296;p28"/>
            <p:cNvPicPr preferRelativeResize="0"/>
            <p:nvPr/>
          </p:nvPicPr>
          <p:blipFill rotWithShape="1">
            <a:blip r:embed="rId7">
              <a:alphaModFix/>
            </a:blip>
            <a:srcRect b="0" l="0" r="0" t="0"/>
            <a:stretch/>
          </p:blipFill>
          <p:spPr>
            <a:xfrm>
              <a:off x="5499607" y="1518145"/>
              <a:ext cx="386054" cy="171678"/>
            </a:xfrm>
            <a:prstGeom prst="rect">
              <a:avLst/>
            </a:prstGeom>
            <a:noFill/>
            <a:ln>
              <a:noFill/>
            </a:ln>
          </p:spPr>
        </p:pic>
        <p:sp>
          <p:nvSpPr>
            <p:cNvPr id="297" name="Google Shape;297;p28"/>
            <p:cNvSpPr/>
            <p:nvPr/>
          </p:nvSpPr>
          <p:spPr>
            <a:xfrm>
              <a:off x="7039000" y="1407388"/>
              <a:ext cx="1535430" cy="368935"/>
            </a:xfrm>
            <a:custGeom>
              <a:rect b="b" l="l" r="r" t="t"/>
              <a:pathLst>
                <a:path extrusionOk="0" h="368935" w="1535429">
                  <a:moveTo>
                    <a:pt x="1535188" y="0"/>
                  </a:moveTo>
                  <a:lnTo>
                    <a:pt x="61480" y="0"/>
                  </a:lnTo>
                  <a:lnTo>
                    <a:pt x="37552" y="4832"/>
                  </a:lnTo>
                  <a:lnTo>
                    <a:pt x="18010" y="18011"/>
                  </a:lnTo>
                  <a:lnTo>
                    <a:pt x="4832" y="37558"/>
                  </a:lnTo>
                  <a:lnTo>
                    <a:pt x="0" y="61493"/>
                  </a:lnTo>
                  <a:lnTo>
                    <a:pt x="0" y="368896"/>
                  </a:lnTo>
                  <a:lnTo>
                    <a:pt x="1473695" y="368896"/>
                  </a:lnTo>
                  <a:lnTo>
                    <a:pt x="1497630" y="364064"/>
                  </a:lnTo>
                  <a:lnTo>
                    <a:pt x="1517176" y="350885"/>
                  </a:lnTo>
                  <a:lnTo>
                    <a:pt x="1530355" y="331338"/>
                  </a:lnTo>
                  <a:lnTo>
                    <a:pt x="1535188" y="307403"/>
                  </a:lnTo>
                  <a:lnTo>
                    <a:pt x="1535188"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98" name="Google Shape;298;p28"/>
            <p:cNvPicPr preferRelativeResize="0"/>
            <p:nvPr/>
          </p:nvPicPr>
          <p:blipFill rotWithShape="1">
            <a:blip r:embed="rId8">
              <a:alphaModFix/>
            </a:blip>
            <a:srcRect b="0" l="0" r="0" t="0"/>
            <a:stretch/>
          </p:blipFill>
          <p:spPr>
            <a:xfrm>
              <a:off x="7543393" y="1513776"/>
              <a:ext cx="522376" cy="171221"/>
            </a:xfrm>
            <a:prstGeom prst="rect">
              <a:avLst/>
            </a:prstGeom>
            <a:noFill/>
            <a:ln>
              <a:noFill/>
            </a:ln>
          </p:spPr>
        </p:pic>
        <p:sp>
          <p:nvSpPr>
            <p:cNvPr id="299" name="Google Shape;299;p28"/>
            <p:cNvSpPr/>
            <p:nvPr/>
          </p:nvSpPr>
          <p:spPr>
            <a:xfrm>
              <a:off x="9213418" y="1412354"/>
              <a:ext cx="1535430" cy="368935"/>
            </a:xfrm>
            <a:custGeom>
              <a:rect b="b" l="l" r="r" t="t"/>
              <a:pathLst>
                <a:path extrusionOk="0" h="368935" w="1535429">
                  <a:moveTo>
                    <a:pt x="1535176" y="0"/>
                  </a:moveTo>
                  <a:lnTo>
                    <a:pt x="61480" y="0"/>
                  </a:lnTo>
                  <a:lnTo>
                    <a:pt x="37552" y="4832"/>
                  </a:lnTo>
                  <a:lnTo>
                    <a:pt x="18010" y="18010"/>
                  </a:lnTo>
                  <a:lnTo>
                    <a:pt x="4832" y="37552"/>
                  </a:lnTo>
                  <a:lnTo>
                    <a:pt x="0" y="61480"/>
                  </a:lnTo>
                  <a:lnTo>
                    <a:pt x="0" y="368884"/>
                  </a:lnTo>
                  <a:lnTo>
                    <a:pt x="1473695" y="368884"/>
                  </a:lnTo>
                  <a:lnTo>
                    <a:pt x="1497628" y="364053"/>
                  </a:lnTo>
                  <a:lnTo>
                    <a:pt x="1517170" y="350878"/>
                  </a:lnTo>
                  <a:lnTo>
                    <a:pt x="1530345" y="331336"/>
                  </a:lnTo>
                  <a:lnTo>
                    <a:pt x="1535176" y="307403"/>
                  </a:lnTo>
                  <a:lnTo>
                    <a:pt x="1535176"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00" name="Google Shape;300;p28"/>
            <p:cNvPicPr preferRelativeResize="0"/>
            <p:nvPr/>
          </p:nvPicPr>
          <p:blipFill rotWithShape="1">
            <a:blip r:embed="rId9">
              <a:alphaModFix/>
            </a:blip>
            <a:srcRect b="0" l="0" r="0" t="0"/>
            <a:stretch/>
          </p:blipFill>
          <p:spPr>
            <a:xfrm>
              <a:off x="9704133" y="1522958"/>
              <a:ext cx="570204" cy="167106"/>
            </a:xfrm>
            <a:prstGeom prst="rect">
              <a:avLst/>
            </a:prstGeom>
            <a:noFill/>
            <a:ln>
              <a:noFill/>
            </a:ln>
          </p:spPr>
        </p:pic>
      </p:grpSp>
      <p:sp>
        <p:nvSpPr>
          <p:cNvPr id="301" name="Google Shape;301;p28"/>
          <p:cNvSpPr/>
          <p:nvPr/>
        </p:nvSpPr>
        <p:spPr>
          <a:xfrm>
            <a:off x="264074" y="3227387"/>
            <a:ext cx="1642110" cy="3006090"/>
          </a:xfrm>
          <a:custGeom>
            <a:rect b="b" l="l" r="r" t="t"/>
            <a:pathLst>
              <a:path extrusionOk="0" h="3006090" w="1642110">
                <a:moveTo>
                  <a:pt x="1642017" y="0"/>
                </a:moveTo>
                <a:lnTo>
                  <a:pt x="0" y="0"/>
                </a:lnTo>
                <a:lnTo>
                  <a:pt x="0" y="3005802"/>
                </a:lnTo>
                <a:lnTo>
                  <a:pt x="1642017" y="3005802"/>
                </a:lnTo>
                <a:lnTo>
                  <a:pt x="1642017"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2" name="Google Shape;302;p28"/>
          <p:cNvGrpSpPr/>
          <p:nvPr/>
        </p:nvGrpSpPr>
        <p:grpSpPr>
          <a:xfrm>
            <a:off x="2755392" y="2545079"/>
            <a:ext cx="1664208" cy="3172968"/>
            <a:chOff x="2755392" y="2545079"/>
            <a:chExt cx="1664208" cy="3172968"/>
          </a:xfrm>
        </p:grpSpPr>
        <p:pic>
          <p:nvPicPr>
            <p:cNvPr id="303" name="Google Shape;303;p28"/>
            <p:cNvPicPr preferRelativeResize="0"/>
            <p:nvPr/>
          </p:nvPicPr>
          <p:blipFill rotWithShape="1">
            <a:blip r:embed="rId10">
              <a:alphaModFix/>
            </a:blip>
            <a:srcRect b="0" l="0" r="0" t="0"/>
            <a:stretch/>
          </p:blipFill>
          <p:spPr>
            <a:xfrm>
              <a:off x="2755392" y="2545079"/>
              <a:ext cx="1664208" cy="3172968"/>
            </a:xfrm>
            <a:prstGeom prst="rect">
              <a:avLst/>
            </a:prstGeom>
            <a:noFill/>
            <a:ln>
              <a:noFill/>
            </a:ln>
          </p:spPr>
        </p:pic>
        <p:pic>
          <p:nvPicPr>
            <p:cNvPr id="304" name="Google Shape;304;p28"/>
            <p:cNvPicPr preferRelativeResize="0"/>
            <p:nvPr/>
          </p:nvPicPr>
          <p:blipFill rotWithShape="1">
            <a:blip r:embed="rId11">
              <a:alphaModFix/>
            </a:blip>
            <a:srcRect b="0" l="0" r="0" t="0"/>
            <a:stretch/>
          </p:blipFill>
          <p:spPr>
            <a:xfrm>
              <a:off x="2791028" y="2585694"/>
              <a:ext cx="1535176" cy="3043610"/>
            </a:xfrm>
            <a:prstGeom prst="rect">
              <a:avLst/>
            </a:prstGeom>
            <a:noFill/>
            <a:ln>
              <a:noFill/>
            </a:ln>
          </p:spPr>
        </p:pic>
      </p:grpSp>
      <p:grpSp>
        <p:nvGrpSpPr>
          <p:cNvPr id="305" name="Google Shape;305;p28"/>
          <p:cNvGrpSpPr/>
          <p:nvPr/>
        </p:nvGrpSpPr>
        <p:grpSpPr>
          <a:xfrm>
            <a:off x="4879847" y="2545079"/>
            <a:ext cx="1667255" cy="3941064"/>
            <a:chOff x="4879847" y="2545079"/>
            <a:chExt cx="1667255" cy="3941064"/>
          </a:xfrm>
        </p:grpSpPr>
        <p:pic>
          <p:nvPicPr>
            <p:cNvPr id="306" name="Google Shape;306;p28"/>
            <p:cNvPicPr preferRelativeResize="0"/>
            <p:nvPr/>
          </p:nvPicPr>
          <p:blipFill rotWithShape="1">
            <a:blip r:embed="rId12">
              <a:alphaModFix/>
            </a:blip>
            <a:srcRect b="0" l="0" r="0" t="0"/>
            <a:stretch/>
          </p:blipFill>
          <p:spPr>
            <a:xfrm>
              <a:off x="4879847" y="2545079"/>
              <a:ext cx="1667255" cy="3941064"/>
            </a:xfrm>
            <a:prstGeom prst="rect">
              <a:avLst/>
            </a:prstGeom>
            <a:noFill/>
            <a:ln>
              <a:noFill/>
            </a:ln>
          </p:spPr>
        </p:pic>
        <p:pic>
          <p:nvPicPr>
            <p:cNvPr id="307" name="Google Shape;307;p28"/>
            <p:cNvPicPr preferRelativeResize="0"/>
            <p:nvPr/>
          </p:nvPicPr>
          <p:blipFill rotWithShape="1">
            <a:blip r:embed="rId13">
              <a:alphaModFix/>
            </a:blip>
            <a:srcRect b="0" l="0" r="0" t="0"/>
            <a:stretch/>
          </p:blipFill>
          <p:spPr>
            <a:xfrm>
              <a:off x="4916804" y="2585694"/>
              <a:ext cx="1535188" cy="3810967"/>
            </a:xfrm>
            <a:prstGeom prst="rect">
              <a:avLst/>
            </a:prstGeom>
            <a:noFill/>
            <a:ln>
              <a:noFill/>
            </a:ln>
          </p:spPr>
        </p:pic>
      </p:grpSp>
      <p:sp>
        <p:nvSpPr>
          <p:cNvPr id="308" name="Google Shape;308;p28"/>
          <p:cNvSpPr txBox="1"/>
          <p:nvPr/>
        </p:nvSpPr>
        <p:spPr>
          <a:xfrm>
            <a:off x="2787434" y="1855025"/>
            <a:ext cx="1542415" cy="646430"/>
          </a:xfrm>
          <a:prstGeom prst="rect">
            <a:avLst/>
          </a:prstGeom>
          <a:solidFill>
            <a:srgbClr val="F2F2F2"/>
          </a:solidFill>
          <a:ln>
            <a:noFill/>
          </a:ln>
        </p:spPr>
        <p:txBody>
          <a:bodyPr anchorCtr="0" anchor="t" bIns="0" lIns="0" spcFirstLastPara="1" rIns="0" wrap="square" tIns="79375">
            <a:spAutoFit/>
          </a:bodyPr>
          <a:lstStyle/>
          <a:p>
            <a:pPr indent="1270" lvl="0" marL="142240" marR="133350" rtl="0" algn="ctr">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Save or revert, make a  copy, open a notebook,  download, etc.</a:t>
            </a:r>
            <a:endParaRPr b="0" i="0" sz="1100" u="none" cap="none" strike="noStrike">
              <a:solidFill>
                <a:schemeClr val="dk1"/>
              </a:solidFill>
              <a:latin typeface="Trebuchet MS"/>
              <a:ea typeface="Trebuchet MS"/>
              <a:cs typeface="Trebuchet MS"/>
              <a:sym typeface="Trebuchet MS"/>
            </a:endParaRPr>
          </a:p>
        </p:txBody>
      </p:sp>
      <p:sp>
        <p:nvSpPr>
          <p:cNvPr id="309" name="Google Shape;309;p28"/>
          <p:cNvSpPr txBox="1"/>
          <p:nvPr/>
        </p:nvSpPr>
        <p:spPr>
          <a:xfrm>
            <a:off x="4916817" y="1855025"/>
            <a:ext cx="1535430" cy="646430"/>
          </a:xfrm>
          <a:prstGeom prst="rect">
            <a:avLst/>
          </a:prstGeom>
          <a:solidFill>
            <a:srgbClr val="F2F2F2"/>
          </a:solidFill>
          <a:ln>
            <a:noFill/>
          </a:ln>
        </p:spPr>
        <p:txBody>
          <a:bodyPr anchorCtr="0" anchor="t" bIns="0" lIns="0" spcFirstLastPara="1" rIns="0" wrap="square" tIns="79375">
            <a:spAutoFit/>
          </a:bodyPr>
          <a:lstStyle/>
          <a:p>
            <a:pPr indent="0" lvl="0" marL="206375" marR="201295" rtl="0" algn="ctr">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Edit cells within your  notebook (while in  command mode)</a:t>
            </a:r>
            <a:endParaRPr b="0" i="0" sz="1100" u="none" cap="none" strike="noStrike">
              <a:solidFill>
                <a:schemeClr val="dk1"/>
              </a:solidFill>
              <a:latin typeface="Trebuchet MS"/>
              <a:ea typeface="Trebuchet MS"/>
              <a:cs typeface="Trebuchet MS"/>
              <a:sym typeface="Trebuchet MS"/>
            </a:endParaRPr>
          </a:p>
        </p:txBody>
      </p:sp>
      <p:sp>
        <p:nvSpPr>
          <p:cNvPr id="310" name="Google Shape;310;p28"/>
          <p:cNvSpPr txBox="1"/>
          <p:nvPr/>
        </p:nvSpPr>
        <p:spPr>
          <a:xfrm>
            <a:off x="9213418" y="1855266"/>
            <a:ext cx="1535430" cy="646430"/>
          </a:xfrm>
          <a:prstGeom prst="rect">
            <a:avLst/>
          </a:prstGeom>
          <a:solidFill>
            <a:srgbClr val="F2F2F2"/>
          </a:solid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imes New Roman"/>
              <a:ea typeface="Times New Roman"/>
              <a:cs typeface="Times New Roman"/>
              <a:sym typeface="Times New Roman"/>
            </a:endParaRPr>
          </a:p>
          <a:p>
            <a:pPr indent="-421005" lvl="0" marL="513080" marR="83185" rtl="0" algn="l">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Insert new cells into your  notebook</a:t>
            </a:r>
            <a:endParaRPr b="0" i="0" sz="1100" u="none" cap="none" strike="noStrike">
              <a:solidFill>
                <a:schemeClr val="dk1"/>
              </a:solidFill>
              <a:latin typeface="Trebuchet MS"/>
              <a:ea typeface="Trebuchet MS"/>
              <a:cs typeface="Trebuchet MS"/>
              <a:sym typeface="Trebuchet MS"/>
            </a:endParaRPr>
          </a:p>
        </p:txBody>
      </p:sp>
      <p:grpSp>
        <p:nvGrpSpPr>
          <p:cNvPr id="311" name="Google Shape;311;p28"/>
          <p:cNvGrpSpPr/>
          <p:nvPr/>
        </p:nvGrpSpPr>
        <p:grpSpPr>
          <a:xfrm>
            <a:off x="7004304" y="2545079"/>
            <a:ext cx="1679448" cy="1319784"/>
            <a:chOff x="7004304" y="2545079"/>
            <a:chExt cx="1679448" cy="1319784"/>
          </a:xfrm>
        </p:grpSpPr>
        <p:pic>
          <p:nvPicPr>
            <p:cNvPr id="312" name="Google Shape;312;p28"/>
            <p:cNvPicPr preferRelativeResize="0"/>
            <p:nvPr/>
          </p:nvPicPr>
          <p:blipFill rotWithShape="1">
            <a:blip r:embed="rId14">
              <a:alphaModFix/>
            </a:blip>
            <a:srcRect b="0" l="0" r="0" t="0"/>
            <a:stretch/>
          </p:blipFill>
          <p:spPr>
            <a:xfrm>
              <a:off x="7004304" y="2545079"/>
              <a:ext cx="1679448" cy="1319784"/>
            </a:xfrm>
            <a:prstGeom prst="rect">
              <a:avLst/>
            </a:prstGeom>
            <a:noFill/>
            <a:ln>
              <a:noFill/>
            </a:ln>
          </p:spPr>
        </p:pic>
        <p:pic>
          <p:nvPicPr>
            <p:cNvPr id="313" name="Google Shape;313;p28"/>
            <p:cNvPicPr preferRelativeResize="0"/>
            <p:nvPr/>
          </p:nvPicPr>
          <p:blipFill rotWithShape="1">
            <a:blip r:embed="rId15">
              <a:alphaModFix/>
            </a:blip>
            <a:srcRect b="0" l="0" r="0" t="0"/>
            <a:stretch/>
          </p:blipFill>
          <p:spPr>
            <a:xfrm>
              <a:off x="7039000" y="2584170"/>
              <a:ext cx="1551673" cy="1190713"/>
            </a:xfrm>
            <a:prstGeom prst="rect">
              <a:avLst/>
            </a:prstGeom>
            <a:noFill/>
            <a:ln>
              <a:noFill/>
            </a:ln>
          </p:spPr>
        </p:pic>
      </p:grpSp>
      <p:sp>
        <p:nvSpPr>
          <p:cNvPr id="314" name="Google Shape;314;p28"/>
          <p:cNvSpPr txBox="1"/>
          <p:nvPr/>
        </p:nvSpPr>
        <p:spPr>
          <a:xfrm>
            <a:off x="7039000" y="1855025"/>
            <a:ext cx="1535430" cy="646430"/>
          </a:xfrm>
          <a:prstGeom prst="rect">
            <a:avLst/>
          </a:prstGeom>
          <a:solidFill>
            <a:srgbClr val="F2F2F2"/>
          </a:solid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chemeClr val="dk1"/>
              </a:solidFill>
              <a:latin typeface="Times New Roman"/>
              <a:ea typeface="Times New Roman"/>
              <a:cs typeface="Times New Roman"/>
              <a:sym typeface="Times New Roman"/>
            </a:endParaRPr>
          </a:p>
          <a:p>
            <a:pPr indent="-268605" lvl="0" marL="360045" marR="83185" rtl="0" algn="l">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Edit cosmetic options for  your notebook.</a:t>
            </a:r>
            <a:endParaRPr b="0" i="0" sz="1100" u="none" cap="none" strike="noStrike">
              <a:solidFill>
                <a:schemeClr val="dk1"/>
              </a:solidFill>
              <a:latin typeface="Trebuchet MS"/>
              <a:ea typeface="Trebuchet MS"/>
              <a:cs typeface="Trebuchet MS"/>
              <a:sym typeface="Trebuchet MS"/>
            </a:endParaRPr>
          </a:p>
        </p:txBody>
      </p:sp>
      <p:pic>
        <p:nvPicPr>
          <p:cNvPr id="315" name="Google Shape;315;p28"/>
          <p:cNvPicPr preferRelativeResize="0"/>
          <p:nvPr/>
        </p:nvPicPr>
        <p:blipFill rotWithShape="1">
          <a:blip r:embed="rId16">
            <a:alphaModFix/>
          </a:blip>
          <a:srcRect b="0" l="0" r="0" t="0"/>
          <a:stretch/>
        </p:blipFill>
        <p:spPr>
          <a:xfrm>
            <a:off x="9213418" y="2588158"/>
            <a:ext cx="1535176" cy="777776"/>
          </a:xfrm>
          <a:prstGeom prst="rect">
            <a:avLst/>
          </a:prstGeom>
          <a:noFill/>
          <a:ln>
            <a:noFill/>
          </a:ln>
        </p:spPr>
      </p:pic>
      <p:sp>
        <p:nvSpPr>
          <p:cNvPr id="316" name="Google Shape;316;p28"/>
          <p:cNvSpPr/>
          <p:nvPr/>
        </p:nvSpPr>
        <p:spPr>
          <a:xfrm>
            <a:off x="29563" y="6033983"/>
            <a:ext cx="793083" cy="774247"/>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0" name="Shape 320"/>
        <p:cNvGrpSpPr/>
        <p:nvPr/>
      </p:nvGrpSpPr>
      <p:grpSpPr>
        <a:xfrm>
          <a:off x="0" y="0"/>
          <a:ext cx="0" cy="0"/>
          <a:chOff x="0" y="0"/>
          <a:chExt cx="0" cy="0"/>
        </a:xfrm>
      </p:grpSpPr>
      <p:sp>
        <p:nvSpPr>
          <p:cNvPr id="321" name="Google Shape;321;p29"/>
          <p:cNvSpPr txBox="1"/>
          <p:nvPr>
            <p:ph type="title"/>
          </p:nvPr>
        </p:nvSpPr>
        <p:spPr>
          <a:xfrm>
            <a:off x="4530725" y="254509"/>
            <a:ext cx="31305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MENU OPTIONS</a:t>
            </a:r>
            <a:endParaRPr/>
          </a:p>
        </p:txBody>
      </p:sp>
      <p:grpSp>
        <p:nvGrpSpPr>
          <p:cNvPr id="322" name="Google Shape;322;p29"/>
          <p:cNvGrpSpPr/>
          <p:nvPr/>
        </p:nvGrpSpPr>
        <p:grpSpPr>
          <a:xfrm>
            <a:off x="215737" y="324764"/>
            <a:ext cx="11760603" cy="1456525"/>
            <a:chOff x="215737" y="324764"/>
            <a:chExt cx="11760603" cy="1456525"/>
          </a:xfrm>
        </p:grpSpPr>
        <p:pic>
          <p:nvPicPr>
            <p:cNvPr id="323" name="Google Shape;323;p29"/>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324" name="Google Shape;324;p2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25" name="Google Shape;325;p29"/>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326" name="Google Shape;326;p29"/>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sp>
          <p:nvSpPr>
            <p:cNvPr id="327" name="Google Shape;327;p29"/>
            <p:cNvSpPr/>
            <p:nvPr/>
          </p:nvSpPr>
          <p:spPr>
            <a:xfrm>
              <a:off x="2787434" y="1412112"/>
              <a:ext cx="1535430" cy="368935"/>
            </a:xfrm>
            <a:custGeom>
              <a:rect b="b" l="l" r="r" t="t"/>
              <a:pathLst>
                <a:path extrusionOk="0" h="368935" w="1535429">
                  <a:moveTo>
                    <a:pt x="1535188" y="0"/>
                  </a:moveTo>
                  <a:lnTo>
                    <a:pt x="61480" y="0"/>
                  </a:lnTo>
                  <a:lnTo>
                    <a:pt x="37552" y="4832"/>
                  </a:lnTo>
                  <a:lnTo>
                    <a:pt x="18010" y="18011"/>
                  </a:lnTo>
                  <a:lnTo>
                    <a:pt x="4832" y="37558"/>
                  </a:lnTo>
                  <a:lnTo>
                    <a:pt x="0" y="61493"/>
                  </a:lnTo>
                  <a:lnTo>
                    <a:pt x="0" y="368896"/>
                  </a:lnTo>
                  <a:lnTo>
                    <a:pt x="1473708" y="368896"/>
                  </a:lnTo>
                  <a:lnTo>
                    <a:pt x="1497635" y="364064"/>
                  </a:lnTo>
                  <a:lnTo>
                    <a:pt x="1517178" y="350885"/>
                  </a:lnTo>
                  <a:lnTo>
                    <a:pt x="1530356" y="331338"/>
                  </a:lnTo>
                  <a:lnTo>
                    <a:pt x="1535188" y="307403"/>
                  </a:lnTo>
                  <a:lnTo>
                    <a:pt x="1535188"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28" name="Google Shape;328;p29"/>
            <p:cNvPicPr preferRelativeResize="0"/>
            <p:nvPr/>
          </p:nvPicPr>
          <p:blipFill rotWithShape="1">
            <a:blip r:embed="rId6">
              <a:alphaModFix/>
            </a:blip>
            <a:srcRect b="0" l="0" r="0" t="0"/>
            <a:stretch/>
          </p:blipFill>
          <p:spPr>
            <a:xfrm>
              <a:off x="3370160" y="1518145"/>
              <a:ext cx="363918" cy="171678"/>
            </a:xfrm>
            <a:prstGeom prst="rect">
              <a:avLst/>
            </a:prstGeom>
            <a:noFill/>
            <a:ln>
              <a:noFill/>
            </a:ln>
          </p:spPr>
        </p:pic>
        <p:sp>
          <p:nvSpPr>
            <p:cNvPr id="329" name="Google Shape;329;p29"/>
            <p:cNvSpPr/>
            <p:nvPr/>
          </p:nvSpPr>
          <p:spPr>
            <a:xfrm>
              <a:off x="4916805" y="1412112"/>
              <a:ext cx="1535430" cy="368935"/>
            </a:xfrm>
            <a:custGeom>
              <a:rect b="b" l="l" r="r" t="t"/>
              <a:pathLst>
                <a:path extrusionOk="0" h="368935" w="1535429">
                  <a:moveTo>
                    <a:pt x="1535188" y="0"/>
                  </a:moveTo>
                  <a:lnTo>
                    <a:pt x="61480" y="0"/>
                  </a:lnTo>
                  <a:lnTo>
                    <a:pt x="37552" y="4832"/>
                  </a:lnTo>
                  <a:lnTo>
                    <a:pt x="18010" y="18011"/>
                  </a:lnTo>
                  <a:lnTo>
                    <a:pt x="4832" y="37558"/>
                  </a:lnTo>
                  <a:lnTo>
                    <a:pt x="0" y="61493"/>
                  </a:lnTo>
                  <a:lnTo>
                    <a:pt x="0" y="368896"/>
                  </a:lnTo>
                  <a:lnTo>
                    <a:pt x="1473708" y="368896"/>
                  </a:lnTo>
                  <a:lnTo>
                    <a:pt x="1497635" y="364064"/>
                  </a:lnTo>
                  <a:lnTo>
                    <a:pt x="1517178" y="350885"/>
                  </a:lnTo>
                  <a:lnTo>
                    <a:pt x="1530356" y="331338"/>
                  </a:lnTo>
                  <a:lnTo>
                    <a:pt x="1535188" y="307403"/>
                  </a:lnTo>
                  <a:lnTo>
                    <a:pt x="1535188"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0" name="Google Shape;330;p29"/>
            <p:cNvPicPr preferRelativeResize="0"/>
            <p:nvPr/>
          </p:nvPicPr>
          <p:blipFill rotWithShape="1">
            <a:blip r:embed="rId7">
              <a:alphaModFix/>
            </a:blip>
            <a:srcRect b="0" l="0" r="0" t="0"/>
            <a:stretch/>
          </p:blipFill>
          <p:spPr>
            <a:xfrm>
              <a:off x="5366257" y="1518145"/>
              <a:ext cx="640067" cy="171564"/>
            </a:xfrm>
            <a:prstGeom prst="rect">
              <a:avLst/>
            </a:prstGeom>
            <a:noFill/>
            <a:ln>
              <a:noFill/>
            </a:ln>
          </p:spPr>
        </p:pic>
        <p:sp>
          <p:nvSpPr>
            <p:cNvPr id="331" name="Google Shape;331;p29"/>
            <p:cNvSpPr/>
            <p:nvPr/>
          </p:nvSpPr>
          <p:spPr>
            <a:xfrm>
              <a:off x="7039000" y="1407388"/>
              <a:ext cx="1535430" cy="368935"/>
            </a:xfrm>
            <a:custGeom>
              <a:rect b="b" l="l" r="r" t="t"/>
              <a:pathLst>
                <a:path extrusionOk="0" h="368935" w="1535429">
                  <a:moveTo>
                    <a:pt x="1535188" y="0"/>
                  </a:moveTo>
                  <a:lnTo>
                    <a:pt x="61480" y="0"/>
                  </a:lnTo>
                  <a:lnTo>
                    <a:pt x="37552" y="4832"/>
                  </a:lnTo>
                  <a:lnTo>
                    <a:pt x="18010" y="18011"/>
                  </a:lnTo>
                  <a:lnTo>
                    <a:pt x="4832" y="37558"/>
                  </a:lnTo>
                  <a:lnTo>
                    <a:pt x="0" y="61493"/>
                  </a:lnTo>
                  <a:lnTo>
                    <a:pt x="0" y="368896"/>
                  </a:lnTo>
                  <a:lnTo>
                    <a:pt x="1473695" y="368896"/>
                  </a:lnTo>
                  <a:lnTo>
                    <a:pt x="1497630" y="364064"/>
                  </a:lnTo>
                  <a:lnTo>
                    <a:pt x="1517176" y="350885"/>
                  </a:lnTo>
                  <a:lnTo>
                    <a:pt x="1530355" y="331338"/>
                  </a:lnTo>
                  <a:lnTo>
                    <a:pt x="1535188" y="307403"/>
                  </a:lnTo>
                  <a:lnTo>
                    <a:pt x="1535188"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2" name="Google Shape;332;p29"/>
            <p:cNvPicPr preferRelativeResize="0"/>
            <p:nvPr/>
          </p:nvPicPr>
          <p:blipFill rotWithShape="1">
            <a:blip r:embed="rId8">
              <a:alphaModFix/>
            </a:blip>
            <a:srcRect b="0" l="0" r="0" t="0"/>
            <a:stretch/>
          </p:blipFill>
          <p:spPr>
            <a:xfrm>
              <a:off x="7379906" y="1513433"/>
              <a:ext cx="848448" cy="211112"/>
            </a:xfrm>
            <a:prstGeom prst="rect">
              <a:avLst/>
            </a:prstGeom>
            <a:noFill/>
            <a:ln>
              <a:noFill/>
            </a:ln>
          </p:spPr>
        </p:pic>
        <p:sp>
          <p:nvSpPr>
            <p:cNvPr id="333" name="Google Shape;333;p29"/>
            <p:cNvSpPr/>
            <p:nvPr/>
          </p:nvSpPr>
          <p:spPr>
            <a:xfrm>
              <a:off x="9213418" y="1412354"/>
              <a:ext cx="1535430" cy="368935"/>
            </a:xfrm>
            <a:custGeom>
              <a:rect b="b" l="l" r="r" t="t"/>
              <a:pathLst>
                <a:path extrusionOk="0" h="368935" w="1535429">
                  <a:moveTo>
                    <a:pt x="1535176" y="0"/>
                  </a:moveTo>
                  <a:lnTo>
                    <a:pt x="61480" y="0"/>
                  </a:lnTo>
                  <a:lnTo>
                    <a:pt x="37552" y="4832"/>
                  </a:lnTo>
                  <a:lnTo>
                    <a:pt x="18010" y="18010"/>
                  </a:lnTo>
                  <a:lnTo>
                    <a:pt x="4832" y="37552"/>
                  </a:lnTo>
                  <a:lnTo>
                    <a:pt x="0" y="61480"/>
                  </a:lnTo>
                  <a:lnTo>
                    <a:pt x="0" y="368884"/>
                  </a:lnTo>
                  <a:lnTo>
                    <a:pt x="1473695" y="368884"/>
                  </a:lnTo>
                  <a:lnTo>
                    <a:pt x="1497628" y="364053"/>
                  </a:lnTo>
                  <a:lnTo>
                    <a:pt x="1517170" y="350878"/>
                  </a:lnTo>
                  <a:lnTo>
                    <a:pt x="1530345" y="331336"/>
                  </a:lnTo>
                  <a:lnTo>
                    <a:pt x="1535176" y="307403"/>
                  </a:lnTo>
                  <a:lnTo>
                    <a:pt x="1535176"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34" name="Google Shape;334;p29"/>
            <p:cNvPicPr preferRelativeResize="0"/>
            <p:nvPr/>
          </p:nvPicPr>
          <p:blipFill rotWithShape="1">
            <a:blip r:embed="rId9">
              <a:alphaModFix/>
            </a:blip>
            <a:srcRect b="0" l="0" r="0" t="0"/>
            <a:stretch/>
          </p:blipFill>
          <p:spPr>
            <a:xfrm>
              <a:off x="9756520" y="1518386"/>
              <a:ext cx="459041" cy="208140"/>
            </a:xfrm>
            <a:prstGeom prst="rect">
              <a:avLst/>
            </a:prstGeom>
            <a:noFill/>
            <a:ln>
              <a:noFill/>
            </a:ln>
          </p:spPr>
        </p:pic>
      </p:grpSp>
      <p:sp>
        <p:nvSpPr>
          <p:cNvPr id="335" name="Google Shape;335;p29"/>
          <p:cNvSpPr txBox="1"/>
          <p:nvPr/>
        </p:nvSpPr>
        <p:spPr>
          <a:xfrm>
            <a:off x="2787434" y="1855025"/>
            <a:ext cx="1516380" cy="646430"/>
          </a:xfrm>
          <a:prstGeom prst="rect">
            <a:avLst/>
          </a:prstGeom>
          <a:solidFill>
            <a:srgbClr val="F2F2F2"/>
          </a:solidFill>
          <a:ln>
            <a:noFill/>
          </a:ln>
        </p:spPr>
        <p:txBody>
          <a:bodyPr anchorCtr="0" anchor="t" bIns="0" lIns="0" spcFirstLastPara="1" rIns="0" wrap="square" tIns="79375">
            <a:spAutoFit/>
          </a:bodyPr>
          <a:lstStyle/>
          <a:p>
            <a:pPr indent="635" lvl="0" marL="113029" marR="104775" rtl="0" algn="ctr">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Access options for  running the cells in your  notebook</a:t>
            </a:r>
            <a:endParaRPr b="0" i="0" sz="1100" u="none" cap="none" strike="noStrike">
              <a:solidFill>
                <a:schemeClr val="dk1"/>
              </a:solidFill>
              <a:latin typeface="Trebuchet MS"/>
              <a:ea typeface="Trebuchet MS"/>
              <a:cs typeface="Trebuchet MS"/>
              <a:sym typeface="Trebuchet MS"/>
            </a:endParaRPr>
          </a:p>
        </p:txBody>
      </p:sp>
      <p:sp>
        <p:nvSpPr>
          <p:cNvPr id="336" name="Google Shape;336;p29"/>
          <p:cNvSpPr txBox="1"/>
          <p:nvPr/>
        </p:nvSpPr>
        <p:spPr>
          <a:xfrm>
            <a:off x="4916817" y="1855025"/>
            <a:ext cx="1535430" cy="646430"/>
          </a:xfrm>
          <a:prstGeom prst="rect">
            <a:avLst/>
          </a:prstGeom>
          <a:solidFill>
            <a:srgbClr val="F2F2F2"/>
          </a:solidFill>
          <a:ln>
            <a:noFill/>
          </a:ln>
        </p:spPr>
        <p:txBody>
          <a:bodyPr anchorCtr="0" anchor="t" bIns="0" lIns="0" spcFirstLastPara="1" rIns="0" wrap="square" tIns="79375">
            <a:spAutoFit/>
          </a:bodyPr>
          <a:lstStyle/>
          <a:p>
            <a:pPr indent="1904" lvl="0" marL="130810" marR="121285" rtl="0" algn="ctr">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Interact with the  instance of Python that  runs your code</a:t>
            </a:r>
            <a:endParaRPr b="0" i="0" sz="1100" u="none" cap="none" strike="noStrike">
              <a:solidFill>
                <a:schemeClr val="dk1"/>
              </a:solidFill>
              <a:latin typeface="Trebuchet MS"/>
              <a:ea typeface="Trebuchet MS"/>
              <a:cs typeface="Trebuchet MS"/>
              <a:sym typeface="Trebuchet MS"/>
            </a:endParaRPr>
          </a:p>
        </p:txBody>
      </p:sp>
      <p:sp>
        <p:nvSpPr>
          <p:cNvPr id="337" name="Google Shape;337;p29"/>
          <p:cNvSpPr txBox="1"/>
          <p:nvPr/>
        </p:nvSpPr>
        <p:spPr>
          <a:xfrm>
            <a:off x="9213418" y="1855266"/>
            <a:ext cx="1535430" cy="646430"/>
          </a:xfrm>
          <a:prstGeom prst="rect">
            <a:avLst/>
          </a:prstGeom>
          <a:solidFill>
            <a:srgbClr val="F2F2F2"/>
          </a:solidFill>
          <a:ln>
            <a:noFill/>
          </a:ln>
        </p:spPr>
        <p:txBody>
          <a:bodyPr anchorCtr="0" anchor="t" bIns="0" lIns="0" spcFirstLastPara="1" rIns="0" wrap="square" tIns="78725">
            <a:spAutoFit/>
          </a:bodyPr>
          <a:lstStyle/>
          <a:p>
            <a:pPr indent="43179" lvl="0" marL="133350" marR="123189" rtl="0" algn="just">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View or edit keyboard  shortcuts and access  Python reference pages</a:t>
            </a:r>
            <a:endParaRPr b="0" i="0" sz="1100" u="none" cap="none" strike="noStrike">
              <a:solidFill>
                <a:schemeClr val="dk1"/>
              </a:solidFill>
              <a:latin typeface="Trebuchet MS"/>
              <a:ea typeface="Trebuchet MS"/>
              <a:cs typeface="Trebuchet MS"/>
              <a:sym typeface="Trebuchet MS"/>
            </a:endParaRPr>
          </a:p>
        </p:txBody>
      </p:sp>
      <p:sp>
        <p:nvSpPr>
          <p:cNvPr id="338" name="Google Shape;338;p29"/>
          <p:cNvSpPr txBox="1"/>
          <p:nvPr/>
        </p:nvSpPr>
        <p:spPr>
          <a:xfrm>
            <a:off x="7039000" y="1855025"/>
            <a:ext cx="1535430" cy="646430"/>
          </a:xfrm>
          <a:prstGeom prst="rect">
            <a:avLst/>
          </a:prstGeom>
          <a:solidFill>
            <a:srgbClr val="F2F2F2"/>
          </a:solidFill>
          <a:ln>
            <a:noFill/>
          </a:ln>
        </p:spPr>
        <p:txBody>
          <a:bodyPr anchorCtr="0" anchor="t" bIns="0" lIns="0" spcFirstLastPara="1" rIns="0" wrap="square" tIns="79375">
            <a:spAutoFit/>
          </a:bodyPr>
          <a:lstStyle/>
          <a:p>
            <a:pPr indent="0" lvl="0" marL="122554" marR="111760" rtl="0" algn="ctr">
              <a:lnSpc>
                <a:spcPct val="118181"/>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Manage interactive  elements, or ‘widgets’ in  your notebook</a:t>
            </a:r>
            <a:endParaRPr b="0" i="0" sz="1100" u="none" cap="none" strike="noStrike">
              <a:solidFill>
                <a:schemeClr val="dk1"/>
              </a:solidFill>
              <a:latin typeface="Trebuchet MS"/>
              <a:ea typeface="Trebuchet MS"/>
              <a:cs typeface="Trebuchet MS"/>
              <a:sym typeface="Trebuchet MS"/>
            </a:endParaRPr>
          </a:p>
        </p:txBody>
      </p:sp>
      <p:grpSp>
        <p:nvGrpSpPr>
          <p:cNvPr id="339" name="Google Shape;339;p29"/>
          <p:cNvGrpSpPr/>
          <p:nvPr/>
        </p:nvGrpSpPr>
        <p:grpSpPr>
          <a:xfrm>
            <a:off x="2734055" y="2545079"/>
            <a:ext cx="1664208" cy="2060448"/>
            <a:chOff x="2734055" y="2545079"/>
            <a:chExt cx="1664208" cy="2060448"/>
          </a:xfrm>
        </p:grpSpPr>
        <p:pic>
          <p:nvPicPr>
            <p:cNvPr id="340" name="Google Shape;340;p29"/>
            <p:cNvPicPr preferRelativeResize="0"/>
            <p:nvPr/>
          </p:nvPicPr>
          <p:blipFill rotWithShape="1">
            <a:blip r:embed="rId10">
              <a:alphaModFix/>
            </a:blip>
            <a:srcRect b="0" l="0" r="0" t="0"/>
            <a:stretch/>
          </p:blipFill>
          <p:spPr>
            <a:xfrm>
              <a:off x="2734055" y="2545079"/>
              <a:ext cx="1664208" cy="2060448"/>
            </a:xfrm>
            <a:prstGeom prst="rect">
              <a:avLst/>
            </a:prstGeom>
            <a:noFill/>
            <a:ln>
              <a:noFill/>
            </a:ln>
          </p:spPr>
        </p:pic>
        <p:pic>
          <p:nvPicPr>
            <p:cNvPr id="341" name="Google Shape;341;p29"/>
            <p:cNvPicPr preferRelativeResize="0"/>
            <p:nvPr/>
          </p:nvPicPr>
          <p:blipFill rotWithShape="1">
            <a:blip r:embed="rId11">
              <a:alphaModFix/>
            </a:blip>
            <a:srcRect b="0" l="0" r="0" t="0"/>
            <a:stretch/>
          </p:blipFill>
          <p:spPr>
            <a:xfrm>
              <a:off x="2768511" y="2584170"/>
              <a:ext cx="1535163" cy="1932609"/>
            </a:xfrm>
            <a:prstGeom prst="rect">
              <a:avLst/>
            </a:prstGeom>
            <a:noFill/>
            <a:ln>
              <a:noFill/>
            </a:ln>
          </p:spPr>
        </p:pic>
      </p:grpSp>
      <p:grpSp>
        <p:nvGrpSpPr>
          <p:cNvPr id="342" name="Google Shape;342;p29"/>
          <p:cNvGrpSpPr/>
          <p:nvPr/>
        </p:nvGrpSpPr>
        <p:grpSpPr>
          <a:xfrm>
            <a:off x="4879847" y="2563367"/>
            <a:ext cx="1667255" cy="2164079"/>
            <a:chOff x="4879847" y="2563367"/>
            <a:chExt cx="1667255" cy="2164079"/>
          </a:xfrm>
        </p:grpSpPr>
        <p:pic>
          <p:nvPicPr>
            <p:cNvPr id="343" name="Google Shape;343;p29"/>
            <p:cNvPicPr preferRelativeResize="0"/>
            <p:nvPr/>
          </p:nvPicPr>
          <p:blipFill rotWithShape="1">
            <a:blip r:embed="rId12">
              <a:alphaModFix/>
            </a:blip>
            <a:srcRect b="0" l="0" r="0" t="0"/>
            <a:stretch/>
          </p:blipFill>
          <p:spPr>
            <a:xfrm>
              <a:off x="4879847" y="2563367"/>
              <a:ext cx="1667255" cy="2164079"/>
            </a:xfrm>
            <a:prstGeom prst="rect">
              <a:avLst/>
            </a:prstGeom>
            <a:noFill/>
            <a:ln>
              <a:noFill/>
            </a:ln>
          </p:spPr>
        </p:pic>
        <p:pic>
          <p:nvPicPr>
            <p:cNvPr id="344" name="Google Shape;344;p29"/>
            <p:cNvPicPr preferRelativeResize="0"/>
            <p:nvPr/>
          </p:nvPicPr>
          <p:blipFill rotWithShape="1">
            <a:blip r:embed="rId13">
              <a:alphaModFix/>
            </a:blip>
            <a:srcRect b="0" l="0" r="0" t="0"/>
            <a:stretch/>
          </p:blipFill>
          <p:spPr>
            <a:xfrm>
              <a:off x="4916804" y="2604096"/>
              <a:ext cx="1535176" cy="2034844"/>
            </a:xfrm>
            <a:prstGeom prst="rect">
              <a:avLst/>
            </a:prstGeom>
            <a:noFill/>
            <a:ln>
              <a:noFill/>
            </a:ln>
          </p:spPr>
        </p:pic>
      </p:grpSp>
      <p:grpSp>
        <p:nvGrpSpPr>
          <p:cNvPr id="345" name="Google Shape;345;p29"/>
          <p:cNvGrpSpPr/>
          <p:nvPr/>
        </p:nvGrpSpPr>
        <p:grpSpPr>
          <a:xfrm>
            <a:off x="9168383" y="2566416"/>
            <a:ext cx="1664207" cy="3392424"/>
            <a:chOff x="9168383" y="2566416"/>
            <a:chExt cx="1664207" cy="3392424"/>
          </a:xfrm>
        </p:grpSpPr>
        <p:pic>
          <p:nvPicPr>
            <p:cNvPr id="346" name="Google Shape;346;p29"/>
            <p:cNvPicPr preferRelativeResize="0"/>
            <p:nvPr/>
          </p:nvPicPr>
          <p:blipFill rotWithShape="1">
            <a:blip r:embed="rId14">
              <a:alphaModFix/>
            </a:blip>
            <a:srcRect b="0" l="0" r="0" t="0"/>
            <a:stretch/>
          </p:blipFill>
          <p:spPr>
            <a:xfrm>
              <a:off x="9168383" y="2566416"/>
              <a:ext cx="1664207" cy="3392424"/>
            </a:xfrm>
            <a:prstGeom prst="rect">
              <a:avLst/>
            </a:prstGeom>
            <a:noFill/>
            <a:ln>
              <a:noFill/>
            </a:ln>
          </p:spPr>
        </p:pic>
        <p:pic>
          <p:nvPicPr>
            <p:cNvPr id="347" name="Google Shape;347;p29"/>
            <p:cNvPicPr preferRelativeResize="0"/>
            <p:nvPr/>
          </p:nvPicPr>
          <p:blipFill rotWithShape="1">
            <a:blip r:embed="rId15">
              <a:alphaModFix/>
            </a:blip>
            <a:srcRect b="0" l="0" r="0" t="0"/>
            <a:stretch/>
          </p:blipFill>
          <p:spPr>
            <a:xfrm>
              <a:off x="9202724" y="2605646"/>
              <a:ext cx="1535176" cy="3264787"/>
            </a:xfrm>
            <a:prstGeom prst="rect">
              <a:avLst/>
            </a:prstGeom>
            <a:noFill/>
            <a:ln>
              <a:noFill/>
            </a:ln>
          </p:spPr>
        </p:pic>
      </p:grpSp>
      <p:grpSp>
        <p:nvGrpSpPr>
          <p:cNvPr id="348" name="Google Shape;348;p29"/>
          <p:cNvGrpSpPr/>
          <p:nvPr/>
        </p:nvGrpSpPr>
        <p:grpSpPr>
          <a:xfrm>
            <a:off x="7004304" y="2599944"/>
            <a:ext cx="1664207" cy="1264919"/>
            <a:chOff x="7004304" y="2599944"/>
            <a:chExt cx="1664207" cy="1264919"/>
          </a:xfrm>
        </p:grpSpPr>
        <p:pic>
          <p:nvPicPr>
            <p:cNvPr id="349" name="Google Shape;349;p29"/>
            <p:cNvPicPr preferRelativeResize="0"/>
            <p:nvPr/>
          </p:nvPicPr>
          <p:blipFill rotWithShape="1">
            <a:blip r:embed="rId16">
              <a:alphaModFix/>
            </a:blip>
            <a:srcRect b="0" l="0" r="0" t="0"/>
            <a:stretch/>
          </p:blipFill>
          <p:spPr>
            <a:xfrm>
              <a:off x="7004304" y="2599944"/>
              <a:ext cx="1664207" cy="1264919"/>
            </a:xfrm>
            <a:prstGeom prst="rect">
              <a:avLst/>
            </a:prstGeom>
            <a:noFill/>
            <a:ln>
              <a:noFill/>
            </a:ln>
          </p:spPr>
        </p:pic>
        <p:pic>
          <p:nvPicPr>
            <p:cNvPr id="350" name="Google Shape;350;p29"/>
            <p:cNvPicPr preferRelativeResize="0"/>
            <p:nvPr/>
          </p:nvPicPr>
          <p:blipFill rotWithShape="1">
            <a:blip r:embed="rId17">
              <a:alphaModFix/>
            </a:blip>
            <a:srcRect b="0" l="0" r="0" t="0"/>
            <a:stretch/>
          </p:blipFill>
          <p:spPr>
            <a:xfrm>
              <a:off x="7039000" y="2639110"/>
              <a:ext cx="1535176" cy="1135773"/>
            </a:xfrm>
            <a:prstGeom prst="rect">
              <a:avLst/>
            </a:prstGeom>
            <a:noFill/>
            <a:ln>
              <a:noFill/>
            </a:ln>
          </p:spPr>
        </p:pic>
      </p:grpSp>
      <p:sp>
        <p:nvSpPr>
          <p:cNvPr id="351" name="Google Shape;351;p29"/>
          <p:cNvSpPr/>
          <p:nvPr/>
        </p:nvSpPr>
        <p:spPr>
          <a:xfrm>
            <a:off x="29563" y="6033983"/>
            <a:ext cx="793083" cy="774247"/>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5" name="Shape 355"/>
        <p:cNvGrpSpPr/>
        <p:nvPr/>
      </p:nvGrpSpPr>
      <p:grpSpPr>
        <a:xfrm>
          <a:off x="0" y="0"/>
          <a:ext cx="0" cy="0"/>
          <a:chOff x="0" y="0"/>
          <a:chExt cx="0" cy="0"/>
        </a:xfrm>
      </p:grpSpPr>
      <p:sp>
        <p:nvSpPr>
          <p:cNvPr id="356" name="Google Shape;356;p30"/>
          <p:cNvSpPr txBox="1"/>
          <p:nvPr>
            <p:ph type="title"/>
          </p:nvPr>
        </p:nvSpPr>
        <p:spPr>
          <a:xfrm>
            <a:off x="4693437" y="254509"/>
            <a:ext cx="28054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THE TOOLBAR</a:t>
            </a:r>
            <a:endParaRPr/>
          </a:p>
        </p:txBody>
      </p:sp>
      <p:grpSp>
        <p:nvGrpSpPr>
          <p:cNvPr id="357" name="Google Shape;357;p30"/>
          <p:cNvGrpSpPr/>
          <p:nvPr/>
        </p:nvGrpSpPr>
        <p:grpSpPr>
          <a:xfrm>
            <a:off x="215737" y="324764"/>
            <a:ext cx="11760603" cy="1054100"/>
            <a:chOff x="215737" y="324764"/>
            <a:chExt cx="11760603" cy="1054100"/>
          </a:xfrm>
        </p:grpSpPr>
        <p:pic>
          <p:nvPicPr>
            <p:cNvPr id="358" name="Google Shape;358;p3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359" name="Google Shape;359;p3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60" name="Google Shape;360;p30"/>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361" name="Google Shape;361;p30"/>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362" name="Google Shape;362;p30"/>
          <p:cNvSpPr txBox="1"/>
          <p:nvPr/>
        </p:nvSpPr>
        <p:spPr>
          <a:xfrm>
            <a:off x="2691498" y="1549908"/>
            <a:ext cx="7563484"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toolbar </a:t>
            </a:r>
            <a:r>
              <a:rPr b="0" i="0" lang="en-US" sz="2000" u="none" cap="none" strike="noStrike">
                <a:solidFill>
                  <a:srgbClr val="404040"/>
                </a:solidFill>
                <a:latin typeface="Tahoma"/>
                <a:ea typeface="Tahoma"/>
                <a:cs typeface="Tahoma"/>
                <a:sym typeface="Tahoma"/>
              </a:rPr>
              <a:t>provides easy access to the most-used notebook actions</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These actions can also be performed using hotkeys </a:t>
            </a:r>
            <a:r>
              <a:rPr b="0" i="1" lang="en-US" sz="1600" u="none" cap="none" strike="noStrike">
                <a:solidFill>
                  <a:srgbClr val="404040"/>
                </a:solidFill>
                <a:latin typeface="Trebuchet MS"/>
                <a:ea typeface="Trebuchet MS"/>
                <a:cs typeface="Trebuchet MS"/>
                <a:sym typeface="Trebuchet MS"/>
              </a:rPr>
              <a:t>(keyboard shortcuts)</a:t>
            </a:r>
            <a:endParaRPr b="0" i="0" sz="1600" u="none" cap="none" strike="noStrike">
              <a:solidFill>
                <a:schemeClr val="dk1"/>
              </a:solidFill>
              <a:latin typeface="Trebuchet MS"/>
              <a:ea typeface="Trebuchet MS"/>
              <a:cs typeface="Trebuchet MS"/>
              <a:sym typeface="Trebuchet MS"/>
            </a:endParaRPr>
          </a:p>
        </p:txBody>
      </p:sp>
      <p:grpSp>
        <p:nvGrpSpPr>
          <p:cNvPr id="363" name="Google Shape;363;p30"/>
          <p:cNvGrpSpPr/>
          <p:nvPr/>
        </p:nvGrpSpPr>
        <p:grpSpPr>
          <a:xfrm>
            <a:off x="2924429" y="2957550"/>
            <a:ext cx="8228203" cy="1316253"/>
            <a:chOff x="2924429" y="2957550"/>
            <a:chExt cx="8228203" cy="1316253"/>
          </a:xfrm>
        </p:grpSpPr>
        <p:pic>
          <p:nvPicPr>
            <p:cNvPr id="364" name="Google Shape;364;p30"/>
            <p:cNvPicPr preferRelativeResize="0"/>
            <p:nvPr/>
          </p:nvPicPr>
          <p:blipFill rotWithShape="1">
            <a:blip r:embed="rId6">
              <a:alphaModFix/>
            </a:blip>
            <a:srcRect b="0" l="0" r="0" t="0"/>
            <a:stretch/>
          </p:blipFill>
          <p:spPr>
            <a:xfrm>
              <a:off x="3035808" y="3462528"/>
              <a:ext cx="8116824" cy="618744"/>
            </a:xfrm>
            <a:prstGeom prst="rect">
              <a:avLst/>
            </a:prstGeom>
            <a:noFill/>
            <a:ln>
              <a:noFill/>
            </a:ln>
          </p:spPr>
        </p:pic>
        <p:pic>
          <p:nvPicPr>
            <p:cNvPr id="365" name="Google Shape;365;p30"/>
            <p:cNvPicPr preferRelativeResize="0"/>
            <p:nvPr/>
          </p:nvPicPr>
          <p:blipFill rotWithShape="1">
            <a:blip r:embed="rId7">
              <a:alphaModFix/>
            </a:blip>
            <a:srcRect b="0" l="0" r="0" t="0"/>
            <a:stretch/>
          </p:blipFill>
          <p:spPr>
            <a:xfrm>
              <a:off x="3073044" y="3503955"/>
              <a:ext cx="7986483" cy="488162"/>
            </a:xfrm>
            <a:prstGeom prst="rect">
              <a:avLst/>
            </a:prstGeom>
            <a:noFill/>
            <a:ln>
              <a:noFill/>
            </a:ln>
          </p:spPr>
        </p:pic>
        <p:sp>
          <p:nvSpPr>
            <p:cNvPr id="366" name="Google Shape;366;p30"/>
            <p:cNvSpPr/>
            <p:nvPr/>
          </p:nvSpPr>
          <p:spPr>
            <a:xfrm>
              <a:off x="3362566" y="3042805"/>
              <a:ext cx="77470" cy="550545"/>
            </a:xfrm>
            <a:custGeom>
              <a:rect b="b" l="l" r="r" t="t"/>
              <a:pathLst>
                <a:path extrusionOk="0" h="550545" w="77470">
                  <a:moveTo>
                    <a:pt x="49059" y="71843"/>
                  </a:moveTo>
                  <a:lnTo>
                    <a:pt x="30548" y="76382"/>
                  </a:lnTo>
                  <a:lnTo>
                    <a:pt x="35674" y="100850"/>
                  </a:lnTo>
                  <a:lnTo>
                    <a:pt x="39700" y="127685"/>
                  </a:lnTo>
                  <a:lnTo>
                    <a:pt x="42633" y="156095"/>
                  </a:lnTo>
                  <a:lnTo>
                    <a:pt x="44244" y="186385"/>
                  </a:lnTo>
                  <a:lnTo>
                    <a:pt x="44269" y="219900"/>
                  </a:lnTo>
                  <a:lnTo>
                    <a:pt x="42684" y="254177"/>
                  </a:lnTo>
                  <a:lnTo>
                    <a:pt x="34975" y="331165"/>
                  </a:lnTo>
                  <a:lnTo>
                    <a:pt x="29337" y="372313"/>
                  </a:lnTo>
                  <a:lnTo>
                    <a:pt x="22796" y="414794"/>
                  </a:lnTo>
                  <a:lnTo>
                    <a:pt x="15570" y="458266"/>
                  </a:lnTo>
                  <a:lnTo>
                    <a:pt x="0" y="546988"/>
                  </a:lnTo>
                  <a:lnTo>
                    <a:pt x="18757" y="550290"/>
                  </a:lnTo>
                  <a:lnTo>
                    <a:pt x="34340" y="461568"/>
                  </a:lnTo>
                  <a:lnTo>
                    <a:pt x="41579" y="417918"/>
                  </a:lnTo>
                  <a:lnTo>
                    <a:pt x="48158" y="375208"/>
                  </a:lnTo>
                  <a:lnTo>
                    <a:pt x="53848" y="333743"/>
                  </a:lnTo>
                  <a:lnTo>
                    <a:pt x="58432" y="293839"/>
                  </a:lnTo>
                  <a:lnTo>
                    <a:pt x="61671" y="255790"/>
                  </a:lnTo>
                  <a:lnTo>
                    <a:pt x="63347" y="219900"/>
                  </a:lnTo>
                  <a:lnTo>
                    <a:pt x="63296" y="186385"/>
                  </a:lnTo>
                  <a:lnTo>
                    <a:pt x="61658" y="155092"/>
                  </a:lnTo>
                  <a:lnTo>
                    <a:pt x="58648" y="125742"/>
                  </a:lnTo>
                  <a:lnTo>
                    <a:pt x="54521" y="98031"/>
                  </a:lnTo>
                  <a:lnTo>
                    <a:pt x="49059" y="71843"/>
                  </a:lnTo>
                  <a:close/>
                </a:path>
                <a:path extrusionOk="0" h="550545" w="77470">
                  <a:moveTo>
                    <a:pt x="22085" y="0"/>
                  </a:moveTo>
                  <a:lnTo>
                    <a:pt x="3225" y="83083"/>
                  </a:lnTo>
                  <a:lnTo>
                    <a:pt x="30548" y="76382"/>
                  </a:lnTo>
                  <a:lnTo>
                    <a:pt x="27876" y="63626"/>
                  </a:lnTo>
                  <a:lnTo>
                    <a:pt x="46532" y="59728"/>
                  </a:lnTo>
                  <a:lnTo>
                    <a:pt x="72806" y="59728"/>
                  </a:lnTo>
                  <a:lnTo>
                    <a:pt x="22085" y="0"/>
                  </a:lnTo>
                  <a:close/>
                </a:path>
                <a:path extrusionOk="0" h="550545" w="77470">
                  <a:moveTo>
                    <a:pt x="46532" y="59728"/>
                  </a:moveTo>
                  <a:lnTo>
                    <a:pt x="27876" y="63626"/>
                  </a:lnTo>
                  <a:lnTo>
                    <a:pt x="30548" y="76382"/>
                  </a:lnTo>
                  <a:lnTo>
                    <a:pt x="49059" y="71843"/>
                  </a:lnTo>
                  <a:lnTo>
                    <a:pt x="46532" y="59728"/>
                  </a:lnTo>
                  <a:close/>
                </a:path>
                <a:path extrusionOk="0" h="550545" w="77470">
                  <a:moveTo>
                    <a:pt x="72806" y="59728"/>
                  </a:moveTo>
                  <a:lnTo>
                    <a:pt x="46532" y="59728"/>
                  </a:lnTo>
                  <a:lnTo>
                    <a:pt x="49059" y="71843"/>
                  </a:lnTo>
                  <a:lnTo>
                    <a:pt x="77228" y="64935"/>
                  </a:lnTo>
                  <a:lnTo>
                    <a:pt x="72806" y="59728"/>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p30"/>
            <p:cNvSpPr/>
            <p:nvPr/>
          </p:nvSpPr>
          <p:spPr>
            <a:xfrm>
              <a:off x="3148279" y="3578618"/>
              <a:ext cx="402590" cy="338455"/>
            </a:xfrm>
            <a:custGeom>
              <a:rect b="b" l="l" r="r" t="t"/>
              <a:pathLst>
                <a:path extrusionOk="0" h="338454" w="402589">
                  <a:moveTo>
                    <a:pt x="0" y="0"/>
                  </a:moveTo>
                  <a:lnTo>
                    <a:pt x="402098" y="0"/>
                  </a:lnTo>
                  <a:lnTo>
                    <a:pt x="402098" y="338328"/>
                  </a:lnTo>
                  <a:lnTo>
                    <a:pt x="0" y="338328"/>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p30"/>
            <p:cNvSpPr/>
            <p:nvPr/>
          </p:nvSpPr>
          <p:spPr>
            <a:xfrm>
              <a:off x="3625608" y="3578618"/>
              <a:ext cx="402590" cy="338455"/>
            </a:xfrm>
            <a:custGeom>
              <a:rect b="b" l="l" r="r" t="t"/>
              <a:pathLst>
                <a:path extrusionOk="0" h="338454" w="402589">
                  <a:moveTo>
                    <a:pt x="0" y="0"/>
                  </a:moveTo>
                  <a:lnTo>
                    <a:pt x="402098" y="0"/>
                  </a:lnTo>
                  <a:lnTo>
                    <a:pt x="402098" y="338328"/>
                  </a:lnTo>
                  <a:lnTo>
                    <a:pt x="0" y="338328"/>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30"/>
            <p:cNvSpPr/>
            <p:nvPr/>
          </p:nvSpPr>
          <p:spPr>
            <a:xfrm>
              <a:off x="3769601" y="3916883"/>
              <a:ext cx="93345" cy="356870"/>
            </a:xfrm>
            <a:custGeom>
              <a:rect b="b" l="l" r="r" t="t"/>
              <a:pathLst>
                <a:path extrusionOk="0" h="356870" w="93345">
                  <a:moveTo>
                    <a:pt x="10693" y="271919"/>
                  </a:moveTo>
                  <a:lnTo>
                    <a:pt x="0" y="356450"/>
                  </a:lnTo>
                  <a:lnTo>
                    <a:pt x="74040" y="314286"/>
                  </a:lnTo>
                  <a:lnTo>
                    <a:pt x="65438" y="308533"/>
                  </a:lnTo>
                  <a:lnTo>
                    <a:pt x="43484" y="308533"/>
                  </a:lnTo>
                  <a:lnTo>
                    <a:pt x="27127" y="298780"/>
                  </a:lnTo>
                  <a:lnTo>
                    <a:pt x="33924" y="287456"/>
                  </a:lnTo>
                  <a:lnTo>
                    <a:pt x="10693" y="271919"/>
                  </a:lnTo>
                  <a:close/>
                </a:path>
                <a:path extrusionOk="0" h="356870" w="93345">
                  <a:moveTo>
                    <a:pt x="33924" y="287456"/>
                  </a:moveTo>
                  <a:lnTo>
                    <a:pt x="27127" y="298780"/>
                  </a:lnTo>
                  <a:lnTo>
                    <a:pt x="43484" y="308533"/>
                  </a:lnTo>
                  <a:lnTo>
                    <a:pt x="49716" y="298018"/>
                  </a:lnTo>
                  <a:lnTo>
                    <a:pt x="33924" y="287456"/>
                  </a:lnTo>
                  <a:close/>
                </a:path>
                <a:path extrusionOk="0" h="356870" w="93345">
                  <a:moveTo>
                    <a:pt x="49716" y="298018"/>
                  </a:moveTo>
                  <a:lnTo>
                    <a:pt x="43484" y="308533"/>
                  </a:lnTo>
                  <a:lnTo>
                    <a:pt x="65438" y="308533"/>
                  </a:lnTo>
                  <a:lnTo>
                    <a:pt x="49716" y="298018"/>
                  </a:lnTo>
                  <a:close/>
                </a:path>
                <a:path extrusionOk="0" h="356870" w="93345">
                  <a:moveTo>
                    <a:pt x="73748" y="0"/>
                  </a:moveTo>
                  <a:lnTo>
                    <a:pt x="73338" y="61290"/>
                  </a:lnTo>
                  <a:lnTo>
                    <a:pt x="71653" y="120002"/>
                  </a:lnTo>
                  <a:lnTo>
                    <a:pt x="67449" y="174180"/>
                  </a:lnTo>
                  <a:lnTo>
                    <a:pt x="59524" y="221665"/>
                  </a:lnTo>
                  <a:lnTo>
                    <a:pt x="47142" y="260972"/>
                  </a:lnTo>
                  <a:lnTo>
                    <a:pt x="33924" y="287456"/>
                  </a:lnTo>
                  <a:lnTo>
                    <a:pt x="49716" y="298018"/>
                  </a:lnTo>
                  <a:lnTo>
                    <a:pt x="72237" y="247281"/>
                  </a:lnTo>
                  <a:lnTo>
                    <a:pt x="82892" y="201523"/>
                  </a:lnTo>
                  <a:lnTo>
                    <a:pt x="88963" y="148920"/>
                  </a:lnTo>
                  <a:lnTo>
                    <a:pt x="92393" y="61163"/>
                  </a:lnTo>
                  <a:lnTo>
                    <a:pt x="92798" y="126"/>
                  </a:lnTo>
                  <a:lnTo>
                    <a:pt x="73748"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30"/>
            <p:cNvSpPr/>
            <p:nvPr/>
          </p:nvSpPr>
          <p:spPr>
            <a:xfrm>
              <a:off x="4118051" y="3578618"/>
              <a:ext cx="1287145" cy="338455"/>
            </a:xfrm>
            <a:custGeom>
              <a:rect b="b" l="l" r="r" t="t"/>
              <a:pathLst>
                <a:path extrusionOk="0" h="338454" w="1287145">
                  <a:moveTo>
                    <a:pt x="0" y="0"/>
                  </a:moveTo>
                  <a:lnTo>
                    <a:pt x="1286700" y="0"/>
                  </a:lnTo>
                  <a:lnTo>
                    <a:pt x="1286700" y="338328"/>
                  </a:lnTo>
                  <a:lnTo>
                    <a:pt x="0" y="338328"/>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30"/>
            <p:cNvSpPr/>
            <p:nvPr/>
          </p:nvSpPr>
          <p:spPr>
            <a:xfrm>
              <a:off x="4397235" y="3916883"/>
              <a:ext cx="93345" cy="356870"/>
            </a:xfrm>
            <a:custGeom>
              <a:rect b="b" l="l" r="r" t="t"/>
              <a:pathLst>
                <a:path extrusionOk="0" h="356870" w="93345">
                  <a:moveTo>
                    <a:pt x="43072" y="298022"/>
                  </a:moveTo>
                  <a:lnTo>
                    <a:pt x="18757" y="314286"/>
                  </a:lnTo>
                  <a:lnTo>
                    <a:pt x="92786" y="356450"/>
                  </a:lnTo>
                  <a:lnTo>
                    <a:pt x="86724" y="308533"/>
                  </a:lnTo>
                  <a:lnTo>
                    <a:pt x="49301" y="308533"/>
                  </a:lnTo>
                  <a:lnTo>
                    <a:pt x="43072" y="298022"/>
                  </a:lnTo>
                  <a:close/>
                </a:path>
                <a:path extrusionOk="0" h="356870" w="93345">
                  <a:moveTo>
                    <a:pt x="58875" y="287450"/>
                  </a:moveTo>
                  <a:lnTo>
                    <a:pt x="43072" y="298022"/>
                  </a:lnTo>
                  <a:lnTo>
                    <a:pt x="49301" y="308533"/>
                  </a:lnTo>
                  <a:lnTo>
                    <a:pt x="65671" y="298780"/>
                  </a:lnTo>
                  <a:lnTo>
                    <a:pt x="58875" y="287450"/>
                  </a:lnTo>
                  <a:close/>
                </a:path>
                <a:path extrusionOk="0" h="356870" w="93345">
                  <a:moveTo>
                    <a:pt x="82092" y="271919"/>
                  </a:moveTo>
                  <a:lnTo>
                    <a:pt x="58875" y="287450"/>
                  </a:lnTo>
                  <a:lnTo>
                    <a:pt x="65671" y="298780"/>
                  </a:lnTo>
                  <a:lnTo>
                    <a:pt x="49301" y="308533"/>
                  </a:lnTo>
                  <a:lnTo>
                    <a:pt x="86724" y="308533"/>
                  </a:lnTo>
                  <a:lnTo>
                    <a:pt x="82092" y="271919"/>
                  </a:lnTo>
                  <a:close/>
                </a:path>
                <a:path extrusionOk="0" h="356870" w="93345">
                  <a:moveTo>
                    <a:pt x="19037" y="0"/>
                  </a:moveTo>
                  <a:lnTo>
                    <a:pt x="0" y="126"/>
                  </a:lnTo>
                  <a:lnTo>
                    <a:pt x="406" y="61290"/>
                  </a:lnTo>
                  <a:lnTo>
                    <a:pt x="2095" y="120548"/>
                  </a:lnTo>
                  <a:lnTo>
                    <a:pt x="6375" y="175971"/>
                  </a:lnTo>
                  <a:lnTo>
                    <a:pt x="14579" y="225348"/>
                  </a:lnTo>
                  <a:lnTo>
                    <a:pt x="27711" y="267373"/>
                  </a:lnTo>
                  <a:lnTo>
                    <a:pt x="43072" y="298022"/>
                  </a:lnTo>
                  <a:lnTo>
                    <a:pt x="58875" y="287450"/>
                  </a:lnTo>
                  <a:lnTo>
                    <a:pt x="53276" y="278117"/>
                  </a:lnTo>
                  <a:lnTo>
                    <a:pt x="45643" y="260959"/>
                  </a:lnTo>
                  <a:lnTo>
                    <a:pt x="33274" y="221665"/>
                  </a:lnTo>
                  <a:lnTo>
                    <a:pt x="25336" y="174180"/>
                  </a:lnTo>
                  <a:lnTo>
                    <a:pt x="21145" y="120002"/>
                  </a:lnTo>
                  <a:lnTo>
                    <a:pt x="19456" y="61163"/>
                  </a:lnTo>
                  <a:lnTo>
                    <a:pt x="19037"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30"/>
            <p:cNvSpPr/>
            <p:nvPr/>
          </p:nvSpPr>
          <p:spPr>
            <a:xfrm>
              <a:off x="5495112" y="3578618"/>
              <a:ext cx="843915" cy="338455"/>
            </a:xfrm>
            <a:custGeom>
              <a:rect b="b" l="l" r="r" t="t"/>
              <a:pathLst>
                <a:path extrusionOk="0" h="338454" w="843914">
                  <a:moveTo>
                    <a:pt x="0" y="0"/>
                  </a:moveTo>
                  <a:lnTo>
                    <a:pt x="843633" y="0"/>
                  </a:lnTo>
                  <a:lnTo>
                    <a:pt x="843633" y="338328"/>
                  </a:lnTo>
                  <a:lnTo>
                    <a:pt x="0" y="338328"/>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30"/>
            <p:cNvSpPr/>
            <p:nvPr/>
          </p:nvSpPr>
          <p:spPr>
            <a:xfrm>
              <a:off x="5640235" y="3042538"/>
              <a:ext cx="2569845" cy="1231265"/>
            </a:xfrm>
            <a:custGeom>
              <a:rect b="b" l="l" r="r" t="t"/>
              <a:pathLst>
                <a:path extrusionOk="0" h="1231264" w="2569845">
                  <a:moveTo>
                    <a:pt x="77901" y="547497"/>
                  </a:moveTo>
                  <a:lnTo>
                    <a:pt x="61937" y="458685"/>
                  </a:lnTo>
                  <a:lnTo>
                    <a:pt x="54546" y="415163"/>
                  </a:lnTo>
                  <a:lnTo>
                    <a:pt x="47853" y="372643"/>
                  </a:lnTo>
                  <a:lnTo>
                    <a:pt x="42062" y="331457"/>
                  </a:lnTo>
                  <a:lnTo>
                    <a:pt x="37426" y="291922"/>
                  </a:lnTo>
                  <a:lnTo>
                    <a:pt x="32537" y="220129"/>
                  </a:lnTo>
                  <a:lnTo>
                    <a:pt x="32575" y="186563"/>
                  </a:lnTo>
                  <a:lnTo>
                    <a:pt x="34226" y="156260"/>
                  </a:lnTo>
                  <a:lnTo>
                    <a:pt x="37223" y="127825"/>
                  </a:lnTo>
                  <a:lnTo>
                    <a:pt x="41351" y="100977"/>
                  </a:lnTo>
                  <a:lnTo>
                    <a:pt x="46621" y="76339"/>
                  </a:lnTo>
                  <a:lnTo>
                    <a:pt x="73901" y="83185"/>
                  </a:lnTo>
                  <a:lnTo>
                    <a:pt x="68681" y="59588"/>
                  </a:lnTo>
                  <a:lnTo>
                    <a:pt x="55511" y="0"/>
                  </a:lnTo>
                  <a:lnTo>
                    <a:pt x="0" y="64617"/>
                  </a:lnTo>
                  <a:lnTo>
                    <a:pt x="28143" y="71691"/>
                  </a:lnTo>
                  <a:lnTo>
                    <a:pt x="22517" y="98094"/>
                  </a:lnTo>
                  <a:lnTo>
                    <a:pt x="18275" y="125844"/>
                  </a:lnTo>
                  <a:lnTo>
                    <a:pt x="15201" y="155232"/>
                  </a:lnTo>
                  <a:lnTo>
                    <a:pt x="13525" y="186563"/>
                  </a:lnTo>
                  <a:lnTo>
                    <a:pt x="13474" y="220129"/>
                  </a:lnTo>
                  <a:lnTo>
                    <a:pt x="15189" y="256057"/>
                  </a:lnTo>
                  <a:lnTo>
                    <a:pt x="18503" y="294144"/>
                  </a:lnTo>
                  <a:lnTo>
                    <a:pt x="23202" y="334098"/>
                  </a:lnTo>
                  <a:lnTo>
                    <a:pt x="29032" y="375615"/>
                  </a:lnTo>
                  <a:lnTo>
                    <a:pt x="35775" y="418363"/>
                  </a:lnTo>
                  <a:lnTo>
                    <a:pt x="43192" y="462051"/>
                  </a:lnTo>
                  <a:lnTo>
                    <a:pt x="59156" y="550862"/>
                  </a:lnTo>
                  <a:lnTo>
                    <a:pt x="77901" y="547497"/>
                  </a:lnTo>
                  <a:close/>
                </a:path>
                <a:path extrusionOk="0" h="1231264" w="2569845">
                  <a:moveTo>
                    <a:pt x="1204264" y="874471"/>
                  </a:moveTo>
                  <a:lnTo>
                    <a:pt x="1185227" y="874344"/>
                  </a:lnTo>
                  <a:lnTo>
                    <a:pt x="1184795" y="935634"/>
                  </a:lnTo>
                  <a:lnTo>
                    <a:pt x="1183119" y="994346"/>
                  </a:lnTo>
                  <a:lnTo>
                    <a:pt x="1178928" y="1048524"/>
                  </a:lnTo>
                  <a:lnTo>
                    <a:pt x="1170990" y="1096010"/>
                  </a:lnTo>
                  <a:lnTo>
                    <a:pt x="1158621" y="1135316"/>
                  </a:lnTo>
                  <a:lnTo>
                    <a:pt x="1145387" y="1161808"/>
                  </a:lnTo>
                  <a:lnTo>
                    <a:pt x="1122172" y="1146263"/>
                  </a:lnTo>
                  <a:lnTo>
                    <a:pt x="1111478" y="1230795"/>
                  </a:lnTo>
                  <a:lnTo>
                    <a:pt x="1185506" y="1188631"/>
                  </a:lnTo>
                  <a:lnTo>
                    <a:pt x="1176896" y="1182878"/>
                  </a:lnTo>
                  <a:lnTo>
                    <a:pt x="1161186" y="1172375"/>
                  </a:lnTo>
                  <a:lnTo>
                    <a:pt x="1183703" y="1121625"/>
                  </a:lnTo>
                  <a:lnTo>
                    <a:pt x="1194358" y="1075867"/>
                  </a:lnTo>
                  <a:lnTo>
                    <a:pt x="1200429" y="1023264"/>
                  </a:lnTo>
                  <a:lnTo>
                    <a:pt x="1203858" y="935507"/>
                  </a:lnTo>
                  <a:lnTo>
                    <a:pt x="1204264" y="874471"/>
                  </a:lnTo>
                  <a:close/>
                </a:path>
                <a:path extrusionOk="0" h="1231264" w="2569845">
                  <a:moveTo>
                    <a:pt x="1757464" y="538340"/>
                  </a:moveTo>
                  <a:lnTo>
                    <a:pt x="1741500" y="493979"/>
                  </a:lnTo>
                  <a:lnTo>
                    <a:pt x="1727466" y="451154"/>
                  </a:lnTo>
                  <a:lnTo>
                    <a:pt x="1717217" y="411441"/>
                  </a:lnTo>
                  <a:lnTo>
                    <a:pt x="1712442" y="376072"/>
                  </a:lnTo>
                  <a:lnTo>
                    <a:pt x="1712556" y="360400"/>
                  </a:lnTo>
                  <a:lnTo>
                    <a:pt x="1713928" y="348068"/>
                  </a:lnTo>
                  <a:lnTo>
                    <a:pt x="1714030" y="347141"/>
                  </a:lnTo>
                  <a:lnTo>
                    <a:pt x="1714398" y="346062"/>
                  </a:lnTo>
                  <a:lnTo>
                    <a:pt x="1715884" y="341617"/>
                  </a:lnTo>
                  <a:lnTo>
                    <a:pt x="1741436" y="352221"/>
                  </a:lnTo>
                  <a:lnTo>
                    <a:pt x="1739379" y="322846"/>
                  </a:lnTo>
                  <a:lnTo>
                    <a:pt x="1735493" y="267246"/>
                  </a:lnTo>
                  <a:lnTo>
                    <a:pt x="1671066" y="322986"/>
                  </a:lnTo>
                  <a:lnTo>
                    <a:pt x="1698244" y="334289"/>
                  </a:lnTo>
                  <a:lnTo>
                    <a:pt x="1695437" y="342658"/>
                  </a:lnTo>
                  <a:lnTo>
                    <a:pt x="1695297" y="343331"/>
                  </a:lnTo>
                  <a:lnTo>
                    <a:pt x="1693506" y="360400"/>
                  </a:lnTo>
                  <a:lnTo>
                    <a:pt x="1693481" y="377875"/>
                  </a:lnTo>
                  <a:lnTo>
                    <a:pt x="1695272" y="396367"/>
                  </a:lnTo>
                  <a:lnTo>
                    <a:pt x="1703438" y="436041"/>
                  </a:lnTo>
                  <a:lnTo>
                    <a:pt x="1723580" y="500418"/>
                  </a:lnTo>
                  <a:lnTo>
                    <a:pt x="1739531" y="544791"/>
                  </a:lnTo>
                  <a:lnTo>
                    <a:pt x="1757464" y="538340"/>
                  </a:lnTo>
                  <a:close/>
                </a:path>
                <a:path extrusionOk="0" h="1231264" w="2569845">
                  <a:moveTo>
                    <a:pt x="2569464" y="1230795"/>
                  </a:moveTo>
                  <a:lnTo>
                    <a:pt x="2563393" y="1182878"/>
                  </a:lnTo>
                  <a:lnTo>
                    <a:pt x="2558770" y="1146263"/>
                  </a:lnTo>
                  <a:lnTo>
                    <a:pt x="2535542" y="1161796"/>
                  </a:lnTo>
                  <a:lnTo>
                    <a:pt x="2515603" y="1116596"/>
                  </a:lnTo>
                  <a:lnTo>
                    <a:pt x="2505443" y="1073264"/>
                  </a:lnTo>
                  <a:lnTo>
                    <a:pt x="2499525" y="1022096"/>
                  </a:lnTo>
                  <a:lnTo>
                    <a:pt x="2496134" y="935507"/>
                  </a:lnTo>
                  <a:lnTo>
                    <a:pt x="2495715" y="874344"/>
                  </a:lnTo>
                  <a:lnTo>
                    <a:pt x="2476665" y="874471"/>
                  </a:lnTo>
                  <a:lnTo>
                    <a:pt x="2477084" y="935634"/>
                  </a:lnTo>
                  <a:lnTo>
                    <a:pt x="2478773" y="994892"/>
                  </a:lnTo>
                  <a:lnTo>
                    <a:pt x="2483053" y="1050315"/>
                  </a:lnTo>
                  <a:lnTo>
                    <a:pt x="2491257" y="1099693"/>
                  </a:lnTo>
                  <a:lnTo>
                    <a:pt x="2504376" y="1141717"/>
                  </a:lnTo>
                  <a:lnTo>
                    <a:pt x="2519743" y="1172375"/>
                  </a:lnTo>
                  <a:lnTo>
                    <a:pt x="2495435" y="1188631"/>
                  </a:lnTo>
                  <a:lnTo>
                    <a:pt x="2569464" y="123079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4" name="Google Shape;374;p30"/>
            <p:cNvSpPr/>
            <p:nvPr/>
          </p:nvSpPr>
          <p:spPr>
            <a:xfrm>
              <a:off x="2924429" y="2957550"/>
              <a:ext cx="245110" cy="270510"/>
            </a:xfrm>
            <a:custGeom>
              <a:rect b="b" l="l" r="r" t="t"/>
              <a:pathLst>
                <a:path extrusionOk="0" h="270510" w="245110">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5" name="Google Shape;375;p30"/>
          <p:cNvSpPr txBox="1"/>
          <p:nvPr/>
        </p:nvSpPr>
        <p:spPr>
          <a:xfrm>
            <a:off x="4397851" y="4379475"/>
            <a:ext cx="14193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Cut, Copy &amp; Paste</a:t>
            </a:r>
            <a:endParaRPr b="0" i="0" sz="1200" u="none" cap="none" strike="noStrike">
              <a:solidFill>
                <a:schemeClr val="dk1"/>
              </a:solidFill>
              <a:latin typeface="Tahoma"/>
              <a:ea typeface="Tahoma"/>
              <a:cs typeface="Tahoma"/>
              <a:sym typeface="Tahoma"/>
            </a:endParaRPr>
          </a:p>
        </p:txBody>
      </p:sp>
      <p:sp>
        <p:nvSpPr>
          <p:cNvPr id="376" name="Google Shape;376;p30"/>
          <p:cNvSpPr txBox="1"/>
          <p:nvPr/>
        </p:nvSpPr>
        <p:spPr>
          <a:xfrm>
            <a:off x="5157025" y="2700020"/>
            <a:ext cx="14147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Move cells up/down</a:t>
            </a:r>
            <a:endParaRPr b="0" i="0" sz="1200" u="none" cap="none" strike="noStrike">
              <a:solidFill>
                <a:schemeClr val="dk1"/>
              </a:solidFill>
              <a:latin typeface="Tahoma"/>
              <a:ea typeface="Tahoma"/>
              <a:cs typeface="Tahoma"/>
              <a:sym typeface="Tahoma"/>
            </a:endParaRPr>
          </a:p>
        </p:txBody>
      </p:sp>
      <p:graphicFrame>
        <p:nvGraphicFramePr>
          <p:cNvPr id="377" name="Google Shape;377;p30"/>
          <p:cNvGraphicFramePr/>
          <p:nvPr/>
        </p:nvGraphicFramePr>
        <p:xfrm>
          <a:off x="6394475" y="3565918"/>
          <a:ext cx="3000000" cy="3000000"/>
        </p:xfrm>
        <a:graphic>
          <a:graphicData uri="http://schemas.openxmlformats.org/drawingml/2006/table">
            <a:tbl>
              <a:tblPr bandRow="1" firstRow="1">
                <a:noFill/>
                <a:tableStyleId>{D3D42280-BFB9-4B0D-8939-DEEE7F38E8B0}</a:tableStyleId>
              </a:tblPr>
              <a:tblGrid>
                <a:gridCol w="832475"/>
                <a:gridCol w="400675"/>
                <a:gridCol w="810900"/>
              </a:tblGrid>
              <a:tr h="338325">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Times New Roman"/>
                        <a:ea typeface="Times New Roman"/>
                        <a:cs typeface="Times New Roman"/>
                        <a:sym typeface="Times New Roman"/>
                      </a:endParaRPr>
                    </a:p>
                  </a:txBody>
                  <a:tcPr marT="0" marB="0" marR="0" marL="0">
                    <a:lnL cap="flat" cmpd="sng" w="28575">
                      <a:solidFill>
                        <a:srgbClr val="20E2D7"/>
                      </a:solidFill>
                      <a:prstDash val="solid"/>
                      <a:round/>
                      <a:headEnd len="sm" w="sm" type="none"/>
                      <a:tailEnd len="sm" w="sm" type="none"/>
                    </a:lnL>
                    <a:lnR cap="flat" cmpd="sng" w="28575">
                      <a:solidFill>
                        <a:srgbClr val="20E2D7"/>
                      </a:solidFill>
                      <a:prstDash val="solid"/>
                      <a:round/>
                      <a:headEnd len="sm" w="sm" type="none"/>
                      <a:tailEnd len="sm" w="sm" type="none"/>
                    </a:lnR>
                    <a:lnT cap="flat" cmpd="sng" w="28575">
                      <a:solidFill>
                        <a:srgbClr val="20E2D7"/>
                      </a:solidFill>
                      <a:prstDash val="solid"/>
                      <a:round/>
                      <a:headEnd len="sm" w="sm" type="none"/>
                      <a:tailEnd len="sm" w="sm" type="none"/>
                    </a:lnT>
                    <a:lnB cap="flat" cmpd="sng" w="28575">
                      <a:solidFill>
                        <a:srgbClr val="20E2D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Times New Roman"/>
                        <a:ea typeface="Times New Roman"/>
                        <a:cs typeface="Times New Roman"/>
                        <a:sym typeface="Times New Roman"/>
                      </a:endParaRPr>
                    </a:p>
                  </a:txBody>
                  <a:tcPr marT="0" marB="0" marR="0" marL="0">
                    <a:lnL cap="flat" cmpd="sng" w="28575">
                      <a:solidFill>
                        <a:srgbClr val="20E2D7"/>
                      </a:solidFill>
                      <a:prstDash val="solid"/>
                      <a:round/>
                      <a:headEnd len="sm" w="sm" type="none"/>
                      <a:tailEnd len="sm" w="sm" type="none"/>
                    </a:lnL>
                    <a:lnR cap="flat" cmpd="sng" w="28575">
                      <a:solidFill>
                        <a:srgbClr val="20E2D7"/>
                      </a:solidFill>
                      <a:prstDash val="solid"/>
                      <a:round/>
                      <a:headEnd len="sm" w="sm" type="none"/>
                      <a:tailEnd len="sm" w="sm" type="none"/>
                    </a:lnR>
                    <a:lnT cap="flat" cmpd="sng" w="28575">
                      <a:solidFill>
                        <a:srgbClr val="20E2D7"/>
                      </a:solidFill>
                      <a:prstDash val="solid"/>
                      <a:round/>
                      <a:headEnd len="sm" w="sm" type="none"/>
                      <a:tailEnd len="sm" w="sm" type="none"/>
                    </a:lnT>
                    <a:lnB cap="flat" cmpd="sng" w="28575">
                      <a:solidFill>
                        <a:srgbClr val="20E2D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latin typeface="Times New Roman"/>
                        <a:ea typeface="Times New Roman"/>
                        <a:cs typeface="Times New Roman"/>
                        <a:sym typeface="Times New Roman"/>
                      </a:endParaRPr>
                    </a:p>
                  </a:txBody>
                  <a:tcPr marT="0" marB="0" marR="0" marL="0">
                    <a:lnL cap="flat" cmpd="sng" w="28575">
                      <a:solidFill>
                        <a:srgbClr val="20E2D7"/>
                      </a:solidFill>
                      <a:prstDash val="solid"/>
                      <a:round/>
                      <a:headEnd len="sm" w="sm" type="none"/>
                      <a:tailEnd len="sm" w="sm" type="none"/>
                    </a:lnL>
                    <a:lnR cap="flat" cmpd="sng" w="28575">
                      <a:solidFill>
                        <a:srgbClr val="20E2D7"/>
                      </a:solidFill>
                      <a:prstDash val="solid"/>
                      <a:round/>
                      <a:headEnd len="sm" w="sm" type="none"/>
                      <a:tailEnd len="sm" w="sm" type="none"/>
                    </a:lnR>
                    <a:lnT cap="flat" cmpd="sng" w="28575">
                      <a:solidFill>
                        <a:srgbClr val="20E2D7"/>
                      </a:solidFill>
                      <a:prstDash val="solid"/>
                      <a:round/>
                      <a:headEnd len="sm" w="sm" type="none"/>
                      <a:tailEnd len="sm" w="sm" type="none"/>
                    </a:lnT>
                    <a:lnB cap="flat" cmpd="sng" w="28575">
                      <a:solidFill>
                        <a:srgbClr val="20E2D7"/>
                      </a:solidFill>
                      <a:prstDash val="solid"/>
                      <a:round/>
                      <a:headEnd len="sm" w="sm" type="none"/>
                      <a:tailEnd len="sm" w="sm" type="none"/>
                    </a:lnB>
                  </a:tcPr>
                </a:tc>
              </a:tr>
            </a:tbl>
          </a:graphicData>
        </a:graphic>
      </p:graphicFrame>
      <p:sp>
        <p:nvSpPr>
          <p:cNvPr id="378" name="Google Shape;378;p30"/>
          <p:cNvSpPr txBox="1"/>
          <p:nvPr/>
        </p:nvSpPr>
        <p:spPr>
          <a:xfrm>
            <a:off x="2924426" y="2501548"/>
            <a:ext cx="1309500" cy="663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Save &amp; Checkpoint</a:t>
            </a:r>
            <a:endParaRPr b="0" i="0" sz="1200" u="none" cap="none" strike="noStrike">
              <a:solidFill>
                <a:schemeClr val="dk1"/>
              </a:solidFill>
              <a:latin typeface="Tahoma"/>
              <a:ea typeface="Tahoma"/>
              <a:cs typeface="Tahoma"/>
              <a:sym typeface="Tahoma"/>
            </a:endParaRPr>
          </a:p>
          <a:p>
            <a:pPr indent="0" lvl="0" marL="83185" marR="0" rtl="0" algn="l">
              <a:lnSpc>
                <a:spcPct val="100000"/>
              </a:lnSpc>
              <a:spcBef>
                <a:spcPts val="99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S</a:t>
            </a:r>
            <a:endParaRPr b="0" i="0" sz="1000" u="none" cap="none" strike="noStrike">
              <a:solidFill>
                <a:schemeClr val="dk1"/>
              </a:solidFill>
              <a:latin typeface="Tahoma"/>
              <a:ea typeface="Tahoma"/>
              <a:cs typeface="Tahoma"/>
              <a:sym typeface="Tahoma"/>
            </a:endParaRPr>
          </a:p>
        </p:txBody>
      </p:sp>
      <p:sp>
        <p:nvSpPr>
          <p:cNvPr id="379" name="Google Shape;379;p30"/>
          <p:cNvSpPr/>
          <p:nvPr/>
        </p:nvSpPr>
        <p:spPr>
          <a:xfrm>
            <a:off x="2692145" y="4656937"/>
            <a:ext cx="245110" cy="270510"/>
          </a:xfrm>
          <a:custGeom>
            <a:rect b="b" l="l" r="r" t="t"/>
            <a:pathLst>
              <a:path extrusionOk="0" h="270510" w="245110">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30"/>
          <p:cNvSpPr txBox="1"/>
          <p:nvPr/>
        </p:nvSpPr>
        <p:spPr>
          <a:xfrm>
            <a:off x="2692160" y="4234342"/>
            <a:ext cx="1136100" cy="675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Insert cell below</a:t>
            </a:r>
            <a:endParaRPr b="0" i="0" sz="1200" u="none" cap="none" strike="noStrike">
              <a:solidFill>
                <a:schemeClr val="dk1"/>
              </a:solidFill>
              <a:latin typeface="Tahoma"/>
              <a:ea typeface="Tahoma"/>
              <a:cs typeface="Tahoma"/>
              <a:sym typeface="Tahoma"/>
            </a:endParaRPr>
          </a:p>
          <a:p>
            <a:pPr indent="0" lvl="0" marL="80645" marR="0" rtl="0" algn="l">
              <a:lnSpc>
                <a:spcPct val="100000"/>
              </a:lnSpc>
              <a:spcBef>
                <a:spcPts val="1085"/>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B</a:t>
            </a:r>
            <a:endParaRPr b="0" i="0" sz="1000" u="none" cap="none" strike="noStrike">
              <a:solidFill>
                <a:schemeClr val="dk1"/>
              </a:solidFill>
              <a:latin typeface="Tahoma"/>
              <a:ea typeface="Tahoma"/>
              <a:cs typeface="Tahoma"/>
              <a:sym typeface="Tahoma"/>
            </a:endParaRPr>
          </a:p>
        </p:txBody>
      </p:sp>
      <p:sp>
        <p:nvSpPr>
          <p:cNvPr id="381" name="Google Shape;381;p30"/>
          <p:cNvSpPr/>
          <p:nvPr/>
        </p:nvSpPr>
        <p:spPr>
          <a:xfrm>
            <a:off x="4390225" y="4656937"/>
            <a:ext cx="245110" cy="270510"/>
          </a:xfrm>
          <a:custGeom>
            <a:rect b="b" l="l" r="r" t="t"/>
            <a:pathLst>
              <a:path extrusionOk="0" h="270510" w="245110">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30"/>
          <p:cNvSpPr txBox="1"/>
          <p:nvPr/>
        </p:nvSpPr>
        <p:spPr>
          <a:xfrm>
            <a:off x="4457128" y="4700523"/>
            <a:ext cx="11112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X</a:t>
            </a:r>
            <a:endParaRPr b="0" i="0" sz="1000" u="none" cap="none" strike="noStrike">
              <a:solidFill>
                <a:schemeClr val="dk1"/>
              </a:solidFill>
              <a:latin typeface="Tahoma"/>
              <a:ea typeface="Tahoma"/>
              <a:cs typeface="Tahoma"/>
              <a:sym typeface="Tahoma"/>
            </a:endParaRPr>
          </a:p>
        </p:txBody>
      </p:sp>
      <p:sp>
        <p:nvSpPr>
          <p:cNvPr id="383" name="Google Shape;383;p30"/>
          <p:cNvSpPr/>
          <p:nvPr/>
        </p:nvSpPr>
        <p:spPr>
          <a:xfrm>
            <a:off x="4390225" y="4965865"/>
            <a:ext cx="245110" cy="270510"/>
          </a:xfrm>
          <a:custGeom>
            <a:rect b="b" l="l" r="r" t="t"/>
            <a:pathLst>
              <a:path extrusionOk="0" h="270510" w="245110">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30"/>
          <p:cNvSpPr txBox="1"/>
          <p:nvPr/>
        </p:nvSpPr>
        <p:spPr>
          <a:xfrm>
            <a:off x="4457928" y="5011420"/>
            <a:ext cx="109855"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C</a:t>
            </a:r>
            <a:endParaRPr b="0" i="0" sz="1000" u="none" cap="none" strike="noStrike">
              <a:solidFill>
                <a:schemeClr val="dk1"/>
              </a:solidFill>
              <a:latin typeface="Tahoma"/>
              <a:ea typeface="Tahoma"/>
              <a:cs typeface="Tahoma"/>
              <a:sym typeface="Tahoma"/>
            </a:endParaRPr>
          </a:p>
        </p:txBody>
      </p:sp>
      <p:sp>
        <p:nvSpPr>
          <p:cNvPr id="385" name="Google Shape;385;p30"/>
          <p:cNvSpPr/>
          <p:nvPr/>
        </p:nvSpPr>
        <p:spPr>
          <a:xfrm>
            <a:off x="4390225" y="5274805"/>
            <a:ext cx="245110" cy="270510"/>
          </a:xfrm>
          <a:custGeom>
            <a:rect b="b" l="l" r="r" t="t"/>
            <a:pathLst>
              <a:path extrusionOk="0" h="270510" w="245110">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30"/>
          <p:cNvSpPr txBox="1"/>
          <p:nvPr/>
        </p:nvSpPr>
        <p:spPr>
          <a:xfrm>
            <a:off x="4455540" y="5319267"/>
            <a:ext cx="113664"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V</a:t>
            </a:r>
            <a:endParaRPr b="0" i="0" sz="1000" u="none" cap="none" strike="noStrike">
              <a:solidFill>
                <a:schemeClr val="dk1"/>
              </a:solidFill>
              <a:latin typeface="Tahoma"/>
              <a:ea typeface="Tahoma"/>
              <a:cs typeface="Tahoma"/>
              <a:sym typeface="Tahoma"/>
            </a:endParaRPr>
          </a:p>
        </p:txBody>
      </p:sp>
      <p:grpSp>
        <p:nvGrpSpPr>
          <p:cNvPr id="387" name="Google Shape;387;p30"/>
          <p:cNvGrpSpPr/>
          <p:nvPr/>
        </p:nvGrpSpPr>
        <p:grpSpPr>
          <a:xfrm>
            <a:off x="6096000" y="4656937"/>
            <a:ext cx="1247419" cy="272415"/>
            <a:chOff x="6096000" y="4656937"/>
            <a:chExt cx="1247419" cy="272415"/>
          </a:xfrm>
        </p:grpSpPr>
        <p:sp>
          <p:nvSpPr>
            <p:cNvPr id="388" name="Google Shape;388;p30"/>
            <p:cNvSpPr/>
            <p:nvPr/>
          </p:nvSpPr>
          <p:spPr>
            <a:xfrm>
              <a:off x="6096000" y="4656937"/>
              <a:ext cx="566420" cy="272415"/>
            </a:xfrm>
            <a:custGeom>
              <a:rect b="b" l="l" r="r" t="t"/>
              <a:pathLst>
                <a:path extrusionOk="0" h="272414" w="566420">
                  <a:moveTo>
                    <a:pt x="0" y="45403"/>
                  </a:moveTo>
                  <a:lnTo>
                    <a:pt x="3568" y="27730"/>
                  </a:lnTo>
                  <a:lnTo>
                    <a:pt x="13298" y="13298"/>
                  </a:lnTo>
                  <a:lnTo>
                    <a:pt x="27730" y="3568"/>
                  </a:lnTo>
                  <a:lnTo>
                    <a:pt x="45403" y="0"/>
                  </a:lnTo>
                  <a:lnTo>
                    <a:pt x="520870" y="0"/>
                  </a:lnTo>
                  <a:lnTo>
                    <a:pt x="538543" y="3568"/>
                  </a:lnTo>
                  <a:lnTo>
                    <a:pt x="552975" y="13298"/>
                  </a:lnTo>
                  <a:lnTo>
                    <a:pt x="562706" y="27730"/>
                  </a:lnTo>
                  <a:lnTo>
                    <a:pt x="566274" y="45403"/>
                  </a:lnTo>
                  <a:lnTo>
                    <a:pt x="566274" y="227011"/>
                  </a:lnTo>
                  <a:lnTo>
                    <a:pt x="562706" y="244684"/>
                  </a:lnTo>
                  <a:lnTo>
                    <a:pt x="552975" y="259116"/>
                  </a:lnTo>
                  <a:lnTo>
                    <a:pt x="538543" y="268847"/>
                  </a:lnTo>
                  <a:lnTo>
                    <a:pt x="520870" y="272415"/>
                  </a:lnTo>
                  <a:lnTo>
                    <a:pt x="45403" y="272415"/>
                  </a:lnTo>
                  <a:lnTo>
                    <a:pt x="27730" y="268847"/>
                  </a:lnTo>
                  <a:lnTo>
                    <a:pt x="13298" y="259116"/>
                  </a:lnTo>
                  <a:lnTo>
                    <a:pt x="3568" y="244684"/>
                  </a:lnTo>
                  <a:lnTo>
                    <a:pt x="0" y="227011"/>
                  </a:lnTo>
                  <a:lnTo>
                    <a:pt x="0" y="45403"/>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9" name="Google Shape;389;p30"/>
            <p:cNvSpPr/>
            <p:nvPr/>
          </p:nvSpPr>
          <p:spPr>
            <a:xfrm>
              <a:off x="6712229" y="4656937"/>
              <a:ext cx="631190" cy="272415"/>
            </a:xfrm>
            <a:custGeom>
              <a:rect b="b" l="l" r="r" t="t"/>
              <a:pathLst>
                <a:path extrusionOk="0" h="272414" w="631190">
                  <a:moveTo>
                    <a:pt x="0" y="45403"/>
                  </a:moveTo>
                  <a:lnTo>
                    <a:pt x="3567" y="27730"/>
                  </a:lnTo>
                  <a:lnTo>
                    <a:pt x="13298" y="13298"/>
                  </a:lnTo>
                  <a:lnTo>
                    <a:pt x="27730" y="3567"/>
                  </a:lnTo>
                  <a:lnTo>
                    <a:pt x="45403" y="0"/>
                  </a:lnTo>
                  <a:lnTo>
                    <a:pt x="585384" y="0"/>
                  </a:lnTo>
                  <a:lnTo>
                    <a:pt x="603057" y="3567"/>
                  </a:lnTo>
                  <a:lnTo>
                    <a:pt x="617488" y="13298"/>
                  </a:lnTo>
                  <a:lnTo>
                    <a:pt x="627219" y="27730"/>
                  </a:lnTo>
                  <a:lnTo>
                    <a:pt x="630787" y="45403"/>
                  </a:lnTo>
                  <a:lnTo>
                    <a:pt x="630787" y="227012"/>
                  </a:lnTo>
                  <a:lnTo>
                    <a:pt x="627219" y="244684"/>
                  </a:lnTo>
                  <a:lnTo>
                    <a:pt x="617488" y="259116"/>
                  </a:lnTo>
                  <a:lnTo>
                    <a:pt x="603057" y="268847"/>
                  </a:lnTo>
                  <a:lnTo>
                    <a:pt x="585384" y="272415"/>
                  </a:lnTo>
                  <a:lnTo>
                    <a:pt x="45403" y="272415"/>
                  </a:lnTo>
                  <a:lnTo>
                    <a:pt x="27730" y="268847"/>
                  </a:lnTo>
                  <a:lnTo>
                    <a:pt x="13298" y="259116"/>
                  </a:lnTo>
                  <a:lnTo>
                    <a:pt x="3567" y="244684"/>
                  </a:lnTo>
                  <a:lnTo>
                    <a:pt x="0" y="227012"/>
                  </a:lnTo>
                  <a:lnTo>
                    <a:pt x="0" y="45403"/>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0" name="Google Shape;390;p30"/>
          <p:cNvSpPr txBox="1"/>
          <p:nvPr/>
        </p:nvSpPr>
        <p:spPr>
          <a:xfrm>
            <a:off x="5997003" y="4242192"/>
            <a:ext cx="1592700" cy="678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Run cell &amp; select below</a:t>
            </a:r>
            <a:endParaRPr b="0" i="0" sz="1200" u="none" cap="none" strike="noStrike">
              <a:solidFill>
                <a:schemeClr val="dk1"/>
              </a:solidFill>
              <a:latin typeface="Tahoma"/>
              <a:ea typeface="Tahoma"/>
              <a:cs typeface="Tahoma"/>
              <a:sym typeface="Tahoma"/>
            </a:endParaRPr>
          </a:p>
          <a:p>
            <a:pPr indent="0" lvl="0" marL="97790" marR="0" rtl="0" algn="l">
              <a:lnSpc>
                <a:spcPct val="100000"/>
              </a:lnSpc>
              <a:spcBef>
                <a:spcPts val="111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SHIFT	ENTER</a:t>
            </a:r>
            <a:endParaRPr b="0" i="0" sz="1000" u="none" cap="none" strike="noStrike">
              <a:solidFill>
                <a:schemeClr val="dk1"/>
              </a:solidFill>
              <a:latin typeface="Tahoma"/>
              <a:ea typeface="Tahoma"/>
              <a:cs typeface="Tahoma"/>
              <a:sym typeface="Tahoma"/>
            </a:endParaRPr>
          </a:p>
        </p:txBody>
      </p:sp>
      <p:grpSp>
        <p:nvGrpSpPr>
          <p:cNvPr id="391" name="Google Shape;391;p30"/>
          <p:cNvGrpSpPr/>
          <p:nvPr/>
        </p:nvGrpSpPr>
        <p:grpSpPr>
          <a:xfrm>
            <a:off x="8083346" y="4656937"/>
            <a:ext cx="540398" cy="270510"/>
            <a:chOff x="8083346" y="4656937"/>
            <a:chExt cx="540398" cy="270510"/>
          </a:xfrm>
        </p:grpSpPr>
        <p:sp>
          <p:nvSpPr>
            <p:cNvPr id="392" name="Google Shape;392;p30"/>
            <p:cNvSpPr/>
            <p:nvPr/>
          </p:nvSpPr>
          <p:spPr>
            <a:xfrm>
              <a:off x="8083346" y="4656937"/>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3" name="Google Shape;393;p30"/>
            <p:cNvSpPr/>
            <p:nvPr/>
          </p:nvSpPr>
          <p:spPr>
            <a:xfrm>
              <a:off x="8378634" y="4656937"/>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4" name="Google Shape;394;p30"/>
          <p:cNvSpPr txBox="1"/>
          <p:nvPr/>
        </p:nvSpPr>
        <p:spPr>
          <a:xfrm>
            <a:off x="8052661" y="4243842"/>
            <a:ext cx="1419300" cy="675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Restart kernel, rerun</a:t>
            </a:r>
            <a:endParaRPr b="0" i="0" sz="1200" u="none" cap="none" strike="noStrike">
              <a:solidFill>
                <a:schemeClr val="dk1"/>
              </a:solidFill>
              <a:latin typeface="Tahoma"/>
              <a:ea typeface="Tahoma"/>
              <a:cs typeface="Tahoma"/>
              <a:sym typeface="Tahoma"/>
            </a:endParaRPr>
          </a:p>
          <a:p>
            <a:pPr indent="0" lvl="0" marL="84455" marR="0" rtl="0" algn="l">
              <a:lnSpc>
                <a:spcPct val="100000"/>
              </a:lnSpc>
              <a:spcBef>
                <a:spcPts val="1085"/>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0	0</a:t>
            </a:r>
            <a:endParaRPr b="0" i="0" sz="1000" u="none" cap="none" strike="noStrike">
              <a:solidFill>
                <a:schemeClr val="dk1"/>
              </a:solidFill>
              <a:latin typeface="Tahoma"/>
              <a:ea typeface="Tahoma"/>
              <a:cs typeface="Tahoma"/>
              <a:sym typeface="Tahoma"/>
            </a:endParaRPr>
          </a:p>
        </p:txBody>
      </p:sp>
      <p:grpSp>
        <p:nvGrpSpPr>
          <p:cNvPr id="395" name="Google Shape;395;p30"/>
          <p:cNvGrpSpPr/>
          <p:nvPr/>
        </p:nvGrpSpPr>
        <p:grpSpPr>
          <a:xfrm>
            <a:off x="7152652" y="2957461"/>
            <a:ext cx="540410" cy="270510"/>
            <a:chOff x="7152652" y="2957461"/>
            <a:chExt cx="540410" cy="270510"/>
          </a:xfrm>
        </p:grpSpPr>
        <p:sp>
          <p:nvSpPr>
            <p:cNvPr id="396" name="Google Shape;396;p30"/>
            <p:cNvSpPr/>
            <p:nvPr/>
          </p:nvSpPr>
          <p:spPr>
            <a:xfrm>
              <a:off x="7152652" y="2957461"/>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p30"/>
            <p:cNvSpPr/>
            <p:nvPr/>
          </p:nvSpPr>
          <p:spPr>
            <a:xfrm>
              <a:off x="7447952" y="2957461"/>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98" name="Google Shape;398;p30"/>
          <p:cNvSpPr txBox="1"/>
          <p:nvPr/>
        </p:nvSpPr>
        <p:spPr>
          <a:xfrm>
            <a:off x="7112769" y="2527195"/>
            <a:ext cx="1359600" cy="656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Interrupt the kernel</a:t>
            </a:r>
            <a:endParaRPr b="0" i="0" sz="1200" u="none" cap="none" strike="noStrike">
              <a:solidFill>
                <a:schemeClr val="dk1"/>
              </a:solidFill>
              <a:latin typeface="Tahoma"/>
              <a:ea typeface="Tahoma"/>
              <a:cs typeface="Tahoma"/>
              <a:sym typeface="Tahoma"/>
            </a:endParaRPr>
          </a:p>
          <a:p>
            <a:pPr indent="0" lvl="0" marL="108585" marR="0" rtl="0" algn="l">
              <a:lnSpc>
                <a:spcPct val="100000"/>
              </a:lnSpc>
              <a:spcBef>
                <a:spcPts val="94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I	I</a:t>
            </a:r>
            <a:endParaRPr b="0" i="0" sz="1000" u="none" cap="none" strike="noStrike">
              <a:solidFill>
                <a:schemeClr val="dk1"/>
              </a:solidFill>
              <a:latin typeface="Tahoma"/>
              <a:ea typeface="Tahoma"/>
              <a:cs typeface="Tahoma"/>
              <a:sym typeface="Tahoma"/>
            </a:endParaRPr>
          </a:p>
        </p:txBody>
      </p:sp>
      <p:grpSp>
        <p:nvGrpSpPr>
          <p:cNvPr id="399" name="Google Shape;399;p30"/>
          <p:cNvGrpSpPr/>
          <p:nvPr/>
        </p:nvGrpSpPr>
        <p:grpSpPr>
          <a:xfrm>
            <a:off x="8522537" y="2957461"/>
            <a:ext cx="2147418" cy="1338186"/>
            <a:chOff x="8522537" y="2957461"/>
            <a:chExt cx="2147418" cy="1338186"/>
          </a:xfrm>
        </p:grpSpPr>
        <p:sp>
          <p:nvSpPr>
            <p:cNvPr id="400" name="Google Shape;400;p30"/>
            <p:cNvSpPr/>
            <p:nvPr/>
          </p:nvSpPr>
          <p:spPr>
            <a:xfrm>
              <a:off x="8522537" y="3578618"/>
              <a:ext cx="1560830" cy="338455"/>
            </a:xfrm>
            <a:custGeom>
              <a:rect b="b" l="l" r="r" t="t"/>
              <a:pathLst>
                <a:path extrusionOk="0" h="338454" w="1560829">
                  <a:moveTo>
                    <a:pt x="0" y="0"/>
                  </a:moveTo>
                  <a:lnTo>
                    <a:pt x="1560550" y="0"/>
                  </a:lnTo>
                  <a:lnTo>
                    <a:pt x="1560550" y="338328"/>
                  </a:lnTo>
                  <a:lnTo>
                    <a:pt x="0" y="338328"/>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30"/>
            <p:cNvSpPr/>
            <p:nvPr/>
          </p:nvSpPr>
          <p:spPr>
            <a:xfrm>
              <a:off x="9814953" y="3913377"/>
              <a:ext cx="238125" cy="382270"/>
            </a:xfrm>
            <a:custGeom>
              <a:rect b="b" l="l" r="r" t="t"/>
              <a:pathLst>
                <a:path extrusionOk="0" h="382270" w="238125">
                  <a:moveTo>
                    <a:pt x="162335" y="353601"/>
                  </a:moveTo>
                  <a:lnTo>
                    <a:pt x="154190" y="381723"/>
                  </a:lnTo>
                  <a:lnTo>
                    <a:pt x="237985" y="366318"/>
                  </a:lnTo>
                  <a:lnTo>
                    <a:pt x="228588" y="357644"/>
                  </a:lnTo>
                  <a:lnTo>
                    <a:pt x="173837" y="357644"/>
                  </a:lnTo>
                  <a:lnTo>
                    <a:pt x="162335" y="353601"/>
                  </a:lnTo>
                  <a:close/>
                </a:path>
                <a:path extrusionOk="0" h="382270" w="238125">
                  <a:moveTo>
                    <a:pt x="167642" y="335273"/>
                  </a:moveTo>
                  <a:lnTo>
                    <a:pt x="162335" y="353601"/>
                  </a:lnTo>
                  <a:lnTo>
                    <a:pt x="173837" y="357644"/>
                  </a:lnTo>
                  <a:lnTo>
                    <a:pt x="180149" y="339674"/>
                  </a:lnTo>
                  <a:lnTo>
                    <a:pt x="167642" y="335273"/>
                  </a:lnTo>
                  <a:close/>
                </a:path>
                <a:path extrusionOk="0" h="382270" w="238125">
                  <a:moveTo>
                    <a:pt x="175386" y="308533"/>
                  </a:moveTo>
                  <a:lnTo>
                    <a:pt x="167642" y="335273"/>
                  </a:lnTo>
                  <a:lnTo>
                    <a:pt x="180149" y="339674"/>
                  </a:lnTo>
                  <a:lnTo>
                    <a:pt x="173837" y="357644"/>
                  </a:lnTo>
                  <a:lnTo>
                    <a:pt x="228588" y="357644"/>
                  </a:lnTo>
                  <a:lnTo>
                    <a:pt x="175386" y="308533"/>
                  </a:lnTo>
                  <a:close/>
                </a:path>
                <a:path extrusionOk="0" h="382270" w="238125">
                  <a:moveTo>
                    <a:pt x="18783" y="0"/>
                  </a:moveTo>
                  <a:lnTo>
                    <a:pt x="0" y="3187"/>
                  </a:lnTo>
                  <a:lnTo>
                    <a:pt x="13576" y="83489"/>
                  </a:lnTo>
                  <a:lnTo>
                    <a:pt x="21005" y="122453"/>
                  </a:lnTo>
                  <a:lnTo>
                    <a:pt x="29171" y="159816"/>
                  </a:lnTo>
                  <a:lnTo>
                    <a:pt x="48729" y="227698"/>
                  </a:lnTo>
                  <a:lnTo>
                    <a:pt x="74688" y="283413"/>
                  </a:lnTo>
                  <a:lnTo>
                    <a:pt x="108559" y="323062"/>
                  </a:lnTo>
                  <a:lnTo>
                    <a:pt x="148640" y="348742"/>
                  </a:lnTo>
                  <a:lnTo>
                    <a:pt x="162335" y="353601"/>
                  </a:lnTo>
                  <a:lnTo>
                    <a:pt x="167642" y="335273"/>
                  </a:lnTo>
                  <a:lnTo>
                    <a:pt x="157735" y="331787"/>
                  </a:lnTo>
                  <a:lnTo>
                    <a:pt x="157352" y="331787"/>
                  </a:lnTo>
                  <a:lnTo>
                    <a:pt x="155930" y="331152"/>
                  </a:lnTo>
                  <a:lnTo>
                    <a:pt x="156184" y="331152"/>
                  </a:lnTo>
                  <a:lnTo>
                    <a:pt x="138912" y="321767"/>
                  </a:lnTo>
                  <a:lnTo>
                    <a:pt x="121831" y="309219"/>
                  </a:lnTo>
                  <a:lnTo>
                    <a:pt x="121665" y="309219"/>
                  </a:lnTo>
                  <a:lnTo>
                    <a:pt x="120586" y="308305"/>
                  </a:lnTo>
                  <a:lnTo>
                    <a:pt x="120746" y="308305"/>
                  </a:lnTo>
                  <a:lnTo>
                    <a:pt x="105898" y="293535"/>
                  </a:lnTo>
                  <a:lnTo>
                    <a:pt x="105740" y="293535"/>
                  </a:lnTo>
                  <a:lnTo>
                    <a:pt x="104787" y="292430"/>
                  </a:lnTo>
                  <a:lnTo>
                    <a:pt x="104927" y="292430"/>
                  </a:lnTo>
                  <a:lnTo>
                    <a:pt x="91379" y="274015"/>
                  </a:lnTo>
                  <a:lnTo>
                    <a:pt x="90538" y="272872"/>
                  </a:lnTo>
                  <a:lnTo>
                    <a:pt x="78320" y="250012"/>
                  </a:lnTo>
                  <a:lnTo>
                    <a:pt x="56756" y="190284"/>
                  </a:lnTo>
                  <a:lnTo>
                    <a:pt x="39725" y="118884"/>
                  </a:lnTo>
                  <a:lnTo>
                    <a:pt x="32359" y="80314"/>
                  </a:lnTo>
                  <a:lnTo>
                    <a:pt x="18783" y="0"/>
                  </a:lnTo>
                  <a:close/>
                </a:path>
                <a:path extrusionOk="0" h="382270" w="238125">
                  <a:moveTo>
                    <a:pt x="155930" y="331152"/>
                  </a:moveTo>
                  <a:lnTo>
                    <a:pt x="157352" y="331787"/>
                  </a:lnTo>
                  <a:lnTo>
                    <a:pt x="156650" y="331405"/>
                  </a:lnTo>
                  <a:lnTo>
                    <a:pt x="155930" y="331152"/>
                  </a:lnTo>
                  <a:close/>
                </a:path>
                <a:path extrusionOk="0" h="382270" w="238125">
                  <a:moveTo>
                    <a:pt x="156650" y="331405"/>
                  </a:moveTo>
                  <a:lnTo>
                    <a:pt x="157352" y="331787"/>
                  </a:lnTo>
                  <a:lnTo>
                    <a:pt x="157735" y="331787"/>
                  </a:lnTo>
                  <a:lnTo>
                    <a:pt x="156650" y="331405"/>
                  </a:lnTo>
                  <a:close/>
                </a:path>
                <a:path extrusionOk="0" h="382270" w="238125">
                  <a:moveTo>
                    <a:pt x="156184" y="331152"/>
                  </a:moveTo>
                  <a:lnTo>
                    <a:pt x="155930" y="331152"/>
                  </a:lnTo>
                  <a:lnTo>
                    <a:pt x="156650" y="331405"/>
                  </a:lnTo>
                  <a:lnTo>
                    <a:pt x="156184" y="331152"/>
                  </a:lnTo>
                  <a:close/>
                </a:path>
                <a:path extrusionOk="0" h="382270" w="238125">
                  <a:moveTo>
                    <a:pt x="120586" y="308305"/>
                  </a:moveTo>
                  <a:lnTo>
                    <a:pt x="121665" y="309219"/>
                  </a:lnTo>
                  <a:lnTo>
                    <a:pt x="121199" y="308755"/>
                  </a:lnTo>
                  <a:lnTo>
                    <a:pt x="120586" y="308305"/>
                  </a:lnTo>
                  <a:close/>
                </a:path>
                <a:path extrusionOk="0" h="382270" w="238125">
                  <a:moveTo>
                    <a:pt x="121199" y="308755"/>
                  </a:moveTo>
                  <a:lnTo>
                    <a:pt x="121665" y="309219"/>
                  </a:lnTo>
                  <a:lnTo>
                    <a:pt x="121831" y="309219"/>
                  </a:lnTo>
                  <a:lnTo>
                    <a:pt x="121199" y="308755"/>
                  </a:lnTo>
                  <a:close/>
                </a:path>
                <a:path extrusionOk="0" h="382270" w="238125">
                  <a:moveTo>
                    <a:pt x="120746" y="308305"/>
                  </a:moveTo>
                  <a:lnTo>
                    <a:pt x="120586" y="308305"/>
                  </a:lnTo>
                  <a:lnTo>
                    <a:pt x="121199" y="308755"/>
                  </a:lnTo>
                  <a:lnTo>
                    <a:pt x="120746" y="308305"/>
                  </a:lnTo>
                  <a:close/>
                </a:path>
                <a:path extrusionOk="0" h="382270" w="238125">
                  <a:moveTo>
                    <a:pt x="104787" y="292430"/>
                  </a:moveTo>
                  <a:lnTo>
                    <a:pt x="105740" y="293535"/>
                  </a:lnTo>
                  <a:lnTo>
                    <a:pt x="105308" y="292948"/>
                  </a:lnTo>
                  <a:lnTo>
                    <a:pt x="104787" y="292430"/>
                  </a:lnTo>
                  <a:close/>
                </a:path>
                <a:path extrusionOk="0" h="382270" w="238125">
                  <a:moveTo>
                    <a:pt x="105308" y="292948"/>
                  </a:moveTo>
                  <a:lnTo>
                    <a:pt x="105740" y="293535"/>
                  </a:lnTo>
                  <a:lnTo>
                    <a:pt x="105898" y="293535"/>
                  </a:lnTo>
                  <a:lnTo>
                    <a:pt x="105308" y="292948"/>
                  </a:lnTo>
                  <a:close/>
                </a:path>
                <a:path extrusionOk="0" h="382270" w="238125">
                  <a:moveTo>
                    <a:pt x="104927" y="292430"/>
                  </a:moveTo>
                  <a:lnTo>
                    <a:pt x="104787" y="292430"/>
                  </a:lnTo>
                  <a:lnTo>
                    <a:pt x="105308" y="292948"/>
                  </a:lnTo>
                  <a:lnTo>
                    <a:pt x="104927" y="292430"/>
                  </a:lnTo>
                  <a:close/>
                </a:path>
                <a:path extrusionOk="0" h="382270" w="238125">
                  <a:moveTo>
                    <a:pt x="90538" y="272872"/>
                  </a:moveTo>
                  <a:lnTo>
                    <a:pt x="91262" y="274015"/>
                  </a:lnTo>
                  <a:lnTo>
                    <a:pt x="90941" y="273419"/>
                  </a:lnTo>
                  <a:lnTo>
                    <a:pt x="90538" y="272872"/>
                  </a:lnTo>
                  <a:close/>
                </a:path>
                <a:path extrusionOk="0" h="382270" w="238125">
                  <a:moveTo>
                    <a:pt x="90941" y="273419"/>
                  </a:moveTo>
                  <a:lnTo>
                    <a:pt x="91262" y="274015"/>
                  </a:lnTo>
                  <a:lnTo>
                    <a:pt x="90941" y="273419"/>
                  </a:lnTo>
                  <a:close/>
                </a:path>
                <a:path extrusionOk="0" h="382270" w="238125">
                  <a:moveTo>
                    <a:pt x="90645" y="272872"/>
                  </a:moveTo>
                  <a:lnTo>
                    <a:pt x="90941" y="273419"/>
                  </a:lnTo>
                  <a:lnTo>
                    <a:pt x="90645" y="272872"/>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30"/>
            <p:cNvSpPr/>
            <p:nvPr/>
          </p:nvSpPr>
          <p:spPr>
            <a:xfrm>
              <a:off x="10195610" y="3578618"/>
              <a:ext cx="450850" cy="338455"/>
            </a:xfrm>
            <a:custGeom>
              <a:rect b="b" l="l" r="r" t="t"/>
              <a:pathLst>
                <a:path extrusionOk="0" h="338454" w="450850">
                  <a:moveTo>
                    <a:pt x="0" y="0"/>
                  </a:moveTo>
                  <a:lnTo>
                    <a:pt x="450619" y="0"/>
                  </a:lnTo>
                  <a:lnTo>
                    <a:pt x="450619" y="338328"/>
                  </a:lnTo>
                  <a:lnTo>
                    <a:pt x="0" y="338328"/>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30"/>
            <p:cNvSpPr/>
            <p:nvPr/>
          </p:nvSpPr>
          <p:spPr>
            <a:xfrm>
              <a:off x="10590580" y="3114789"/>
              <a:ext cx="79375" cy="459740"/>
            </a:xfrm>
            <a:custGeom>
              <a:rect b="b" l="l" r="r" t="t"/>
              <a:pathLst>
                <a:path extrusionOk="0" h="459739" w="79375">
                  <a:moveTo>
                    <a:pt x="51652" y="70818"/>
                  </a:moveTo>
                  <a:lnTo>
                    <a:pt x="33346" y="75968"/>
                  </a:lnTo>
                  <a:lnTo>
                    <a:pt x="35661" y="84556"/>
                  </a:lnTo>
                  <a:lnTo>
                    <a:pt x="39662" y="106756"/>
                  </a:lnTo>
                  <a:lnTo>
                    <a:pt x="42570" y="130263"/>
                  </a:lnTo>
                  <a:lnTo>
                    <a:pt x="44180" y="155308"/>
                  </a:lnTo>
                  <a:lnTo>
                    <a:pt x="44201" y="183413"/>
                  </a:lnTo>
                  <a:lnTo>
                    <a:pt x="42646" y="211518"/>
                  </a:lnTo>
                  <a:lnTo>
                    <a:pt x="34950" y="275501"/>
                  </a:lnTo>
                  <a:lnTo>
                    <a:pt x="15570" y="381304"/>
                  </a:lnTo>
                  <a:lnTo>
                    <a:pt x="0" y="455244"/>
                  </a:lnTo>
                  <a:lnTo>
                    <a:pt x="18630" y="459168"/>
                  </a:lnTo>
                  <a:lnTo>
                    <a:pt x="34213" y="385229"/>
                  </a:lnTo>
                  <a:lnTo>
                    <a:pt x="48044" y="313270"/>
                  </a:lnTo>
                  <a:lnTo>
                    <a:pt x="58343" y="245262"/>
                  </a:lnTo>
                  <a:lnTo>
                    <a:pt x="63271" y="183413"/>
                  </a:lnTo>
                  <a:lnTo>
                    <a:pt x="63233" y="155308"/>
                  </a:lnTo>
                  <a:lnTo>
                    <a:pt x="61582" y="129057"/>
                  </a:lnTo>
                  <a:lnTo>
                    <a:pt x="58572" y="104432"/>
                  </a:lnTo>
                  <a:lnTo>
                    <a:pt x="54406" y="81191"/>
                  </a:lnTo>
                  <a:lnTo>
                    <a:pt x="51652" y="70818"/>
                  </a:lnTo>
                  <a:close/>
                </a:path>
                <a:path extrusionOk="0" h="459739" w="79375">
                  <a:moveTo>
                    <a:pt x="22021" y="0"/>
                  </a:moveTo>
                  <a:lnTo>
                    <a:pt x="5981" y="83667"/>
                  </a:lnTo>
                  <a:lnTo>
                    <a:pt x="33346" y="75968"/>
                  </a:lnTo>
                  <a:lnTo>
                    <a:pt x="30010" y="63588"/>
                  </a:lnTo>
                  <a:lnTo>
                    <a:pt x="48425" y="58661"/>
                  </a:lnTo>
                  <a:lnTo>
                    <a:pt x="75364" y="58661"/>
                  </a:lnTo>
                  <a:lnTo>
                    <a:pt x="22021" y="0"/>
                  </a:lnTo>
                  <a:close/>
                </a:path>
                <a:path extrusionOk="0" h="459739" w="79375">
                  <a:moveTo>
                    <a:pt x="48425" y="58661"/>
                  </a:moveTo>
                  <a:lnTo>
                    <a:pt x="30010" y="63588"/>
                  </a:lnTo>
                  <a:lnTo>
                    <a:pt x="33346" y="75968"/>
                  </a:lnTo>
                  <a:lnTo>
                    <a:pt x="51652" y="70818"/>
                  </a:lnTo>
                  <a:lnTo>
                    <a:pt x="48425" y="58661"/>
                  </a:lnTo>
                  <a:close/>
                </a:path>
                <a:path extrusionOk="0" h="459739" w="79375">
                  <a:moveTo>
                    <a:pt x="75364" y="58661"/>
                  </a:moveTo>
                  <a:lnTo>
                    <a:pt x="48425" y="58661"/>
                  </a:lnTo>
                  <a:lnTo>
                    <a:pt x="51652" y="70818"/>
                  </a:lnTo>
                  <a:lnTo>
                    <a:pt x="79336" y="63030"/>
                  </a:lnTo>
                  <a:lnTo>
                    <a:pt x="75364" y="58661"/>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30"/>
            <p:cNvSpPr/>
            <p:nvPr/>
          </p:nvSpPr>
          <p:spPr>
            <a:xfrm>
              <a:off x="9018650" y="2957461"/>
              <a:ext cx="548640" cy="272415"/>
            </a:xfrm>
            <a:custGeom>
              <a:rect b="b" l="l" r="r" t="t"/>
              <a:pathLst>
                <a:path extrusionOk="0" h="272414" w="548640">
                  <a:moveTo>
                    <a:pt x="0" y="45403"/>
                  </a:moveTo>
                  <a:lnTo>
                    <a:pt x="3568" y="27730"/>
                  </a:lnTo>
                  <a:lnTo>
                    <a:pt x="13298" y="13298"/>
                  </a:lnTo>
                  <a:lnTo>
                    <a:pt x="27730" y="3568"/>
                  </a:lnTo>
                  <a:lnTo>
                    <a:pt x="45403" y="0"/>
                  </a:lnTo>
                  <a:lnTo>
                    <a:pt x="503237" y="0"/>
                  </a:lnTo>
                  <a:lnTo>
                    <a:pt x="520910" y="3568"/>
                  </a:lnTo>
                  <a:lnTo>
                    <a:pt x="535341" y="13298"/>
                  </a:lnTo>
                  <a:lnTo>
                    <a:pt x="545072" y="27730"/>
                  </a:lnTo>
                  <a:lnTo>
                    <a:pt x="548640" y="45403"/>
                  </a:lnTo>
                  <a:lnTo>
                    <a:pt x="548640" y="227012"/>
                  </a:lnTo>
                  <a:lnTo>
                    <a:pt x="545072" y="244684"/>
                  </a:lnTo>
                  <a:lnTo>
                    <a:pt x="535341" y="259116"/>
                  </a:lnTo>
                  <a:lnTo>
                    <a:pt x="520910" y="268847"/>
                  </a:lnTo>
                  <a:lnTo>
                    <a:pt x="503237" y="272415"/>
                  </a:lnTo>
                  <a:lnTo>
                    <a:pt x="45403" y="272415"/>
                  </a:lnTo>
                  <a:lnTo>
                    <a:pt x="27730" y="268847"/>
                  </a:lnTo>
                  <a:lnTo>
                    <a:pt x="13298" y="259116"/>
                  </a:lnTo>
                  <a:lnTo>
                    <a:pt x="3568" y="244684"/>
                  </a:lnTo>
                  <a:lnTo>
                    <a:pt x="0" y="227012"/>
                  </a:lnTo>
                  <a:lnTo>
                    <a:pt x="0" y="45403"/>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5" name="Google Shape;405;p30"/>
            <p:cNvSpPr/>
            <p:nvPr/>
          </p:nvSpPr>
          <p:spPr>
            <a:xfrm>
              <a:off x="10217137" y="2957461"/>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6" name="Google Shape;406;p30"/>
            <p:cNvSpPr/>
            <p:nvPr/>
          </p:nvSpPr>
          <p:spPr>
            <a:xfrm>
              <a:off x="9607029" y="2958299"/>
              <a:ext cx="566420" cy="272415"/>
            </a:xfrm>
            <a:custGeom>
              <a:rect b="b" l="l" r="r" t="t"/>
              <a:pathLst>
                <a:path extrusionOk="0" h="272414" w="566420">
                  <a:moveTo>
                    <a:pt x="0" y="45403"/>
                  </a:moveTo>
                  <a:lnTo>
                    <a:pt x="3568" y="27730"/>
                  </a:lnTo>
                  <a:lnTo>
                    <a:pt x="13298" y="13298"/>
                  </a:lnTo>
                  <a:lnTo>
                    <a:pt x="27730" y="3568"/>
                  </a:lnTo>
                  <a:lnTo>
                    <a:pt x="45403" y="0"/>
                  </a:lnTo>
                  <a:lnTo>
                    <a:pt x="520870" y="0"/>
                  </a:lnTo>
                  <a:lnTo>
                    <a:pt x="538543" y="3568"/>
                  </a:lnTo>
                  <a:lnTo>
                    <a:pt x="552975" y="13298"/>
                  </a:lnTo>
                  <a:lnTo>
                    <a:pt x="562706" y="27730"/>
                  </a:lnTo>
                  <a:lnTo>
                    <a:pt x="566274" y="45403"/>
                  </a:lnTo>
                  <a:lnTo>
                    <a:pt x="566274" y="227011"/>
                  </a:lnTo>
                  <a:lnTo>
                    <a:pt x="562706" y="244684"/>
                  </a:lnTo>
                  <a:lnTo>
                    <a:pt x="552975" y="259116"/>
                  </a:lnTo>
                  <a:lnTo>
                    <a:pt x="538543" y="268847"/>
                  </a:lnTo>
                  <a:lnTo>
                    <a:pt x="520870" y="272415"/>
                  </a:lnTo>
                  <a:lnTo>
                    <a:pt x="45403" y="272415"/>
                  </a:lnTo>
                  <a:lnTo>
                    <a:pt x="27730" y="268847"/>
                  </a:lnTo>
                  <a:lnTo>
                    <a:pt x="13298" y="259116"/>
                  </a:lnTo>
                  <a:lnTo>
                    <a:pt x="3568" y="244684"/>
                  </a:lnTo>
                  <a:lnTo>
                    <a:pt x="0" y="227011"/>
                  </a:lnTo>
                  <a:lnTo>
                    <a:pt x="0" y="45403"/>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7" name="Google Shape;407;p30"/>
          <p:cNvSpPr txBox="1"/>
          <p:nvPr/>
        </p:nvSpPr>
        <p:spPr>
          <a:xfrm>
            <a:off x="10131674" y="4150875"/>
            <a:ext cx="14193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Change cell type</a:t>
            </a:r>
            <a:endParaRPr b="0" i="0" sz="1200" u="none" cap="none" strike="noStrike">
              <a:solidFill>
                <a:schemeClr val="dk1"/>
              </a:solidFill>
              <a:latin typeface="Tahoma"/>
              <a:ea typeface="Tahoma"/>
              <a:cs typeface="Tahoma"/>
              <a:sym typeface="Tahoma"/>
            </a:endParaRPr>
          </a:p>
        </p:txBody>
      </p:sp>
      <p:sp>
        <p:nvSpPr>
          <p:cNvPr id="408" name="Google Shape;408;p30"/>
          <p:cNvSpPr/>
          <p:nvPr/>
        </p:nvSpPr>
        <p:spPr>
          <a:xfrm>
            <a:off x="10131755" y="4639093"/>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30"/>
          <p:cNvSpPr txBox="1"/>
          <p:nvPr/>
        </p:nvSpPr>
        <p:spPr>
          <a:xfrm>
            <a:off x="10200246" y="4685283"/>
            <a:ext cx="107950"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Y</a:t>
            </a:r>
            <a:endParaRPr b="0" i="0" sz="1000" u="none" cap="none" strike="noStrike">
              <a:solidFill>
                <a:schemeClr val="dk1"/>
              </a:solidFill>
              <a:latin typeface="Tahoma"/>
              <a:ea typeface="Tahoma"/>
              <a:cs typeface="Tahoma"/>
              <a:sym typeface="Tahoma"/>
            </a:endParaRPr>
          </a:p>
        </p:txBody>
      </p:sp>
      <p:grpSp>
        <p:nvGrpSpPr>
          <p:cNvPr id="410" name="Google Shape;410;p30"/>
          <p:cNvGrpSpPr/>
          <p:nvPr/>
        </p:nvGrpSpPr>
        <p:grpSpPr>
          <a:xfrm>
            <a:off x="10131755" y="4948034"/>
            <a:ext cx="245110" cy="579450"/>
            <a:chOff x="10131755" y="4948034"/>
            <a:chExt cx="245110" cy="579450"/>
          </a:xfrm>
        </p:grpSpPr>
        <p:sp>
          <p:nvSpPr>
            <p:cNvPr id="411" name="Google Shape;411;p30"/>
            <p:cNvSpPr/>
            <p:nvPr/>
          </p:nvSpPr>
          <p:spPr>
            <a:xfrm>
              <a:off x="10131755" y="4948034"/>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2" name="Google Shape;412;p30"/>
            <p:cNvSpPr/>
            <p:nvPr/>
          </p:nvSpPr>
          <p:spPr>
            <a:xfrm>
              <a:off x="10131755" y="5256974"/>
              <a:ext cx="245110" cy="270510"/>
            </a:xfrm>
            <a:custGeom>
              <a:rect b="b" l="l" r="r" t="t"/>
              <a:pathLst>
                <a:path extrusionOk="0" h="270510" w="245109">
                  <a:moveTo>
                    <a:pt x="0" y="40822"/>
                  </a:moveTo>
                  <a:lnTo>
                    <a:pt x="3208" y="24932"/>
                  </a:lnTo>
                  <a:lnTo>
                    <a:pt x="11956" y="11956"/>
                  </a:lnTo>
                  <a:lnTo>
                    <a:pt x="24932" y="3208"/>
                  </a:lnTo>
                  <a:lnTo>
                    <a:pt x="40822" y="0"/>
                  </a:lnTo>
                  <a:lnTo>
                    <a:pt x="204107" y="0"/>
                  </a:lnTo>
                  <a:lnTo>
                    <a:pt x="219996" y="3208"/>
                  </a:lnTo>
                  <a:lnTo>
                    <a:pt x="232972" y="11956"/>
                  </a:lnTo>
                  <a:lnTo>
                    <a:pt x="241721" y="24932"/>
                  </a:lnTo>
                  <a:lnTo>
                    <a:pt x="244929" y="40822"/>
                  </a:lnTo>
                  <a:lnTo>
                    <a:pt x="244929" y="229212"/>
                  </a:lnTo>
                  <a:lnTo>
                    <a:pt x="241721" y="245101"/>
                  </a:lnTo>
                  <a:lnTo>
                    <a:pt x="232972" y="258077"/>
                  </a:lnTo>
                  <a:lnTo>
                    <a:pt x="219996" y="266826"/>
                  </a:lnTo>
                  <a:lnTo>
                    <a:pt x="204107" y="270034"/>
                  </a:lnTo>
                  <a:lnTo>
                    <a:pt x="40822" y="270034"/>
                  </a:lnTo>
                  <a:lnTo>
                    <a:pt x="24932" y="266826"/>
                  </a:lnTo>
                  <a:lnTo>
                    <a:pt x="11956" y="258077"/>
                  </a:lnTo>
                  <a:lnTo>
                    <a:pt x="3208" y="245101"/>
                  </a:lnTo>
                  <a:lnTo>
                    <a:pt x="0" y="229212"/>
                  </a:lnTo>
                  <a:lnTo>
                    <a:pt x="0" y="40822"/>
                  </a:lnTo>
                  <a:close/>
                </a:path>
              </a:pathLst>
            </a:custGeom>
            <a:noFill/>
            <a:ln cap="flat" cmpd="sng" w="9525">
              <a:solidFill>
                <a:srgbClr val="76717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3" name="Google Shape;413;p30"/>
          <p:cNvSpPr txBox="1"/>
          <p:nvPr/>
        </p:nvSpPr>
        <p:spPr>
          <a:xfrm>
            <a:off x="10201046" y="5300979"/>
            <a:ext cx="107314" cy="177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R</a:t>
            </a:r>
            <a:endParaRPr b="0" i="0" sz="1000" u="none" cap="none" strike="noStrike">
              <a:solidFill>
                <a:schemeClr val="dk1"/>
              </a:solidFill>
              <a:latin typeface="Tahoma"/>
              <a:ea typeface="Tahoma"/>
              <a:cs typeface="Tahoma"/>
              <a:sym typeface="Tahoma"/>
            </a:endParaRPr>
          </a:p>
        </p:txBody>
      </p:sp>
      <p:sp>
        <p:nvSpPr>
          <p:cNvPr id="414" name="Google Shape;414;p30"/>
          <p:cNvSpPr txBox="1"/>
          <p:nvPr/>
        </p:nvSpPr>
        <p:spPr>
          <a:xfrm>
            <a:off x="10181175" y="4805275"/>
            <a:ext cx="201300" cy="431100"/>
          </a:xfrm>
          <a:prstGeom prst="rect">
            <a:avLst/>
          </a:prstGeom>
          <a:noFill/>
          <a:ln>
            <a:noFill/>
          </a:ln>
        </p:spPr>
        <p:txBody>
          <a:bodyPr anchorCtr="0" anchor="t" bIns="0" lIns="0" spcFirstLastPara="1" rIns="0" wrap="square" tIns="12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rebuchet MS"/>
              <a:ea typeface="Trebuchet MS"/>
              <a:cs typeface="Trebuchet MS"/>
              <a:sym typeface="Trebuchet MS"/>
            </a:endParaRPr>
          </a:p>
          <a:p>
            <a:pPr indent="-274319" lvl="0" marL="286385" marR="5080" rtl="0" algn="l">
              <a:lnSpc>
                <a:spcPct val="163333"/>
              </a:lnSpc>
              <a:spcBef>
                <a:spcPts val="20"/>
              </a:spcBef>
              <a:spcAft>
                <a:spcPts val="0"/>
              </a:spcAft>
              <a:buClr>
                <a:srgbClr val="000000"/>
              </a:buClr>
              <a:buSzPts val="1500"/>
              <a:buFont typeface="Arial"/>
              <a:buNone/>
            </a:pPr>
            <a:r>
              <a:rPr b="1" baseline="30000" i="0" lang="en-US" sz="1500" u="none" cap="none" strike="noStrike">
                <a:solidFill>
                  <a:srgbClr val="767171"/>
                </a:solidFill>
                <a:latin typeface="Tahoma"/>
                <a:ea typeface="Tahoma"/>
                <a:cs typeface="Tahoma"/>
                <a:sym typeface="Tahoma"/>
              </a:rPr>
              <a:t>M   </a:t>
            </a:r>
            <a:endParaRPr b="0" i="0" sz="1200" u="none" cap="none" strike="noStrike">
              <a:solidFill>
                <a:schemeClr val="dk1"/>
              </a:solidFill>
              <a:latin typeface="Trebuchet MS"/>
              <a:ea typeface="Trebuchet MS"/>
              <a:cs typeface="Trebuchet MS"/>
              <a:sym typeface="Trebuchet MS"/>
            </a:endParaRPr>
          </a:p>
        </p:txBody>
      </p:sp>
      <p:sp>
        <p:nvSpPr>
          <p:cNvPr id="415" name="Google Shape;415;p30"/>
          <p:cNvSpPr txBox="1"/>
          <p:nvPr/>
        </p:nvSpPr>
        <p:spPr>
          <a:xfrm>
            <a:off x="9013342" y="2700020"/>
            <a:ext cx="1880235" cy="4838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Open the command palette</a:t>
            </a:r>
            <a:endParaRPr b="0" i="0" sz="1200" u="none" cap="none" strike="noStrike">
              <a:solidFill>
                <a:schemeClr val="dk1"/>
              </a:solidFill>
              <a:latin typeface="Tahoma"/>
              <a:ea typeface="Tahoma"/>
              <a:cs typeface="Tahoma"/>
              <a:sym typeface="Tahoma"/>
            </a:endParaRPr>
          </a:p>
          <a:p>
            <a:pPr indent="0" lvl="0" marL="125095" marR="0" rtl="0" algn="l">
              <a:lnSpc>
                <a:spcPct val="100000"/>
              </a:lnSpc>
              <a:spcBef>
                <a:spcPts val="965"/>
              </a:spcBef>
              <a:spcAft>
                <a:spcPts val="0"/>
              </a:spcAft>
              <a:buClr>
                <a:srgbClr val="000000"/>
              </a:buClr>
              <a:buSzPts val="1000"/>
              <a:buFont typeface="Arial"/>
              <a:buNone/>
            </a:pPr>
            <a:r>
              <a:rPr b="1" i="0" lang="en-US" sz="1000" u="none" cap="none" strike="noStrike">
                <a:solidFill>
                  <a:srgbClr val="767171"/>
                </a:solidFill>
                <a:latin typeface="Tahoma"/>
                <a:ea typeface="Tahoma"/>
                <a:cs typeface="Tahoma"/>
                <a:sym typeface="Tahoma"/>
              </a:rPr>
              <a:t>CTRL	SHIFT	F</a:t>
            </a:r>
            <a:endParaRPr b="0" i="0" sz="1000" u="none" cap="none" strike="noStrike">
              <a:solidFill>
                <a:schemeClr val="dk1"/>
              </a:solidFill>
              <a:latin typeface="Tahoma"/>
              <a:ea typeface="Tahoma"/>
              <a:cs typeface="Tahoma"/>
              <a:sym typeface="Tahoma"/>
            </a:endParaRPr>
          </a:p>
        </p:txBody>
      </p:sp>
      <p:sp>
        <p:nvSpPr>
          <p:cNvPr id="416" name="Google Shape;416;p30"/>
          <p:cNvSpPr txBox="1"/>
          <p:nvPr/>
        </p:nvSpPr>
        <p:spPr>
          <a:xfrm>
            <a:off x="4716703" y="4669028"/>
            <a:ext cx="365125" cy="8210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767171"/>
                </a:solidFill>
                <a:latin typeface="Trebuchet MS"/>
                <a:ea typeface="Trebuchet MS"/>
                <a:cs typeface="Trebuchet MS"/>
                <a:sym typeface="Trebuchet MS"/>
              </a:rPr>
              <a:t>cut</a:t>
            </a:r>
            <a:endParaRPr b="0" i="0" sz="1200" u="none" cap="none" strike="noStrike">
              <a:solidFill>
                <a:schemeClr val="dk1"/>
              </a:solidFill>
              <a:latin typeface="Trebuchet MS"/>
              <a:ea typeface="Trebuchet MS"/>
              <a:cs typeface="Trebuchet MS"/>
              <a:sym typeface="Trebuchet MS"/>
            </a:endParaRPr>
          </a:p>
          <a:p>
            <a:pPr indent="0" lvl="0" marL="12700" marR="5080" rtl="0" algn="l">
              <a:lnSpc>
                <a:spcPct val="201666"/>
              </a:lnSpc>
              <a:spcBef>
                <a:spcPts val="80"/>
              </a:spcBef>
              <a:spcAft>
                <a:spcPts val="0"/>
              </a:spcAft>
              <a:buClr>
                <a:srgbClr val="000000"/>
              </a:buClr>
              <a:buSzPts val="1200"/>
              <a:buFont typeface="Arial"/>
              <a:buNone/>
            </a:pPr>
            <a:r>
              <a:rPr b="0" i="1" lang="en-US" sz="1200" u="none" cap="none" strike="noStrike">
                <a:solidFill>
                  <a:srgbClr val="767171"/>
                </a:solidFill>
                <a:latin typeface="Trebuchet MS"/>
                <a:ea typeface="Trebuchet MS"/>
                <a:cs typeface="Trebuchet MS"/>
                <a:sym typeface="Trebuchet MS"/>
              </a:rPr>
              <a:t>copy  paste</a:t>
            </a:r>
            <a:endParaRPr b="0" i="0" sz="1200" u="none" cap="none" strike="noStrike">
              <a:solidFill>
                <a:schemeClr val="dk1"/>
              </a:solidFill>
              <a:latin typeface="Trebuchet MS"/>
              <a:ea typeface="Trebuchet MS"/>
              <a:cs typeface="Trebuchet MS"/>
              <a:sym typeface="Trebuchet MS"/>
            </a:endParaRPr>
          </a:p>
        </p:txBody>
      </p:sp>
      <p:sp>
        <p:nvSpPr>
          <p:cNvPr id="417" name="Google Shape;417;p30"/>
          <p:cNvSpPr/>
          <p:nvPr/>
        </p:nvSpPr>
        <p:spPr>
          <a:xfrm>
            <a:off x="29563" y="6033983"/>
            <a:ext cx="793083" cy="774247"/>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418" name="Google Shape;418;p30"/>
          <p:cNvSpPr txBox="1"/>
          <p:nvPr/>
        </p:nvSpPr>
        <p:spPr>
          <a:xfrm>
            <a:off x="10502171" y="4676501"/>
            <a:ext cx="956400" cy="806100"/>
          </a:xfrm>
          <a:prstGeom prst="rect">
            <a:avLst/>
          </a:prstGeom>
          <a:noFill/>
          <a:ln>
            <a:noFill/>
          </a:ln>
        </p:spPr>
        <p:txBody>
          <a:bodyPr anchorCtr="0" anchor="t" bIns="0" lIns="0" spcFirstLastPara="1" rIns="0" wrap="square" tIns="12700">
            <a:spAutoFit/>
          </a:bodyPr>
          <a:lstStyle/>
          <a:p>
            <a:pPr indent="-274319" lvl="0" marL="286385" marR="5080" rtl="0" algn="l">
              <a:lnSpc>
                <a:spcPct val="163333"/>
              </a:lnSpc>
              <a:spcBef>
                <a:spcPts val="20"/>
              </a:spcBef>
              <a:spcAft>
                <a:spcPts val="0"/>
              </a:spcAft>
              <a:buClr>
                <a:srgbClr val="000000"/>
              </a:buClr>
              <a:buSzPts val="1200"/>
              <a:buFont typeface="Arial"/>
              <a:buNone/>
            </a:pPr>
            <a:r>
              <a:rPr b="0" i="1" lang="en-US" sz="1200" u="none" cap="none" strike="noStrike">
                <a:solidFill>
                  <a:srgbClr val="767171"/>
                </a:solidFill>
                <a:latin typeface="Trebuchet MS"/>
                <a:ea typeface="Trebuchet MS"/>
                <a:cs typeface="Trebuchet MS"/>
                <a:sym typeface="Trebuchet MS"/>
              </a:rPr>
              <a:t>code</a:t>
            </a:r>
            <a:endParaRPr b="0" i="1" sz="1200" u="none" cap="none" strike="noStrike">
              <a:solidFill>
                <a:srgbClr val="767171"/>
              </a:solidFill>
              <a:latin typeface="Trebuchet MS"/>
              <a:ea typeface="Trebuchet MS"/>
              <a:cs typeface="Trebuchet MS"/>
              <a:sym typeface="Trebuchet MS"/>
            </a:endParaRPr>
          </a:p>
          <a:p>
            <a:pPr indent="-274319" lvl="0" marL="286385" marR="5080" rtl="0" algn="l">
              <a:lnSpc>
                <a:spcPct val="163333"/>
              </a:lnSpc>
              <a:spcBef>
                <a:spcPts val="20"/>
              </a:spcBef>
              <a:spcAft>
                <a:spcPts val="0"/>
              </a:spcAft>
              <a:buClr>
                <a:srgbClr val="000000"/>
              </a:buClr>
              <a:buSzPts val="1200"/>
              <a:buFont typeface="Arial"/>
              <a:buNone/>
            </a:pPr>
            <a:r>
              <a:rPr b="0" i="1" lang="en-US" sz="1200" u="none" cap="none" strike="noStrike">
                <a:solidFill>
                  <a:srgbClr val="767171"/>
                </a:solidFill>
                <a:latin typeface="Trebuchet MS"/>
                <a:ea typeface="Trebuchet MS"/>
                <a:cs typeface="Trebuchet MS"/>
                <a:sym typeface="Trebuchet MS"/>
              </a:rPr>
              <a:t>markdown</a:t>
            </a:r>
            <a:endParaRPr b="0" i="1" sz="1200" u="none" cap="none" strike="noStrike">
              <a:solidFill>
                <a:srgbClr val="767171"/>
              </a:solidFill>
              <a:latin typeface="Trebuchet MS"/>
              <a:ea typeface="Trebuchet MS"/>
              <a:cs typeface="Trebuchet MS"/>
              <a:sym typeface="Trebuchet MS"/>
            </a:endParaRPr>
          </a:p>
          <a:p>
            <a:pPr indent="-274319" lvl="0" marL="286385" marR="5080" rtl="0" algn="l">
              <a:lnSpc>
                <a:spcPct val="163333"/>
              </a:lnSpc>
              <a:spcBef>
                <a:spcPts val="20"/>
              </a:spcBef>
              <a:spcAft>
                <a:spcPts val="0"/>
              </a:spcAft>
              <a:buClr>
                <a:srgbClr val="000000"/>
              </a:buClr>
              <a:buSzPts val="1200"/>
              <a:buFont typeface="Arial"/>
              <a:buNone/>
            </a:pPr>
            <a:r>
              <a:rPr b="0" i="1" lang="en-US" sz="1200" u="none" cap="none" strike="noStrike">
                <a:solidFill>
                  <a:srgbClr val="767171"/>
                </a:solidFill>
                <a:latin typeface="Trebuchet MS"/>
                <a:ea typeface="Trebuchet MS"/>
                <a:cs typeface="Trebuchet MS"/>
                <a:sym typeface="Trebuchet MS"/>
              </a:rPr>
              <a:t>raw</a:t>
            </a:r>
            <a:endParaRPr b="0" i="1" sz="1200" u="none" cap="none" strike="noStrike">
              <a:solidFill>
                <a:srgbClr val="76717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grpSp>
        <p:nvGrpSpPr>
          <p:cNvPr id="74" name="Google Shape;74;p13"/>
          <p:cNvGrpSpPr/>
          <p:nvPr/>
        </p:nvGrpSpPr>
        <p:grpSpPr>
          <a:xfrm>
            <a:off x="0" y="0"/>
            <a:ext cx="4768851" cy="6858013"/>
            <a:chOff x="0" y="0"/>
            <a:chExt cx="7153275" cy="10287020"/>
          </a:xfrm>
        </p:grpSpPr>
        <p:sp>
          <p:nvSpPr>
            <p:cNvPr id="75" name="Google Shape;75;p13"/>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76" name="Google Shape;76;p13"/>
            <p:cNvSpPr/>
            <p:nvPr/>
          </p:nvSpPr>
          <p:spPr>
            <a:xfrm>
              <a:off x="0" y="7698760"/>
              <a:ext cx="2552700" cy="2588260"/>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77" name="Google Shape;77;p13"/>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grpSp>
      <p:sp>
        <p:nvSpPr>
          <p:cNvPr id="78" name="Google Shape;78;p13"/>
          <p:cNvSpPr txBox="1"/>
          <p:nvPr>
            <p:ph idx="4294967295" type="title"/>
          </p:nvPr>
        </p:nvSpPr>
        <p:spPr>
          <a:xfrm>
            <a:off x="5095211" y="649928"/>
            <a:ext cx="3451200" cy="601200"/>
          </a:xfrm>
          <a:prstGeom prst="rect">
            <a:avLst/>
          </a:prstGeom>
          <a:noFill/>
          <a:ln>
            <a:noFill/>
          </a:ln>
        </p:spPr>
        <p:txBody>
          <a:bodyPr anchorCtr="0" anchor="t" bIns="0" lIns="0" spcFirstLastPara="1" rIns="0" wrap="square" tIns="31300">
            <a:spAutoFit/>
          </a:bodyPr>
          <a:lstStyle/>
          <a:p>
            <a:pPr indent="0" lvl="0" marL="8466" marR="3386" rtl="0" algn="l">
              <a:lnSpc>
                <a:spcPct val="118918"/>
              </a:lnSpc>
              <a:spcBef>
                <a:spcPts val="0"/>
              </a:spcBef>
              <a:spcAft>
                <a:spcPts val="0"/>
              </a:spcAft>
              <a:buSzPts val="1400"/>
              <a:buNone/>
            </a:pPr>
            <a:r>
              <a:rPr i="0" lang="en-US" sz="3700" u="none" cap="none" strike="noStrike">
                <a:solidFill>
                  <a:srgbClr val="262626"/>
                </a:solidFill>
                <a:latin typeface="Trebuchet MS"/>
                <a:ea typeface="Trebuchet MS"/>
                <a:cs typeface="Trebuchet MS"/>
                <a:sym typeface="Trebuchet MS"/>
              </a:rPr>
              <a:t>Profile</a:t>
            </a:r>
            <a:endParaRPr i="0" sz="3700" u="none" cap="none" strike="noStrike">
              <a:solidFill>
                <a:srgbClr val="3F3F3F"/>
              </a:solidFill>
              <a:latin typeface="Trebuchet MS"/>
              <a:ea typeface="Trebuchet MS"/>
              <a:cs typeface="Trebuchet MS"/>
              <a:sym typeface="Trebuchet MS"/>
            </a:endParaRPr>
          </a:p>
        </p:txBody>
      </p:sp>
      <p:sp>
        <p:nvSpPr>
          <p:cNvPr id="79" name="Google Shape;79;p13"/>
          <p:cNvSpPr txBox="1"/>
          <p:nvPr/>
        </p:nvSpPr>
        <p:spPr>
          <a:xfrm>
            <a:off x="5196810" y="2660185"/>
            <a:ext cx="6746400" cy="1032000"/>
          </a:xfrm>
          <a:prstGeom prst="rect">
            <a:avLst/>
          </a:prstGeom>
          <a:noFill/>
          <a:ln>
            <a:noFill/>
          </a:ln>
        </p:spPr>
        <p:txBody>
          <a:bodyPr anchorCtr="0" anchor="t" bIns="0" lIns="0" spcFirstLastPara="1" rIns="0" wrap="square" tIns="31300">
            <a:spAutoFit/>
          </a:bodyPr>
          <a:lstStyle/>
          <a:p>
            <a:pPr indent="0" lvl="0" marL="8466" marR="3386" rtl="0" algn="l">
              <a:lnSpc>
                <a:spcPct val="118918"/>
              </a:lnSpc>
              <a:spcBef>
                <a:spcPts val="0"/>
              </a:spcBef>
              <a:spcAft>
                <a:spcPts val="0"/>
              </a:spcAft>
              <a:buClr>
                <a:srgbClr val="000000"/>
              </a:buClr>
              <a:buSzPts val="1400"/>
              <a:buFont typeface="Arial"/>
              <a:buNone/>
            </a:pPr>
            <a:r>
              <a:rPr b="1" i="0" lang="en-US" sz="3700" u="none" cap="none" strike="noStrike">
                <a:solidFill>
                  <a:srgbClr val="262626"/>
                </a:solidFill>
                <a:latin typeface="Trebuchet MS"/>
                <a:ea typeface="Trebuchet MS"/>
                <a:cs typeface="Trebuchet MS"/>
                <a:sym typeface="Trebuchet MS"/>
              </a:rPr>
              <a:t>Hello I’m </a:t>
            </a:r>
            <a:r>
              <a:rPr b="1" lang="en-US" sz="3700">
                <a:solidFill>
                  <a:srgbClr val="262626"/>
                </a:solidFill>
                <a:latin typeface="Trebuchet MS"/>
                <a:ea typeface="Trebuchet MS"/>
                <a:cs typeface="Trebuchet MS"/>
                <a:sym typeface="Trebuchet MS"/>
              </a:rPr>
              <a:t>Iqbal Ridhalta Putra</a:t>
            </a:r>
            <a:endParaRPr b="0" i="0" sz="1400" u="none" cap="none" strike="noStrike">
              <a:solidFill>
                <a:srgbClr val="000000"/>
              </a:solidFill>
              <a:latin typeface="Arial"/>
              <a:ea typeface="Arial"/>
              <a:cs typeface="Arial"/>
              <a:sym typeface="Arial"/>
            </a:endParaRPr>
          </a:p>
          <a:p>
            <a:pPr indent="0" lvl="0" marL="8466" marR="3386" rtl="0" algn="l">
              <a:lnSpc>
                <a:spcPct val="118918"/>
              </a:lnSpc>
              <a:spcBef>
                <a:spcPts val="0"/>
              </a:spcBef>
              <a:spcAft>
                <a:spcPts val="0"/>
              </a:spcAft>
              <a:buClr>
                <a:srgbClr val="000000"/>
              </a:buClr>
              <a:buSzPts val="1400"/>
              <a:buFont typeface="Arial"/>
              <a:buNone/>
            </a:pPr>
            <a:r>
              <a:rPr b="1" i="0" lang="en-US" sz="2100" u="none" cap="none" strike="noStrike">
                <a:solidFill>
                  <a:srgbClr val="262626"/>
                </a:solidFill>
                <a:latin typeface="Trebuchet MS"/>
                <a:ea typeface="Trebuchet MS"/>
                <a:cs typeface="Trebuchet MS"/>
                <a:sym typeface="Trebuchet MS"/>
              </a:rPr>
              <a:t>I’m currently working as </a:t>
            </a:r>
            <a:r>
              <a:rPr b="1" lang="en-US" sz="2100">
                <a:solidFill>
                  <a:srgbClr val="262626"/>
                </a:solidFill>
                <a:latin typeface="Trebuchet MS"/>
                <a:ea typeface="Trebuchet MS"/>
                <a:cs typeface="Trebuchet MS"/>
                <a:sym typeface="Trebuchet MS"/>
              </a:rPr>
              <a:t>Data Analyst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2" name="Shape 422"/>
        <p:cNvGrpSpPr/>
        <p:nvPr/>
      </p:nvGrpSpPr>
      <p:grpSpPr>
        <a:xfrm>
          <a:off x="0" y="0"/>
          <a:ext cx="0" cy="0"/>
          <a:chOff x="0" y="0"/>
          <a:chExt cx="0" cy="0"/>
        </a:xfrm>
      </p:grpSpPr>
      <p:pic>
        <p:nvPicPr>
          <p:cNvPr id="423" name="Google Shape;423;p31"/>
          <p:cNvPicPr preferRelativeResize="0"/>
          <p:nvPr/>
        </p:nvPicPr>
        <p:blipFill rotWithShape="1">
          <a:blip r:embed="rId3">
            <a:alphaModFix/>
          </a:blip>
          <a:srcRect b="0" l="0" r="0" t="0"/>
          <a:stretch/>
        </p:blipFill>
        <p:spPr>
          <a:xfrm>
            <a:off x="2677045" y="4576088"/>
            <a:ext cx="8778240" cy="1383669"/>
          </a:xfrm>
          <a:prstGeom prst="rect">
            <a:avLst/>
          </a:prstGeom>
          <a:noFill/>
          <a:ln>
            <a:noFill/>
          </a:ln>
        </p:spPr>
      </p:pic>
      <p:sp>
        <p:nvSpPr>
          <p:cNvPr id="424" name="Google Shape;424;p31"/>
          <p:cNvSpPr txBox="1"/>
          <p:nvPr>
            <p:ph type="title"/>
          </p:nvPr>
        </p:nvSpPr>
        <p:spPr>
          <a:xfrm>
            <a:off x="3475037" y="254509"/>
            <a:ext cx="52419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EDIT &amp; COMMAND MODES</a:t>
            </a:r>
            <a:endParaRPr/>
          </a:p>
        </p:txBody>
      </p:sp>
      <p:grpSp>
        <p:nvGrpSpPr>
          <p:cNvPr id="425" name="Google Shape;425;p31"/>
          <p:cNvGrpSpPr/>
          <p:nvPr/>
        </p:nvGrpSpPr>
        <p:grpSpPr>
          <a:xfrm>
            <a:off x="215737" y="324764"/>
            <a:ext cx="11760603" cy="1054100"/>
            <a:chOff x="215737" y="324764"/>
            <a:chExt cx="11760603" cy="1054100"/>
          </a:xfrm>
        </p:grpSpPr>
        <p:pic>
          <p:nvPicPr>
            <p:cNvPr id="426" name="Google Shape;426;p31"/>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427" name="Google Shape;427;p3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28" name="Google Shape;428;p31"/>
            <p:cNvPicPr preferRelativeResize="0"/>
            <p:nvPr/>
          </p:nvPicPr>
          <p:blipFill rotWithShape="1">
            <a:blip r:embed="rId5">
              <a:alphaModFix/>
            </a:blip>
            <a:srcRect b="0" l="0" r="0" t="0"/>
            <a:stretch/>
          </p:blipFill>
          <p:spPr>
            <a:xfrm>
              <a:off x="682998" y="1013854"/>
              <a:ext cx="765360" cy="49910"/>
            </a:xfrm>
            <a:prstGeom prst="rect">
              <a:avLst/>
            </a:prstGeom>
            <a:noFill/>
            <a:ln>
              <a:noFill/>
            </a:ln>
          </p:spPr>
        </p:pic>
        <p:pic>
          <p:nvPicPr>
            <p:cNvPr id="429" name="Google Shape;429;p31"/>
            <p:cNvPicPr preferRelativeResize="0"/>
            <p:nvPr/>
          </p:nvPicPr>
          <p:blipFill rotWithShape="1">
            <a:blip r:embed="rId6">
              <a:alphaModFix/>
            </a:blip>
            <a:srcRect b="0" l="0" r="0" t="0"/>
            <a:stretch/>
          </p:blipFill>
          <p:spPr>
            <a:xfrm>
              <a:off x="782827" y="597903"/>
              <a:ext cx="565696" cy="382676"/>
            </a:xfrm>
            <a:prstGeom prst="rect">
              <a:avLst/>
            </a:prstGeom>
            <a:noFill/>
            <a:ln>
              <a:noFill/>
            </a:ln>
          </p:spPr>
        </p:pic>
      </p:grpSp>
      <p:pic>
        <p:nvPicPr>
          <p:cNvPr id="430" name="Google Shape;430;p31"/>
          <p:cNvPicPr preferRelativeResize="0"/>
          <p:nvPr/>
        </p:nvPicPr>
        <p:blipFill rotWithShape="1">
          <a:blip r:embed="rId7">
            <a:alphaModFix/>
          </a:blip>
          <a:srcRect b="0" l="0" r="0" t="0"/>
          <a:stretch/>
        </p:blipFill>
        <p:spPr>
          <a:xfrm>
            <a:off x="2677045" y="2013115"/>
            <a:ext cx="8778240" cy="1438325"/>
          </a:xfrm>
          <a:prstGeom prst="rect">
            <a:avLst/>
          </a:prstGeom>
          <a:noFill/>
          <a:ln>
            <a:noFill/>
          </a:ln>
        </p:spPr>
      </p:pic>
      <p:sp>
        <p:nvSpPr>
          <p:cNvPr id="431" name="Google Shape;431;p31"/>
          <p:cNvSpPr txBox="1"/>
          <p:nvPr/>
        </p:nvSpPr>
        <p:spPr>
          <a:xfrm>
            <a:off x="2661075" y="1680975"/>
            <a:ext cx="73932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EDIT MODE </a:t>
            </a:r>
            <a:r>
              <a:rPr b="0" i="0" lang="en-US" sz="1400" u="none" cap="none" strike="noStrike">
                <a:solidFill>
                  <a:srgbClr val="404040"/>
                </a:solidFill>
                <a:latin typeface="Tahoma"/>
                <a:ea typeface="Tahoma"/>
                <a:cs typeface="Tahoma"/>
                <a:sym typeface="Tahoma"/>
              </a:rPr>
              <a:t>is for editing </a:t>
            </a:r>
            <a:r>
              <a:rPr b="1" i="0" lang="en-US" sz="1400" u="none" cap="none" strike="noStrike">
                <a:solidFill>
                  <a:srgbClr val="404040"/>
                </a:solidFill>
                <a:latin typeface="Tahoma"/>
                <a:ea typeface="Tahoma"/>
                <a:cs typeface="Tahoma"/>
                <a:sym typeface="Tahoma"/>
              </a:rPr>
              <a:t>content within cells</a:t>
            </a:r>
            <a:r>
              <a:rPr b="0" i="0" lang="en-US" sz="1400" u="none" cap="none" strike="noStrike">
                <a:solidFill>
                  <a:srgbClr val="404040"/>
                </a:solidFill>
                <a:latin typeface="Tahoma"/>
                <a:ea typeface="Tahoma"/>
                <a:cs typeface="Tahoma"/>
                <a:sym typeface="Tahoma"/>
              </a:rPr>
              <a:t>, and is indicated by </a:t>
            </a:r>
            <a:r>
              <a:rPr b="1" i="0" lang="en-US" sz="1400" u="none" cap="none" strike="noStrike">
                <a:solidFill>
                  <a:srgbClr val="66BB69"/>
                </a:solidFill>
                <a:latin typeface="Tahoma"/>
                <a:ea typeface="Tahoma"/>
                <a:cs typeface="Tahoma"/>
                <a:sym typeface="Tahoma"/>
              </a:rPr>
              <a:t>green </a:t>
            </a:r>
            <a:r>
              <a:rPr b="0" i="0" lang="en-US" sz="1400" u="none" cap="none" strike="noStrike">
                <a:solidFill>
                  <a:srgbClr val="404040"/>
                </a:solidFill>
                <a:latin typeface="Tahoma"/>
                <a:ea typeface="Tahoma"/>
                <a:cs typeface="Tahoma"/>
                <a:sym typeface="Tahoma"/>
              </a:rPr>
              <a:t>highlights and a</a:t>
            </a:r>
            <a:endParaRPr b="0" i="0" sz="1400" u="none" cap="none" strike="noStrike">
              <a:solidFill>
                <a:schemeClr val="dk1"/>
              </a:solidFill>
              <a:latin typeface="Tahoma"/>
              <a:ea typeface="Tahoma"/>
              <a:cs typeface="Tahoma"/>
              <a:sym typeface="Tahoma"/>
            </a:endParaRPr>
          </a:p>
        </p:txBody>
      </p:sp>
      <p:sp>
        <p:nvSpPr>
          <p:cNvPr id="432" name="Google Shape;432;p31"/>
          <p:cNvSpPr txBox="1"/>
          <p:nvPr/>
        </p:nvSpPr>
        <p:spPr>
          <a:xfrm>
            <a:off x="10485856" y="1680972"/>
            <a:ext cx="3453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icon</a:t>
            </a:r>
            <a:endParaRPr b="0" i="0" sz="1400" u="none" cap="none" strike="noStrike">
              <a:solidFill>
                <a:schemeClr val="dk1"/>
              </a:solidFill>
              <a:latin typeface="Tahoma"/>
              <a:ea typeface="Tahoma"/>
              <a:cs typeface="Tahoma"/>
              <a:sym typeface="Tahoma"/>
            </a:endParaRPr>
          </a:p>
        </p:txBody>
      </p:sp>
      <p:sp>
        <p:nvSpPr>
          <p:cNvPr id="433" name="Google Shape;433;p31"/>
          <p:cNvSpPr txBox="1"/>
          <p:nvPr/>
        </p:nvSpPr>
        <p:spPr>
          <a:xfrm>
            <a:off x="2661076" y="4198625"/>
            <a:ext cx="83244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COMMAND MODE </a:t>
            </a:r>
            <a:r>
              <a:rPr b="0" i="0" lang="en-US" sz="1400" u="none" cap="none" strike="noStrike">
                <a:solidFill>
                  <a:srgbClr val="404040"/>
                </a:solidFill>
                <a:latin typeface="Tahoma"/>
                <a:ea typeface="Tahoma"/>
                <a:cs typeface="Tahoma"/>
                <a:sym typeface="Tahoma"/>
              </a:rPr>
              <a:t>is for editing </a:t>
            </a:r>
            <a:r>
              <a:rPr b="1" i="0" lang="en-US" sz="1400" u="none" cap="none" strike="noStrike">
                <a:solidFill>
                  <a:srgbClr val="404040"/>
                </a:solidFill>
                <a:latin typeface="Tahoma"/>
                <a:ea typeface="Tahoma"/>
                <a:cs typeface="Tahoma"/>
                <a:sym typeface="Tahoma"/>
              </a:rPr>
              <a:t>the notebook</a:t>
            </a:r>
            <a:r>
              <a:rPr b="0" i="0" lang="en-US" sz="1400" u="none" cap="none" strike="noStrike">
                <a:solidFill>
                  <a:srgbClr val="404040"/>
                </a:solidFill>
                <a:latin typeface="Tahoma"/>
                <a:ea typeface="Tahoma"/>
                <a:cs typeface="Tahoma"/>
                <a:sym typeface="Tahoma"/>
              </a:rPr>
              <a:t>, and is indicated by </a:t>
            </a:r>
            <a:r>
              <a:rPr b="1" i="0" lang="en-US" sz="1400" u="none" cap="none" strike="noStrike">
                <a:solidFill>
                  <a:srgbClr val="3DA2F6"/>
                </a:solidFill>
                <a:latin typeface="Tahoma"/>
                <a:ea typeface="Tahoma"/>
                <a:cs typeface="Tahoma"/>
                <a:sym typeface="Tahoma"/>
              </a:rPr>
              <a:t>blue </a:t>
            </a:r>
            <a:r>
              <a:rPr b="0" i="0" lang="en-US" sz="1400" u="none" cap="none" strike="noStrike">
                <a:solidFill>
                  <a:srgbClr val="404040"/>
                </a:solidFill>
                <a:latin typeface="Tahoma"/>
                <a:ea typeface="Tahoma"/>
                <a:cs typeface="Tahoma"/>
                <a:sym typeface="Tahoma"/>
              </a:rPr>
              <a:t>highlights and no icon</a:t>
            </a:r>
            <a:endParaRPr b="0" i="0" sz="1400" u="none" cap="none" strike="noStrike">
              <a:solidFill>
                <a:schemeClr val="dk1"/>
              </a:solidFill>
              <a:latin typeface="Tahoma"/>
              <a:ea typeface="Tahoma"/>
              <a:cs typeface="Tahoma"/>
              <a:sym typeface="Tahoma"/>
            </a:endParaRPr>
          </a:p>
        </p:txBody>
      </p:sp>
      <p:pic>
        <p:nvPicPr>
          <p:cNvPr id="434" name="Google Shape;434;p31"/>
          <p:cNvPicPr preferRelativeResize="0"/>
          <p:nvPr/>
        </p:nvPicPr>
        <p:blipFill rotWithShape="1">
          <a:blip r:embed="rId8">
            <a:alphaModFix/>
          </a:blip>
          <a:srcRect b="0" l="0" r="0" t="0"/>
          <a:stretch/>
        </p:blipFill>
        <p:spPr>
          <a:xfrm>
            <a:off x="10162425" y="1697532"/>
            <a:ext cx="264312" cy="254787"/>
          </a:xfrm>
          <a:prstGeom prst="rect">
            <a:avLst/>
          </a:prstGeom>
          <a:noFill/>
          <a:ln>
            <a:noFill/>
          </a:ln>
        </p:spPr>
      </p:pic>
      <p:sp>
        <p:nvSpPr>
          <p:cNvPr id="435" name="Google Shape;435;p31"/>
          <p:cNvSpPr/>
          <p:nvPr/>
        </p:nvSpPr>
        <p:spPr>
          <a:xfrm>
            <a:off x="29563" y="6033983"/>
            <a:ext cx="793083" cy="7742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9" name="Shape 439"/>
        <p:cNvGrpSpPr/>
        <p:nvPr/>
      </p:nvGrpSpPr>
      <p:grpSpPr>
        <a:xfrm>
          <a:off x="0" y="0"/>
          <a:ext cx="0" cy="0"/>
          <a:chOff x="0" y="0"/>
          <a:chExt cx="0" cy="0"/>
        </a:xfrm>
      </p:grpSpPr>
      <p:sp>
        <p:nvSpPr>
          <p:cNvPr id="440" name="Google Shape;440;p32"/>
          <p:cNvSpPr txBox="1"/>
          <p:nvPr>
            <p:ph type="title"/>
          </p:nvPr>
        </p:nvSpPr>
        <p:spPr>
          <a:xfrm>
            <a:off x="4554537" y="254509"/>
            <a:ext cx="30835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THE CODE CELL</a:t>
            </a:r>
            <a:endParaRPr/>
          </a:p>
        </p:txBody>
      </p:sp>
      <p:grpSp>
        <p:nvGrpSpPr>
          <p:cNvPr id="441" name="Google Shape;441;p32"/>
          <p:cNvGrpSpPr/>
          <p:nvPr/>
        </p:nvGrpSpPr>
        <p:grpSpPr>
          <a:xfrm>
            <a:off x="215737" y="324764"/>
            <a:ext cx="11760603" cy="1054100"/>
            <a:chOff x="215737" y="324764"/>
            <a:chExt cx="11760603" cy="1054100"/>
          </a:xfrm>
        </p:grpSpPr>
        <p:pic>
          <p:nvPicPr>
            <p:cNvPr id="442" name="Google Shape;442;p32"/>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443" name="Google Shape;443;p3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44" name="Google Shape;444;p32"/>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445" name="Google Shape;445;p32"/>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446" name="Google Shape;446;p32"/>
          <p:cNvSpPr txBox="1"/>
          <p:nvPr/>
        </p:nvSpPr>
        <p:spPr>
          <a:xfrm>
            <a:off x="2691500" y="1549900"/>
            <a:ext cx="72846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code cell </a:t>
            </a:r>
            <a:r>
              <a:rPr b="0" i="0" lang="en-US" sz="2000" u="none" cap="none" strike="noStrike">
                <a:solidFill>
                  <a:srgbClr val="404040"/>
                </a:solidFill>
                <a:latin typeface="Tahoma"/>
                <a:ea typeface="Tahoma"/>
                <a:cs typeface="Tahoma"/>
                <a:sym typeface="Tahoma"/>
              </a:rPr>
              <a:t>is where you’ll write and execute Python code</a:t>
            </a:r>
            <a:endParaRPr b="0" i="0" sz="2000" u="none" cap="none" strike="noStrike">
              <a:solidFill>
                <a:schemeClr val="dk1"/>
              </a:solidFill>
              <a:latin typeface="Tahoma"/>
              <a:ea typeface="Tahoma"/>
              <a:cs typeface="Tahoma"/>
              <a:sym typeface="Tahoma"/>
            </a:endParaRPr>
          </a:p>
        </p:txBody>
      </p:sp>
      <p:grpSp>
        <p:nvGrpSpPr>
          <p:cNvPr id="447" name="Google Shape;447;p32"/>
          <p:cNvGrpSpPr/>
          <p:nvPr/>
        </p:nvGrpSpPr>
        <p:grpSpPr>
          <a:xfrm>
            <a:off x="2621279" y="2087879"/>
            <a:ext cx="7354901" cy="1408176"/>
            <a:chOff x="2621279" y="2087879"/>
            <a:chExt cx="7354901" cy="1408176"/>
          </a:xfrm>
        </p:grpSpPr>
        <p:pic>
          <p:nvPicPr>
            <p:cNvPr id="448" name="Google Shape;448;p32"/>
            <p:cNvPicPr preferRelativeResize="0"/>
            <p:nvPr/>
          </p:nvPicPr>
          <p:blipFill rotWithShape="1">
            <a:blip r:embed="rId6">
              <a:alphaModFix/>
            </a:blip>
            <a:srcRect b="0" l="0" r="0" t="0"/>
            <a:stretch/>
          </p:blipFill>
          <p:spPr>
            <a:xfrm>
              <a:off x="2621279" y="2087879"/>
              <a:ext cx="7199376" cy="1408176"/>
            </a:xfrm>
            <a:prstGeom prst="rect">
              <a:avLst/>
            </a:prstGeom>
            <a:noFill/>
            <a:ln>
              <a:noFill/>
            </a:ln>
          </p:spPr>
        </p:pic>
        <p:pic>
          <p:nvPicPr>
            <p:cNvPr id="449" name="Google Shape;449;p32"/>
            <p:cNvPicPr preferRelativeResize="0"/>
            <p:nvPr/>
          </p:nvPicPr>
          <p:blipFill rotWithShape="1">
            <a:blip r:embed="rId7">
              <a:alphaModFix/>
            </a:blip>
            <a:srcRect b="0" l="0" r="0" t="0"/>
            <a:stretch/>
          </p:blipFill>
          <p:spPr>
            <a:xfrm>
              <a:off x="2658490" y="2127821"/>
              <a:ext cx="7068159" cy="1277950"/>
            </a:xfrm>
            <a:prstGeom prst="rect">
              <a:avLst/>
            </a:prstGeom>
            <a:noFill/>
            <a:ln>
              <a:noFill/>
            </a:ln>
          </p:spPr>
        </p:pic>
        <p:pic>
          <p:nvPicPr>
            <p:cNvPr id="450" name="Google Shape;450;p32"/>
            <p:cNvPicPr preferRelativeResize="0"/>
            <p:nvPr/>
          </p:nvPicPr>
          <p:blipFill rotWithShape="1">
            <a:blip r:embed="rId8">
              <a:alphaModFix/>
            </a:blip>
            <a:srcRect b="0" l="0" r="0" t="0"/>
            <a:stretch/>
          </p:blipFill>
          <p:spPr>
            <a:xfrm>
              <a:off x="7661147" y="2127821"/>
              <a:ext cx="2065502" cy="1277950"/>
            </a:xfrm>
            <a:prstGeom prst="rect">
              <a:avLst/>
            </a:prstGeom>
            <a:noFill/>
            <a:ln>
              <a:noFill/>
            </a:ln>
          </p:spPr>
        </p:pic>
        <p:sp>
          <p:nvSpPr>
            <p:cNvPr id="451" name="Google Shape;451;p32"/>
            <p:cNvSpPr/>
            <p:nvPr/>
          </p:nvSpPr>
          <p:spPr>
            <a:xfrm>
              <a:off x="8375980" y="2411082"/>
              <a:ext cx="1600200" cy="790575"/>
            </a:xfrm>
            <a:custGeom>
              <a:rect b="b" l="l" r="r" t="t"/>
              <a:pathLst>
                <a:path extrusionOk="0" h="790575" w="1600200">
                  <a:moveTo>
                    <a:pt x="1600200" y="752411"/>
                  </a:moveTo>
                  <a:lnTo>
                    <a:pt x="1581150" y="742886"/>
                  </a:lnTo>
                  <a:lnTo>
                    <a:pt x="1524000" y="714311"/>
                  </a:lnTo>
                  <a:lnTo>
                    <a:pt x="1524000" y="742886"/>
                  </a:lnTo>
                  <a:lnTo>
                    <a:pt x="1271016" y="742886"/>
                  </a:lnTo>
                  <a:lnTo>
                    <a:pt x="1271016" y="761936"/>
                  </a:lnTo>
                  <a:lnTo>
                    <a:pt x="1524000" y="761936"/>
                  </a:lnTo>
                  <a:lnTo>
                    <a:pt x="1524000" y="790511"/>
                  </a:lnTo>
                  <a:lnTo>
                    <a:pt x="1581150" y="761936"/>
                  </a:lnTo>
                  <a:lnTo>
                    <a:pt x="1600200" y="752411"/>
                  </a:lnTo>
                  <a:close/>
                </a:path>
                <a:path extrusionOk="0" h="790575" w="1600200">
                  <a:moveTo>
                    <a:pt x="1600200" y="542429"/>
                  </a:moveTo>
                  <a:lnTo>
                    <a:pt x="1590332" y="500926"/>
                  </a:lnTo>
                  <a:lnTo>
                    <a:pt x="1580502" y="459549"/>
                  </a:lnTo>
                  <a:lnTo>
                    <a:pt x="1557121" y="479120"/>
                  </a:lnTo>
                  <a:lnTo>
                    <a:pt x="1508353" y="457034"/>
                  </a:lnTo>
                  <a:lnTo>
                    <a:pt x="1453642" y="440944"/>
                  </a:lnTo>
                  <a:lnTo>
                    <a:pt x="1381188" y="423379"/>
                  </a:lnTo>
                  <a:lnTo>
                    <a:pt x="1335278" y="414032"/>
                  </a:lnTo>
                  <a:lnTo>
                    <a:pt x="1250696" y="399440"/>
                  </a:lnTo>
                  <a:lnTo>
                    <a:pt x="680288" y="316890"/>
                  </a:lnTo>
                  <a:lnTo>
                    <a:pt x="565518" y="298602"/>
                  </a:lnTo>
                  <a:lnTo>
                    <a:pt x="494017" y="286105"/>
                  </a:lnTo>
                  <a:lnTo>
                    <a:pt x="427964" y="273392"/>
                  </a:lnTo>
                  <a:lnTo>
                    <a:pt x="368604" y="260464"/>
                  </a:lnTo>
                  <a:lnTo>
                    <a:pt x="317233" y="247383"/>
                  </a:lnTo>
                  <a:lnTo>
                    <a:pt x="274243" y="234061"/>
                  </a:lnTo>
                  <a:lnTo>
                    <a:pt x="219227" y="213550"/>
                  </a:lnTo>
                  <a:lnTo>
                    <a:pt x="160159" y="185204"/>
                  </a:lnTo>
                  <a:lnTo>
                    <a:pt x="115366" y="156019"/>
                  </a:lnTo>
                  <a:lnTo>
                    <a:pt x="82346" y="126212"/>
                  </a:lnTo>
                  <a:lnTo>
                    <a:pt x="58521" y="95796"/>
                  </a:lnTo>
                  <a:lnTo>
                    <a:pt x="34658" y="48818"/>
                  </a:lnTo>
                  <a:lnTo>
                    <a:pt x="18135" y="0"/>
                  </a:lnTo>
                  <a:lnTo>
                    <a:pt x="0" y="5867"/>
                  </a:lnTo>
                  <a:lnTo>
                    <a:pt x="16789" y="55422"/>
                  </a:lnTo>
                  <a:lnTo>
                    <a:pt x="42151" y="105549"/>
                  </a:lnTo>
                  <a:lnTo>
                    <a:pt x="67830" y="138544"/>
                  </a:lnTo>
                  <a:lnTo>
                    <a:pt x="103225" y="170700"/>
                  </a:lnTo>
                  <a:lnTo>
                    <a:pt x="150304" y="201498"/>
                  </a:lnTo>
                  <a:lnTo>
                    <a:pt x="211442" y="230936"/>
                  </a:lnTo>
                  <a:lnTo>
                    <a:pt x="247992" y="245084"/>
                  </a:lnTo>
                  <a:lnTo>
                    <a:pt x="288988" y="258876"/>
                  </a:lnTo>
                  <a:lnTo>
                    <a:pt x="336931" y="272351"/>
                  </a:lnTo>
                  <a:lnTo>
                    <a:pt x="393179" y="285534"/>
                  </a:lnTo>
                  <a:lnTo>
                    <a:pt x="456539" y="298462"/>
                  </a:lnTo>
                  <a:lnTo>
                    <a:pt x="562317" y="317373"/>
                  </a:lnTo>
                  <a:lnTo>
                    <a:pt x="677341" y="335711"/>
                  </a:lnTo>
                  <a:lnTo>
                    <a:pt x="1247736" y="418261"/>
                  </a:lnTo>
                  <a:lnTo>
                    <a:pt x="1305801" y="428015"/>
                  </a:lnTo>
                  <a:lnTo>
                    <a:pt x="1355725" y="437438"/>
                  </a:lnTo>
                  <a:lnTo>
                    <a:pt x="1415402" y="450900"/>
                  </a:lnTo>
                  <a:lnTo>
                    <a:pt x="1477886" y="467499"/>
                  </a:lnTo>
                  <a:lnTo>
                    <a:pt x="1523619" y="482600"/>
                  </a:lnTo>
                  <a:lnTo>
                    <a:pt x="1542326" y="491502"/>
                  </a:lnTo>
                  <a:lnTo>
                    <a:pt x="1522069" y="508457"/>
                  </a:lnTo>
                  <a:lnTo>
                    <a:pt x="1600200" y="542429"/>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2" name="Google Shape;452;p32"/>
          <p:cNvSpPr txBox="1"/>
          <p:nvPr/>
        </p:nvSpPr>
        <p:spPr>
          <a:xfrm>
            <a:off x="10064051" y="2968244"/>
            <a:ext cx="1677035" cy="577215"/>
          </a:xfrm>
          <a:prstGeom prst="rect">
            <a:avLst/>
          </a:prstGeom>
          <a:noFill/>
          <a:ln>
            <a:noFill/>
          </a:ln>
        </p:spPr>
        <p:txBody>
          <a:bodyPr anchorCtr="0" anchor="t" bIns="0" lIns="0" spcFirstLastPara="1" rIns="0" wrap="square" tIns="10775">
            <a:spAutoFit/>
          </a:bodyPr>
          <a:lstStyle/>
          <a:p>
            <a:pPr indent="0" lvl="0" marL="12700" marR="5080" rtl="0" algn="just">
              <a:lnSpc>
                <a:spcPct val="100800"/>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In </a:t>
            </a:r>
            <a:r>
              <a:rPr b="1" i="0" lang="en-US" sz="1200" u="none" cap="none" strike="noStrike">
                <a:solidFill>
                  <a:srgbClr val="404040"/>
                </a:solidFill>
                <a:latin typeface="Tahoma"/>
                <a:ea typeface="Tahoma"/>
                <a:cs typeface="Tahoma"/>
                <a:sym typeface="Tahoma"/>
              </a:rPr>
              <a:t>edit mode</a:t>
            </a:r>
            <a:r>
              <a:rPr b="0" i="0" lang="en-US" sz="1200" u="none" cap="none" strike="noStrike">
                <a:solidFill>
                  <a:srgbClr val="404040"/>
                </a:solidFill>
                <a:latin typeface="Tahoma"/>
                <a:ea typeface="Tahoma"/>
                <a:cs typeface="Tahoma"/>
                <a:sym typeface="Tahoma"/>
              </a:rPr>
              <a:t>, the cell will  be highlighted </a:t>
            </a:r>
            <a:r>
              <a:rPr b="1" i="0" lang="en-US" sz="1200" u="none" cap="none" strike="noStrike">
                <a:solidFill>
                  <a:srgbClr val="548235"/>
                </a:solidFill>
                <a:latin typeface="Tahoma"/>
                <a:ea typeface="Tahoma"/>
                <a:cs typeface="Tahoma"/>
                <a:sym typeface="Tahoma"/>
              </a:rPr>
              <a:t>green </a:t>
            </a:r>
            <a:r>
              <a:rPr b="0" i="0" lang="en-US" sz="1200" u="none" cap="none" strike="noStrike">
                <a:solidFill>
                  <a:srgbClr val="404040"/>
                </a:solidFill>
                <a:latin typeface="Tahoma"/>
                <a:ea typeface="Tahoma"/>
                <a:cs typeface="Tahoma"/>
                <a:sym typeface="Tahoma"/>
              </a:rPr>
              <a:t>and  a pencil icon will appear</a:t>
            </a:r>
            <a:endParaRPr b="0" i="0" sz="1200" u="none" cap="none" strike="noStrike">
              <a:solidFill>
                <a:schemeClr val="dk1"/>
              </a:solidFill>
              <a:latin typeface="Tahoma"/>
              <a:ea typeface="Tahoma"/>
              <a:cs typeface="Tahoma"/>
              <a:sym typeface="Tahoma"/>
            </a:endParaRPr>
          </a:p>
        </p:txBody>
      </p:sp>
      <p:grpSp>
        <p:nvGrpSpPr>
          <p:cNvPr id="453" name="Google Shape;453;p32"/>
          <p:cNvGrpSpPr/>
          <p:nvPr/>
        </p:nvGrpSpPr>
        <p:grpSpPr>
          <a:xfrm>
            <a:off x="2615183" y="3675888"/>
            <a:ext cx="7199376" cy="1572844"/>
            <a:chOff x="2615183" y="3675888"/>
            <a:chExt cx="7199376" cy="1572844"/>
          </a:xfrm>
        </p:grpSpPr>
        <p:pic>
          <p:nvPicPr>
            <p:cNvPr id="454" name="Google Shape;454;p32"/>
            <p:cNvPicPr preferRelativeResize="0"/>
            <p:nvPr/>
          </p:nvPicPr>
          <p:blipFill rotWithShape="1">
            <a:blip r:embed="rId9">
              <a:alphaModFix/>
            </a:blip>
            <a:srcRect b="0" l="0" r="0" t="0"/>
            <a:stretch/>
          </p:blipFill>
          <p:spPr>
            <a:xfrm>
              <a:off x="2615183" y="3675888"/>
              <a:ext cx="7199376" cy="1478280"/>
            </a:xfrm>
            <a:prstGeom prst="rect">
              <a:avLst/>
            </a:prstGeom>
            <a:noFill/>
            <a:ln>
              <a:noFill/>
            </a:ln>
          </p:spPr>
        </p:pic>
        <p:pic>
          <p:nvPicPr>
            <p:cNvPr id="455" name="Google Shape;455;p32"/>
            <p:cNvPicPr preferRelativeResize="0"/>
            <p:nvPr/>
          </p:nvPicPr>
          <p:blipFill rotWithShape="1">
            <a:blip r:embed="rId10">
              <a:alphaModFix/>
            </a:blip>
            <a:srcRect b="0" l="0" r="0" t="0"/>
            <a:stretch/>
          </p:blipFill>
          <p:spPr>
            <a:xfrm>
              <a:off x="2652229" y="3716274"/>
              <a:ext cx="7068159" cy="1347596"/>
            </a:xfrm>
            <a:prstGeom prst="rect">
              <a:avLst/>
            </a:prstGeom>
            <a:noFill/>
            <a:ln>
              <a:noFill/>
            </a:ln>
          </p:spPr>
        </p:pic>
        <p:pic>
          <p:nvPicPr>
            <p:cNvPr id="456" name="Google Shape;456;p32"/>
            <p:cNvPicPr preferRelativeResize="0"/>
            <p:nvPr/>
          </p:nvPicPr>
          <p:blipFill rotWithShape="1">
            <a:blip r:embed="rId11">
              <a:alphaModFix/>
            </a:blip>
            <a:srcRect b="0" l="0" r="0" t="0"/>
            <a:stretch/>
          </p:blipFill>
          <p:spPr>
            <a:xfrm>
              <a:off x="7654899" y="3716274"/>
              <a:ext cx="2065489" cy="1347596"/>
            </a:xfrm>
            <a:prstGeom prst="rect">
              <a:avLst/>
            </a:prstGeom>
            <a:noFill/>
            <a:ln>
              <a:noFill/>
            </a:ln>
          </p:spPr>
        </p:pic>
        <p:sp>
          <p:nvSpPr>
            <p:cNvPr id="457" name="Google Shape;457;p32"/>
            <p:cNvSpPr/>
            <p:nvPr/>
          </p:nvSpPr>
          <p:spPr>
            <a:xfrm>
              <a:off x="4524844" y="3996258"/>
              <a:ext cx="471805" cy="207645"/>
            </a:xfrm>
            <a:custGeom>
              <a:rect b="b" l="l" r="r" t="t"/>
              <a:pathLst>
                <a:path extrusionOk="0" h="207645" w="471804">
                  <a:moveTo>
                    <a:pt x="0" y="0"/>
                  </a:moveTo>
                  <a:lnTo>
                    <a:pt x="471488" y="0"/>
                  </a:lnTo>
                  <a:lnTo>
                    <a:pt x="471488" y="207169"/>
                  </a:lnTo>
                  <a:lnTo>
                    <a:pt x="0" y="207169"/>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8" name="Google Shape;458;p32"/>
            <p:cNvSpPr/>
            <p:nvPr/>
          </p:nvSpPr>
          <p:spPr>
            <a:xfrm>
              <a:off x="4712271" y="4193997"/>
              <a:ext cx="76200" cy="1054735"/>
            </a:xfrm>
            <a:custGeom>
              <a:rect b="b" l="l" r="r" t="t"/>
              <a:pathLst>
                <a:path extrusionOk="0" h="1054735" w="76200">
                  <a:moveTo>
                    <a:pt x="28575" y="978458"/>
                  </a:moveTo>
                  <a:lnTo>
                    <a:pt x="0" y="978458"/>
                  </a:lnTo>
                  <a:lnTo>
                    <a:pt x="38100" y="1054658"/>
                  </a:lnTo>
                  <a:lnTo>
                    <a:pt x="69850" y="991158"/>
                  </a:lnTo>
                  <a:lnTo>
                    <a:pt x="28575" y="991158"/>
                  </a:lnTo>
                  <a:lnTo>
                    <a:pt x="28575" y="978458"/>
                  </a:lnTo>
                  <a:close/>
                </a:path>
                <a:path extrusionOk="0" h="1054735" w="76200">
                  <a:moveTo>
                    <a:pt x="47625" y="0"/>
                  </a:moveTo>
                  <a:lnTo>
                    <a:pt x="28575" y="0"/>
                  </a:lnTo>
                  <a:lnTo>
                    <a:pt x="28575" y="991158"/>
                  </a:lnTo>
                  <a:lnTo>
                    <a:pt x="47625" y="991158"/>
                  </a:lnTo>
                  <a:lnTo>
                    <a:pt x="47625" y="0"/>
                  </a:lnTo>
                  <a:close/>
                </a:path>
                <a:path extrusionOk="0" h="1054735" w="76200">
                  <a:moveTo>
                    <a:pt x="76200" y="978458"/>
                  </a:moveTo>
                  <a:lnTo>
                    <a:pt x="47625" y="978458"/>
                  </a:lnTo>
                  <a:lnTo>
                    <a:pt x="47625" y="991158"/>
                  </a:lnTo>
                  <a:lnTo>
                    <a:pt x="69850" y="991158"/>
                  </a:lnTo>
                  <a:lnTo>
                    <a:pt x="76200" y="978458"/>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59" name="Google Shape;459;p32"/>
          <p:cNvSpPr txBox="1"/>
          <p:nvPr/>
        </p:nvSpPr>
        <p:spPr>
          <a:xfrm>
            <a:off x="3841699" y="5284723"/>
            <a:ext cx="279908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Type some code, and click </a:t>
            </a:r>
            <a:r>
              <a:rPr b="1" i="0" lang="en-US" sz="1200" u="none" cap="none" strike="noStrike">
                <a:solidFill>
                  <a:srgbClr val="404040"/>
                </a:solidFill>
                <a:latin typeface="Tahoma"/>
                <a:ea typeface="Tahoma"/>
                <a:cs typeface="Tahoma"/>
                <a:sym typeface="Tahoma"/>
              </a:rPr>
              <a:t>Run </a:t>
            </a:r>
            <a:r>
              <a:rPr b="0" i="0" lang="en-US" sz="1200" u="none" cap="none" strike="noStrike">
                <a:solidFill>
                  <a:srgbClr val="404040"/>
                </a:solidFill>
                <a:latin typeface="Tahoma"/>
                <a:ea typeface="Tahoma"/>
                <a:cs typeface="Tahoma"/>
                <a:sym typeface="Tahoma"/>
              </a:rPr>
              <a:t>to execute</a:t>
            </a:r>
            <a:endParaRPr b="0" i="0" sz="1200" u="none" cap="none" strike="noStrike">
              <a:solidFill>
                <a:schemeClr val="dk1"/>
              </a:solidFill>
              <a:latin typeface="Tahoma"/>
              <a:ea typeface="Tahoma"/>
              <a:cs typeface="Tahoma"/>
              <a:sym typeface="Tahoma"/>
            </a:endParaRPr>
          </a:p>
        </p:txBody>
      </p:sp>
      <p:sp>
        <p:nvSpPr>
          <p:cNvPr id="460" name="Google Shape;460;p32"/>
          <p:cNvSpPr txBox="1"/>
          <p:nvPr/>
        </p:nvSpPr>
        <p:spPr>
          <a:xfrm>
            <a:off x="4240733" y="5491988"/>
            <a:ext cx="3166110" cy="537845"/>
          </a:xfrm>
          <a:prstGeom prst="rect">
            <a:avLst/>
          </a:prstGeom>
          <a:noFill/>
          <a:ln>
            <a:noFill/>
          </a:ln>
        </p:spPr>
        <p:txBody>
          <a:bodyPr anchorCtr="0" anchor="t" bIns="0" lIns="0" spcFirstLastPara="1" rIns="0" wrap="square" tIns="85725">
            <a:spAutoFit/>
          </a:bodyPr>
          <a:lstStyle/>
          <a:p>
            <a:pPr indent="-283210" lvl="0" marL="295910" marR="0" rtl="0" algn="l">
              <a:lnSpc>
                <a:spcPct val="100000"/>
              </a:lnSpc>
              <a:spcBef>
                <a:spcPts val="0"/>
              </a:spcBef>
              <a:spcAft>
                <a:spcPts val="0"/>
              </a:spcAft>
              <a:buClr>
                <a:srgbClr val="404040"/>
              </a:buClr>
              <a:buSzPts val="1200"/>
              <a:buFont typeface="Arial"/>
              <a:buChar char="•"/>
            </a:pPr>
            <a:r>
              <a:rPr b="1" i="0" lang="en-US" sz="1200" u="none" cap="none" strike="noStrike">
                <a:solidFill>
                  <a:srgbClr val="6670B8"/>
                </a:solidFill>
                <a:latin typeface="Courier New"/>
                <a:ea typeface="Courier New"/>
                <a:cs typeface="Courier New"/>
                <a:sym typeface="Courier New"/>
              </a:rPr>
              <a:t>In[]: </a:t>
            </a:r>
            <a:r>
              <a:rPr b="0" i="0" lang="en-US" sz="1200" u="none" cap="none" strike="noStrike">
                <a:solidFill>
                  <a:srgbClr val="404040"/>
                </a:solidFill>
                <a:latin typeface="Tahoma"/>
                <a:ea typeface="Tahoma"/>
                <a:cs typeface="Tahoma"/>
                <a:sym typeface="Tahoma"/>
              </a:rPr>
              <a:t>Our code </a:t>
            </a:r>
            <a:r>
              <a:rPr b="0" i="1" lang="en-US" sz="1200" u="none" cap="none" strike="noStrike">
                <a:solidFill>
                  <a:srgbClr val="404040"/>
                </a:solidFill>
                <a:latin typeface="Trebuchet MS"/>
                <a:ea typeface="Trebuchet MS"/>
                <a:cs typeface="Trebuchet MS"/>
                <a:sym typeface="Trebuchet MS"/>
              </a:rPr>
              <a:t>(input)</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75"/>
              </a:spcBef>
              <a:spcAft>
                <a:spcPts val="0"/>
              </a:spcAft>
              <a:buClr>
                <a:srgbClr val="404040"/>
              </a:buClr>
              <a:buSzPts val="1200"/>
              <a:buFont typeface="Arial"/>
              <a:buChar char="•"/>
            </a:pPr>
            <a:r>
              <a:rPr b="1" i="0" lang="en-US" sz="1200" u="none" cap="none" strike="noStrike">
                <a:solidFill>
                  <a:srgbClr val="DA431C"/>
                </a:solidFill>
                <a:latin typeface="Courier New"/>
                <a:ea typeface="Courier New"/>
                <a:cs typeface="Courier New"/>
                <a:sym typeface="Courier New"/>
              </a:rPr>
              <a:t>Out[]: </a:t>
            </a:r>
            <a:r>
              <a:rPr b="0" i="0" lang="en-US" sz="1200" u="none" cap="none" strike="noStrike">
                <a:solidFill>
                  <a:srgbClr val="404040"/>
                </a:solidFill>
                <a:latin typeface="Tahoma"/>
                <a:ea typeface="Tahoma"/>
                <a:cs typeface="Tahoma"/>
                <a:sym typeface="Tahoma"/>
              </a:rPr>
              <a:t>What our code produced </a:t>
            </a:r>
            <a:r>
              <a:rPr b="0" i="1" lang="en-US" sz="1200" u="none" cap="none" strike="noStrike">
                <a:solidFill>
                  <a:srgbClr val="404040"/>
                </a:solidFill>
                <a:latin typeface="Trebuchet MS"/>
                <a:ea typeface="Trebuchet MS"/>
                <a:cs typeface="Trebuchet MS"/>
                <a:sym typeface="Trebuchet MS"/>
              </a:rPr>
              <a:t>(output)</a:t>
            </a:r>
            <a:r>
              <a:rPr b="0" i="0" lang="en-US" sz="1200" u="none" cap="none" strike="noStrike">
                <a:solidFill>
                  <a:srgbClr val="404040"/>
                </a:solidFill>
                <a:latin typeface="Tahoma"/>
                <a:ea typeface="Tahoma"/>
                <a:cs typeface="Tahoma"/>
                <a:sym typeface="Tahoma"/>
              </a:rPr>
              <a:t>*</a:t>
            </a:r>
            <a:endParaRPr b="0" i="0" sz="1200" u="none" cap="none" strike="noStrike">
              <a:solidFill>
                <a:schemeClr val="dk1"/>
              </a:solidFill>
              <a:latin typeface="Tahoma"/>
              <a:ea typeface="Tahoma"/>
              <a:cs typeface="Tahoma"/>
              <a:sym typeface="Tahoma"/>
            </a:endParaRPr>
          </a:p>
        </p:txBody>
      </p:sp>
      <p:sp>
        <p:nvSpPr>
          <p:cNvPr id="461" name="Google Shape;461;p32"/>
          <p:cNvSpPr txBox="1"/>
          <p:nvPr/>
        </p:nvSpPr>
        <p:spPr>
          <a:xfrm>
            <a:off x="3966430" y="6251450"/>
            <a:ext cx="2799000" cy="182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404040"/>
                </a:solidFill>
                <a:latin typeface="Trebuchet MS"/>
                <a:ea typeface="Trebuchet MS"/>
                <a:cs typeface="Trebuchet MS"/>
                <a:sym typeface="Trebuchet MS"/>
              </a:rPr>
              <a:t>*Note: not all code has an output!</a:t>
            </a:r>
            <a:endParaRPr b="0" i="0" sz="1100" u="none" cap="none" strike="noStrike">
              <a:solidFill>
                <a:schemeClr val="dk1"/>
              </a:solidFill>
              <a:latin typeface="Trebuchet MS"/>
              <a:ea typeface="Trebuchet MS"/>
              <a:cs typeface="Trebuchet MS"/>
              <a:sym typeface="Trebuchet MS"/>
            </a:endParaRPr>
          </a:p>
        </p:txBody>
      </p:sp>
      <p:sp>
        <p:nvSpPr>
          <p:cNvPr id="462" name="Google Shape;462;p32"/>
          <p:cNvSpPr/>
          <p:nvPr/>
        </p:nvSpPr>
        <p:spPr>
          <a:xfrm>
            <a:off x="29563" y="6033983"/>
            <a:ext cx="793083" cy="774247"/>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grpSp>
        <p:nvGrpSpPr>
          <p:cNvPr id="467" name="Google Shape;467;p33"/>
          <p:cNvGrpSpPr/>
          <p:nvPr/>
        </p:nvGrpSpPr>
        <p:grpSpPr>
          <a:xfrm>
            <a:off x="2663951" y="3291840"/>
            <a:ext cx="4757928" cy="1040625"/>
            <a:chOff x="2663951" y="3291840"/>
            <a:chExt cx="4757928" cy="1040625"/>
          </a:xfrm>
        </p:grpSpPr>
        <p:pic>
          <p:nvPicPr>
            <p:cNvPr id="468" name="Google Shape;468;p33"/>
            <p:cNvPicPr preferRelativeResize="0"/>
            <p:nvPr/>
          </p:nvPicPr>
          <p:blipFill rotWithShape="1">
            <a:blip r:embed="rId3">
              <a:alphaModFix/>
            </a:blip>
            <a:srcRect b="0" l="0" r="0" t="0"/>
            <a:stretch/>
          </p:blipFill>
          <p:spPr>
            <a:xfrm>
              <a:off x="2663951" y="3291840"/>
              <a:ext cx="4757928" cy="819912"/>
            </a:xfrm>
            <a:prstGeom prst="rect">
              <a:avLst/>
            </a:prstGeom>
            <a:noFill/>
            <a:ln>
              <a:noFill/>
            </a:ln>
          </p:spPr>
        </p:pic>
        <p:pic>
          <p:nvPicPr>
            <p:cNvPr id="469" name="Google Shape;469;p33"/>
            <p:cNvPicPr preferRelativeResize="0"/>
            <p:nvPr/>
          </p:nvPicPr>
          <p:blipFill rotWithShape="1">
            <a:blip r:embed="rId4">
              <a:alphaModFix/>
            </a:blip>
            <a:srcRect b="0" l="0" r="0" t="0"/>
            <a:stretch/>
          </p:blipFill>
          <p:spPr>
            <a:xfrm>
              <a:off x="2699486" y="3333445"/>
              <a:ext cx="4629543" cy="689533"/>
            </a:xfrm>
            <a:prstGeom prst="rect">
              <a:avLst/>
            </a:prstGeom>
            <a:noFill/>
            <a:ln>
              <a:noFill/>
            </a:ln>
          </p:spPr>
        </p:pic>
        <p:pic>
          <p:nvPicPr>
            <p:cNvPr id="470" name="Google Shape;470;p33"/>
            <p:cNvPicPr preferRelativeResize="0"/>
            <p:nvPr/>
          </p:nvPicPr>
          <p:blipFill rotWithShape="1">
            <a:blip r:embed="rId5">
              <a:alphaModFix/>
            </a:blip>
            <a:srcRect b="0" l="0" r="0" t="0"/>
            <a:stretch/>
          </p:blipFill>
          <p:spPr>
            <a:xfrm>
              <a:off x="6894982" y="3333445"/>
              <a:ext cx="434044" cy="689533"/>
            </a:xfrm>
            <a:prstGeom prst="rect">
              <a:avLst/>
            </a:prstGeom>
            <a:noFill/>
            <a:ln>
              <a:noFill/>
            </a:ln>
          </p:spPr>
        </p:pic>
        <p:sp>
          <p:nvSpPr>
            <p:cNvPr id="471" name="Google Shape;471;p33"/>
            <p:cNvSpPr/>
            <p:nvPr/>
          </p:nvSpPr>
          <p:spPr>
            <a:xfrm>
              <a:off x="3374758" y="3967340"/>
              <a:ext cx="400685" cy="365125"/>
            </a:xfrm>
            <a:custGeom>
              <a:rect b="b" l="l" r="r" t="t"/>
              <a:pathLst>
                <a:path extrusionOk="0" h="365125" w="400685">
                  <a:moveTo>
                    <a:pt x="28626" y="76100"/>
                  </a:moveTo>
                  <a:lnTo>
                    <a:pt x="30060" y="128447"/>
                  </a:lnTo>
                  <a:lnTo>
                    <a:pt x="33820" y="168656"/>
                  </a:lnTo>
                  <a:lnTo>
                    <a:pt x="40678" y="206514"/>
                  </a:lnTo>
                  <a:lnTo>
                    <a:pt x="58458" y="257022"/>
                  </a:lnTo>
                  <a:lnTo>
                    <a:pt x="88239" y="298475"/>
                  </a:lnTo>
                  <a:lnTo>
                    <a:pt x="130759" y="327659"/>
                  </a:lnTo>
                  <a:lnTo>
                    <a:pt x="183540" y="346189"/>
                  </a:lnTo>
                  <a:lnTo>
                    <a:pt x="222872" y="353936"/>
                  </a:lnTo>
                  <a:lnTo>
                    <a:pt x="264909" y="358940"/>
                  </a:lnTo>
                  <a:lnTo>
                    <a:pt x="308952" y="361924"/>
                  </a:lnTo>
                  <a:lnTo>
                    <a:pt x="354317" y="363562"/>
                  </a:lnTo>
                  <a:lnTo>
                    <a:pt x="400265" y="364515"/>
                  </a:lnTo>
                  <a:lnTo>
                    <a:pt x="400659" y="345478"/>
                  </a:lnTo>
                  <a:lnTo>
                    <a:pt x="354711" y="344512"/>
                  </a:lnTo>
                  <a:lnTo>
                    <a:pt x="309638" y="342887"/>
                  </a:lnTo>
                  <a:lnTo>
                    <a:pt x="266192" y="339940"/>
                  </a:lnTo>
                  <a:lnTo>
                    <a:pt x="225132" y="335013"/>
                  </a:lnTo>
                  <a:lnTo>
                    <a:pt x="187236" y="327494"/>
                  </a:lnTo>
                  <a:lnTo>
                    <a:pt x="138391" y="310210"/>
                  </a:lnTo>
                  <a:lnTo>
                    <a:pt x="100723" y="284086"/>
                  </a:lnTo>
                  <a:lnTo>
                    <a:pt x="75082" y="247726"/>
                  </a:lnTo>
                  <a:lnTo>
                    <a:pt x="58889" y="200926"/>
                  </a:lnTo>
                  <a:lnTo>
                    <a:pt x="49022" y="126682"/>
                  </a:lnTo>
                  <a:lnTo>
                    <a:pt x="47635" y="86487"/>
                  </a:lnTo>
                  <a:lnTo>
                    <a:pt x="47666" y="76287"/>
                  </a:lnTo>
                  <a:lnTo>
                    <a:pt x="28626" y="76100"/>
                  </a:lnTo>
                  <a:close/>
                </a:path>
                <a:path extrusionOk="0" h="365125" w="400685">
                  <a:moveTo>
                    <a:pt x="69783" y="63436"/>
                  </a:moveTo>
                  <a:lnTo>
                    <a:pt x="28689" y="63436"/>
                  </a:lnTo>
                  <a:lnTo>
                    <a:pt x="47739" y="63550"/>
                  </a:lnTo>
                  <a:lnTo>
                    <a:pt x="47666" y="76287"/>
                  </a:lnTo>
                  <a:lnTo>
                    <a:pt x="76187" y="76568"/>
                  </a:lnTo>
                  <a:lnTo>
                    <a:pt x="69783" y="63436"/>
                  </a:lnTo>
                  <a:close/>
                </a:path>
                <a:path extrusionOk="0" h="365125" w="400685">
                  <a:moveTo>
                    <a:pt x="28689" y="63436"/>
                  </a:moveTo>
                  <a:lnTo>
                    <a:pt x="28626" y="76100"/>
                  </a:lnTo>
                  <a:lnTo>
                    <a:pt x="47666" y="76287"/>
                  </a:lnTo>
                  <a:lnTo>
                    <a:pt x="47739" y="63550"/>
                  </a:lnTo>
                  <a:lnTo>
                    <a:pt x="28689" y="63436"/>
                  </a:lnTo>
                  <a:close/>
                </a:path>
                <a:path extrusionOk="0" h="365125" w="400685">
                  <a:moveTo>
                    <a:pt x="38849" y="0"/>
                  </a:moveTo>
                  <a:lnTo>
                    <a:pt x="0" y="75818"/>
                  </a:lnTo>
                  <a:lnTo>
                    <a:pt x="28626" y="76100"/>
                  </a:lnTo>
                  <a:lnTo>
                    <a:pt x="28689" y="63436"/>
                  </a:lnTo>
                  <a:lnTo>
                    <a:pt x="69783" y="63436"/>
                  </a:lnTo>
                  <a:lnTo>
                    <a:pt x="38849"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33"/>
          <p:cNvSpPr txBox="1"/>
          <p:nvPr>
            <p:ph type="title"/>
          </p:nvPr>
        </p:nvSpPr>
        <p:spPr>
          <a:xfrm>
            <a:off x="4554537" y="254509"/>
            <a:ext cx="30835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THE CODE CELL</a:t>
            </a:r>
            <a:endParaRPr/>
          </a:p>
        </p:txBody>
      </p:sp>
      <p:grpSp>
        <p:nvGrpSpPr>
          <p:cNvPr id="473" name="Google Shape;473;p33"/>
          <p:cNvGrpSpPr/>
          <p:nvPr/>
        </p:nvGrpSpPr>
        <p:grpSpPr>
          <a:xfrm>
            <a:off x="215737" y="324764"/>
            <a:ext cx="11760603" cy="1054100"/>
            <a:chOff x="215737" y="324764"/>
            <a:chExt cx="11760603" cy="1054100"/>
          </a:xfrm>
        </p:grpSpPr>
        <p:pic>
          <p:nvPicPr>
            <p:cNvPr id="474" name="Google Shape;474;p33"/>
            <p:cNvPicPr preferRelativeResize="0"/>
            <p:nvPr/>
          </p:nvPicPr>
          <p:blipFill rotWithShape="1">
            <a:blip r:embed="rId6">
              <a:alphaModFix/>
            </a:blip>
            <a:srcRect b="0" l="0" r="0" t="0"/>
            <a:stretch/>
          </p:blipFill>
          <p:spPr>
            <a:xfrm>
              <a:off x="215737" y="830834"/>
              <a:ext cx="11760603" cy="45592"/>
            </a:xfrm>
            <a:prstGeom prst="rect">
              <a:avLst/>
            </a:prstGeom>
            <a:noFill/>
            <a:ln>
              <a:noFill/>
            </a:ln>
          </p:spPr>
        </p:pic>
        <p:sp>
          <p:nvSpPr>
            <p:cNvPr id="475" name="Google Shape;475;p3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76" name="Google Shape;476;p33"/>
            <p:cNvPicPr preferRelativeResize="0"/>
            <p:nvPr/>
          </p:nvPicPr>
          <p:blipFill rotWithShape="1">
            <a:blip r:embed="rId7">
              <a:alphaModFix/>
            </a:blip>
            <a:srcRect b="0" l="0" r="0" t="0"/>
            <a:stretch/>
          </p:blipFill>
          <p:spPr>
            <a:xfrm>
              <a:off x="682998" y="1013854"/>
              <a:ext cx="765360" cy="49910"/>
            </a:xfrm>
            <a:prstGeom prst="rect">
              <a:avLst/>
            </a:prstGeom>
            <a:noFill/>
            <a:ln>
              <a:noFill/>
            </a:ln>
          </p:spPr>
        </p:pic>
        <p:pic>
          <p:nvPicPr>
            <p:cNvPr id="477" name="Google Shape;477;p33"/>
            <p:cNvPicPr preferRelativeResize="0"/>
            <p:nvPr/>
          </p:nvPicPr>
          <p:blipFill rotWithShape="1">
            <a:blip r:embed="rId8">
              <a:alphaModFix/>
            </a:blip>
            <a:srcRect b="0" l="0" r="0" t="0"/>
            <a:stretch/>
          </p:blipFill>
          <p:spPr>
            <a:xfrm>
              <a:off x="782827" y="597903"/>
              <a:ext cx="565696" cy="382676"/>
            </a:xfrm>
            <a:prstGeom prst="rect">
              <a:avLst/>
            </a:prstGeom>
            <a:noFill/>
            <a:ln>
              <a:noFill/>
            </a:ln>
          </p:spPr>
        </p:pic>
      </p:grpSp>
      <p:grpSp>
        <p:nvGrpSpPr>
          <p:cNvPr id="478" name="Google Shape;478;p33"/>
          <p:cNvGrpSpPr/>
          <p:nvPr/>
        </p:nvGrpSpPr>
        <p:grpSpPr>
          <a:xfrm>
            <a:off x="2663951" y="2298192"/>
            <a:ext cx="4757928" cy="798576"/>
            <a:chOff x="2663951" y="2298192"/>
            <a:chExt cx="4757928" cy="798576"/>
          </a:xfrm>
        </p:grpSpPr>
        <p:pic>
          <p:nvPicPr>
            <p:cNvPr id="479" name="Google Shape;479;p33"/>
            <p:cNvPicPr preferRelativeResize="0"/>
            <p:nvPr/>
          </p:nvPicPr>
          <p:blipFill rotWithShape="1">
            <a:blip r:embed="rId9">
              <a:alphaModFix/>
            </a:blip>
            <a:srcRect b="0" l="0" r="0" t="0"/>
            <a:stretch/>
          </p:blipFill>
          <p:spPr>
            <a:xfrm>
              <a:off x="2663951" y="2298192"/>
              <a:ext cx="4757928" cy="798576"/>
            </a:xfrm>
            <a:prstGeom prst="rect">
              <a:avLst/>
            </a:prstGeom>
            <a:noFill/>
            <a:ln>
              <a:noFill/>
            </a:ln>
          </p:spPr>
        </p:pic>
        <p:pic>
          <p:nvPicPr>
            <p:cNvPr id="480" name="Google Shape;480;p33"/>
            <p:cNvPicPr preferRelativeResize="0"/>
            <p:nvPr/>
          </p:nvPicPr>
          <p:blipFill rotWithShape="1">
            <a:blip r:embed="rId10">
              <a:alphaModFix/>
            </a:blip>
            <a:srcRect b="0" l="0" r="0" t="0"/>
            <a:stretch/>
          </p:blipFill>
          <p:spPr>
            <a:xfrm>
              <a:off x="2699486" y="2337600"/>
              <a:ext cx="4629531" cy="669048"/>
            </a:xfrm>
            <a:prstGeom prst="rect">
              <a:avLst/>
            </a:prstGeom>
            <a:noFill/>
            <a:ln>
              <a:noFill/>
            </a:ln>
          </p:spPr>
        </p:pic>
        <p:pic>
          <p:nvPicPr>
            <p:cNvPr id="481" name="Google Shape;481;p33"/>
            <p:cNvPicPr preferRelativeResize="0"/>
            <p:nvPr/>
          </p:nvPicPr>
          <p:blipFill rotWithShape="1">
            <a:blip r:embed="rId11">
              <a:alphaModFix/>
            </a:blip>
            <a:srcRect b="0" l="0" r="0" t="0"/>
            <a:stretch/>
          </p:blipFill>
          <p:spPr>
            <a:xfrm>
              <a:off x="6894982" y="2337600"/>
              <a:ext cx="434035" cy="669048"/>
            </a:xfrm>
            <a:prstGeom prst="rect">
              <a:avLst/>
            </a:prstGeom>
            <a:noFill/>
            <a:ln>
              <a:noFill/>
            </a:ln>
          </p:spPr>
        </p:pic>
      </p:grpSp>
      <p:sp>
        <p:nvSpPr>
          <p:cNvPr id="482" name="Google Shape;482;p33"/>
          <p:cNvSpPr/>
          <p:nvPr/>
        </p:nvSpPr>
        <p:spPr>
          <a:xfrm>
            <a:off x="7508988" y="2521457"/>
            <a:ext cx="669925" cy="254000"/>
          </a:xfrm>
          <a:custGeom>
            <a:rect b="b" l="l" r="r" t="t"/>
            <a:pathLst>
              <a:path extrusionOk="0" h="254000" w="669925">
                <a:moveTo>
                  <a:pt x="0" y="0"/>
                </a:moveTo>
                <a:lnTo>
                  <a:pt x="57751" y="3087"/>
                </a:lnTo>
                <a:lnTo>
                  <a:pt x="115016" y="6366"/>
                </a:lnTo>
                <a:lnTo>
                  <a:pt x="171306" y="10031"/>
                </a:lnTo>
                <a:lnTo>
                  <a:pt x="226135" y="14275"/>
                </a:lnTo>
                <a:lnTo>
                  <a:pt x="279014" y="19288"/>
                </a:lnTo>
                <a:lnTo>
                  <a:pt x="329458" y="25266"/>
                </a:lnTo>
                <a:lnTo>
                  <a:pt x="376979" y="32399"/>
                </a:lnTo>
                <a:lnTo>
                  <a:pt x="421090" y="40882"/>
                </a:lnTo>
                <a:lnTo>
                  <a:pt x="461303" y="50906"/>
                </a:lnTo>
                <a:lnTo>
                  <a:pt x="546530" y="86341"/>
                </a:lnTo>
                <a:lnTo>
                  <a:pt x="584651" y="114478"/>
                </a:lnTo>
                <a:lnTo>
                  <a:pt x="613750" y="146184"/>
                </a:lnTo>
                <a:lnTo>
                  <a:pt x="636083" y="180566"/>
                </a:lnTo>
                <a:lnTo>
                  <a:pt x="653905" y="216732"/>
                </a:lnTo>
                <a:lnTo>
                  <a:pt x="669471" y="253791"/>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33"/>
          <p:cNvSpPr/>
          <p:nvPr/>
        </p:nvSpPr>
        <p:spPr>
          <a:xfrm>
            <a:off x="7508988" y="3327222"/>
            <a:ext cx="678815" cy="354965"/>
          </a:xfrm>
          <a:custGeom>
            <a:rect b="b" l="l" r="r" t="t"/>
            <a:pathLst>
              <a:path extrusionOk="0" h="354964" w="678815">
                <a:moveTo>
                  <a:pt x="73444" y="278650"/>
                </a:moveTo>
                <a:lnTo>
                  <a:pt x="0" y="321830"/>
                </a:lnTo>
                <a:lnTo>
                  <a:pt x="78612" y="354672"/>
                </a:lnTo>
                <a:lnTo>
                  <a:pt x="76733" y="327025"/>
                </a:lnTo>
                <a:lnTo>
                  <a:pt x="64058" y="327025"/>
                </a:lnTo>
                <a:lnTo>
                  <a:pt x="62649" y="308025"/>
                </a:lnTo>
                <a:lnTo>
                  <a:pt x="75377" y="307083"/>
                </a:lnTo>
                <a:lnTo>
                  <a:pt x="73444" y="278650"/>
                </a:lnTo>
                <a:close/>
              </a:path>
              <a:path extrusionOk="0" h="354964" w="678815">
                <a:moveTo>
                  <a:pt x="75377" y="307083"/>
                </a:moveTo>
                <a:lnTo>
                  <a:pt x="62649" y="308025"/>
                </a:lnTo>
                <a:lnTo>
                  <a:pt x="64058" y="327025"/>
                </a:lnTo>
                <a:lnTo>
                  <a:pt x="76669" y="326091"/>
                </a:lnTo>
                <a:lnTo>
                  <a:pt x="75377" y="307083"/>
                </a:lnTo>
                <a:close/>
              </a:path>
              <a:path extrusionOk="0" h="354964" w="678815">
                <a:moveTo>
                  <a:pt x="76669" y="326091"/>
                </a:moveTo>
                <a:lnTo>
                  <a:pt x="64058" y="327025"/>
                </a:lnTo>
                <a:lnTo>
                  <a:pt x="76733" y="327025"/>
                </a:lnTo>
                <a:lnTo>
                  <a:pt x="76669" y="326091"/>
                </a:lnTo>
                <a:close/>
              </a:path>
              <a:path extrusionOk="0" h="354964" w="678815">
                <a:moveTo>
                  <a:pt x="660425" y="0"/>
                </a:moveTo>
                <a:lnTo>
                  <a:pt x="636663" y="68707"/>
                </a:lnTo>
                <a:lnTo>
                  <a:pt x="605764" y="132981"/>
                </a:lnTo>
                <a:lnTo>
                  <a:pt x="573671" y="175971"/>
                </a:lnTo>
                <a:lnTo>
                  <a:pt x="530301" y="213271"/>
                </a:lnTo>
                <a:lnTo>
                  <a:pt x="493331" y="234365"/>
                </a:lnTo>
                <a:lnTo>
                  <a:pt x="448843" y="252107"/>
                </a:lnTo>
                <a:lnTo>
                  <a:pt x="397421" y="266725"/>
                </a:lnTo>
                <a:lnTo>
                  <a:pt x="340080" y="278587"/>
                </a:lnTo>
                <a:lnTo>
                  <a:pt x="277914" y="288137"/>
                </a:lnTo>
                <a:lnTo>
                  <a:pt x="211734" y="295821"/>
                </a:lnTo>
                <a:lnTo>
                  <a:pt x="142608" y="302107"/>
                </a:lnTo>
                <a:lnTo>
                  <a:pt x="75377" y="307083"/>
                </a:lnTo>
                <a:lnTo>
                  <a:pt x="76669" y="326091"/>
                </a:lnTo>
                <a:lnTo>
                  <a:pt x="144018" y="321106"/>
                </a:lnTo>
                <a:lnTo>
                  <a:pt x="213448" y="314794"/>
                </a:lnTo>
                <a:lnTo>
                  <a:pt x="280111" y="307047"/>
                </a:lnTo>
                <a:lnTo>
                  <a:pt x="343179" y="297383"/>
                </a:lnTo>
                <a:lnTo>
                  <a:pt x="401561" y="285318"/>
                </a:lnTo>
                <a:lnTo>
                  <a:pt x="454444" y="270319"/>
                </a:lnTo>
                <a:lnTo>
                  <a:pt x="500926" y="251840"/>
                </a:lnTo>
                <a:lnTo>
                  <a:pt x="540346" y="229450"/>
                </a:lnTo>
                <a:lnTo>
                  <a:pt x="573074" y="203530"/>
                </a:lnTo>
                <a:lnTo>
                  <a:pt x="599909" y="174625"/>
                </a:lnTo>
                <a:lnTo>
                  <a:pt x="621741" y="143357"/>
                </a:lnTo>
                <a:lnTo>
                  <a:pt x="654164" y="76225"/>
                </a:lnTo>
                <a:lnTo>
                  <a:pt x="678510" y="5969"/>
                </a:lnTo>
                <a:lnTo>
                  <a:pt x="660425"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33"/>
          <p:cNvSpPr txBox="1"/>
          <p:nvPr/>
        </p:nvSpPr>
        <p:spPr>
          <a:xfrm>
            <a:off x="7680414" y="2852420"/>
            <a:ext cx="2956560" cy="385445"/>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Click back into the cell (or use the up arrow)  and press </a:t>
            </a:r>
            <a:r>
              <a:rPr b="1" i="0" lang="en-US" sz="1200" u="none" cap="none" strike="noStrike">
                <a:solidFill>
                  <a:srgbClr val="404040"/>
                </a:solidFill>
                <a:latin typeface="Tahoma"/>
                <a:ea typeface="Tahoma"/>
                <a:cs typeface="Tahoma"/>
                <a:sym typeface="Tahoma"/>
              </a:rPr>
              <a:t>SHIFT + ENTER </a:t>
            </a:r>
            <a:r>
              <a:rPr b="0" i="0" lang="en-US" sz="1200" u="none" cap="none" strike="noStrike">
                <a:solidFill>
                  <a:srgbClr val="404040"/>
                </a:solidFill>
                <a:latin typeface="Tahoma"/>
                <a:ea typeface="Tahoma"/>
                <a:cs typeface="Tahoma"/>
                <a:sym typeface="Tahoma"/>
              </a:rPr>
              <a:t>to rerun the code</a:t>
            </a:r>
            <a:endParaRPr b="0" i="0" sz="1200" u="none" cap="none" strike="noStrike">
              <a:solidFill>
                <a:schemeClr val="dk1"/>
              </a:solidFill>
              <a:latin typeface="Tahoma"/>
              <a:ea typeface="Tahoma"/>
              <a:cs typeface="Tahoma"/>
              <a:sym typeface="Tahoma"/>
            </a:endParaRPr>
          </a:p>
        </p:txBody>
      </p:sp>
      <p:sp>
        <p:nvSpPr>
          <p:cNvPr id="485" name="Google Shape;485;p33"/>
          <p:cNvSpPr txBox="1"/>
          <p:nvPr/>
        </p:nvSpPr>
        <p:spPr>
          <a:xfrm>
            <a:off x="3894772" y="4224020"/>
            <a:ext cx="3262629" cy="1147445"/>
          </a:xfrm>
          <a:prstGeom prst="rect">
            <a:avLst/>
          </a:prstGeom>
          <a:noFill/>
          <a:ln>
            <a:noFill/>
          </a:ln>
        </p:spPr>
        <p:txBody>
          <a:bodyPr anchorCtr="0" anchor="t" bIns="0" lIns="0" spcFirstLastPara="1" rIns="0" wrap="square" tIns="23475">
            <a:spAutoFit/>
          </a:bodyPr>
          <a:lstStyle/>
          <a:p>
            <a:pPr indent="0" lvl="0" marL="12700" marR="227965" rtl="0" algn="l">
              <a:lnSpc>
                <a:spcPct val="115833"/>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Note that our output hasn’t changed, but the  number in the brackets increased from </a:t>
            </a:r>
            <a:r>
              <a:rPr b="1" i="0" lang="en-US" sz="1200" u="none" cap="none" strike="noStrike">
                <a:solidFill>
                  <a:srgbClr val="404040"/>
                </a:solidFill>
                <a:latin typeface="Tahoma"/>
                <a:ea typeface="Tahoma"/>
                <a:cs typeface="Tahoma"/>
                <a:sym typeface="Tahoma"/>
              </a:rPr>
              <a:t>1 </a:t>
            </a:r>
            <a:r>
              <a:rPr b="0" i="0" lang="en-US" sz="1200" u="none" cap="none" strike="noStrike">
                <a:solidFill>
                  <a:srgbClr val="404040"/>
                </a:solidFill>
                <a:latin typeface="Tahoma"/>
                <a:ea typeface="Tahoma"/>
                <a:cs typeface="Tahoma"/>
                <a:sym typeface="Tahoma"/>
              </a:rPr>
              <a:t>to </a:t>
            </a:r>
            <a:r>
              <a:rPr b="1" i="0" lang="en-US" sz="1200" u="none" cap="none" strike="noStrike">
                <a:solidFill>
                  <a:srgbClr val="404040"/>
                </a:solidFill>
                <a:latin typeface="Tahoma"/>
                <a:ea typeface="Tahoma"/>
                <a:cs typeface="Tahoma"/>
                <a:sym typeface="Tahoma"/>
              </a:rPr>
              <a:t>2</a:t>
            </a:r>
            <a:r>
              <a:rPr b="0" i="0" lang="en-US" sz="1200" u="none" cap="none" strike="noStrike">
                <a:solidFill>
                  <a:srgbClr val="404040"/>
                </a:solidFill>
                <a:latin typeface="Tahoma"/>
                <a:ea typeface="Tahoma"/>
                <a:cs typeface="Tahoma"/>
                <a:sym typeface="Tahoma"/>
              </a:rPr>
              <a:t>.</a:t>
            </a:r>
            <a:endParaRPr b="0" i="0" sz="1200" u="none" cap="none" strike="noStrike">
              <a:solidFill>
                <a:schemeClr val="dk1"/>
              </a:solidFill>
              <a:latin typeface="Tahoma"/>
              <a:ea typeface="Tahoma"/>
              <a:cs typeface="Tahoma"/>
              <a:sym typeface="Tahoma"/>
            </a:endParaRPr>
          </a:p>
          <a:p>
            <a:pPr indent="0" lvl="0" marL="12700" marR="5080" rtl="0" algn="l">
              <a:lnSpc>
                <a:spcPct val="115833"/>
              </a:lnSpc>
              <a:spcBef>
                <a:spcPts val="725"/>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This is a </a:t>
            </a:r>
            <a:r>
              <a:rPr b="1" i="0" lang="en-US" sz="1200" u="none" cap="none" strike="noStrike">
                <a:solidFill>
                  <a:srgbClr val="404040"/>
                </a:solidFill>
                <a:latin typeface="Tahoma"/>
                <a:ea typeface="Tahoma"/>
                <a:cs typeface="Tahoma"/>
                <a:sym typeface="Tahoma"/>
              </a:rPr>
              <a:t>cell execution counter</a:t>
            </a:r>
            <a:r>
              <a:rPr b="0" i="0" lang="en-US" sz="1200" u="none" cap="none" strike="noStrike">
                <a:solidFill>
                  <a:srgbClr val="404040"/>
                </a:solidFill>
                <a:latin typeface="Tahoma"/>
                <a:ea typeface="Tahoma"/>
                <a:cs typeface="Tahoma"/>
                <a:sym typeface="Tahoma"/>
              </a:rPr>
              <a:t>, which indicates  how many cells you’ve run in the current session.</a:t>
            </a:r>
            <a:endParaRPr b="0" i="0" sz="1200" u="none" cap="none" strike="noStrike">
              <a:solidFill>
                <a:schemeClr val="dk1"/>
              </a:solidFill>
              <a:latin typeface="Tahoma"/>
              <a:ea typeface="Tahoma"/>
              <a:cs typeface="Tahoma"/>
              <a:sym typeface="Tahoma"/>
            </a:endParaRPr>
          </a:p>
          <a:p>
            <a:pPr indent="0" lvl="0" marL="12700" marR="0" rtl="0" algn="l">
              <a:lnSpc>
                <a:spcPct val="100000"/>
              </a:lnSpc>
              <a:spcBef>
                <a:spcPts val="1019"/>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If the cell is still processing, you’ll see </a:t>
            </a:r>
            <a:r>
              <a:rPr b="1" i="0" lang="en-US" sz="1200" u="none" cap="none" strike="noStrike">
                <a:solidFill>
                  <a:srgbClr val="6670B8"/>
                </a:solidFill>
                <a:latin typeface="Courier New"/>
                <a:ea typeface="Courier New"/>
                <a:cs typeface="Courier New"/>
                <a:sym typeface="Courier New"/>
              </a:rPr>
              <a:t>In[*]</a:t>
            </a:r>
            <a:endParaRPr b="0" i="0" sz="1200" u="none" cap="none" strike="noStrike">
              <a:solidFill>
                <a:schemeClr val="dk1"/>
              </a:solidFill>
              <a:latin typeface="Courier New"/>
              <a:ea typeface="Courier New"/>
              <a:cs typeface="Courier New"/>
              <a:sym typeface="Courier New"/>
            </a:endParaRPr>
          </a:p>
        </p:txBody>
      </p:sp>
      <p:grpSp>
        <p:nvGrpSpPr>
          <p:cNvPr id="486" name="Google Shape;486;p33"/>
          <p:cNvGrpSpPr/>
          <p:nvPr/>
        </p:nvGrpSpPr>
        <p:grpSpPr>
          <a:xfrm>
            <a:off x="7808976" y="4163567"/>
            <a:ext cx="3663696" cy="1762557"/>
            <a:chOff x="7808976" y="4163567"/>
            <a:chExt cx="3663696" cy="1762557"/>
          </a:xfrm>
        </p:grpSpPr>
        <p:pic>
          <p:nvPicPr>
            <p:cNvPr id="487" name="Google Shape;487;p33"/>
            <p:cNvPicPr preferRelativeResize="0"/>
            <p:nvPr/>
          </p:nvPicPr>
          <p:blipFill rotWithShape="1">
            <a:blip r:embed="rId12">
              <a:alphaModFix/>
            </a:blip>
            <a:srcRect b="0" l="0" r="0" t="0"/>
            <a:stretch/>
          </p:blipFill>
          <p:spPr>
            <a:xfrm>
              <a:off x="7808976" y="4163567"/>
              <a:ext cx="3663696" cy="1399032"/>
            </a:xfrm>
            <a:prstGeom prst="rect">
              <a:avLst/>
            </a:prstGeom>
            <a:noFill/>
            <a:ln>
              <a:noFill/>
            </a:ln>
          </p:spPr>
        </p:pic>
        <p:pic>
          <p:nvPicPr>
            <p:cNvPr id="488" name="Google Shape;488;p33"/>
            <p:cNvPicPr preferRelativeResize="0"/>
            <p:nvPr/>
          </p:nvPicPr>
          <p:blipFill rotWithShape="1">
            <a:blip r:embed="rId13">
              <a:alphaModFix/>
            </a:blip>
            <a:srcRect b="0" l="0" r="0" t="0"/>
            <a:stretch/>
          </p:blipFill>
          <p:spPr>
            <a:xfrm>
              <a:off x="7843723" y="4204004"/>
              <a:ext cx="3534422" cy="1268387"/>
            </a:xfrm>
            <a:prstGeom prst="rect">
              <a:avLst/>
            </a:prstGeom>
            <a:noFill/>
            <a:ln>
              <a:noFill/>
            </a:ln>
          </p:spPr>
        </p:pic>
        <p:pic>
          <p:nvPicPr>
            <p:cNvPr id="489" name="Google Shape;489;p33"/>
            <p:cNvPicPr preferRelativeResize="0"/>
            <p:nvPr/>
          </p:nvPicPr>
          <p:blipFill rotWithShape="1">
            <a:blip r:embed="rId14">
              <a:alphaModFix/>
            </a:blip>
            <a:srcRect b="0" l="0" r="0" t="0"/>
            <a:stretch/>
          </p:blipFill>
          <p:spPr>
            <a:xfrm>
              <a:off x="10994872" y="4204004"/>
              <a:ext cx="383256" cy="1268387"/>
            </a:xfrm>
            <a:prstGeom prst="rect">
              <a:avLst/>
            </a:prstGeom>
            <a:noFill/>
            <a:ln>
              <a:noFill/>
            </a:ln>
          </p:spPr>
        </p:pic>
        <p:sp>
          <p:nvSpPr>
            <p:cNvPr id="490" name="Google Shape;490;p33"/>
            <p:cNvSpPr/>
            <p:nvPr/>
          </p:nvSpPr>
          <p:spPr>
            <a:xfrm>
              <a:off x="8439734" y="5553379"/>
              <a:ext cx="275590" cy="372745"/>
            </a:xfrm>
            <a:custGeom>
              <a:rect b="b" l="l" r="r" t="t"/>
              <a:pathLst>
                <a:path extrusionOk="0" h="372745" w="275590">
                  <a:moveTo>
                    <a:pt x="28618" y="76137"/>
                  </a:moveTo>
                  <a:lnTo>
                    <a:pt x="29540" y="130928"/>
                  </a:lnTo>
                  <a:lnTo>
                    <a:pt x="31978" y="171724"/>
                  </a:lnTo>
                  <a:lnTo>
                    <a:pt x="36410" y="210024"/>
                  </a:lnTo>
                  <a:lnTo>
                    <a:pt x="47904" y="261124"/>
                  </a:lnTo>
                  <a:lnTo>
                    <a:pt x="67335" y="303324"/>
                  </a:lnTo>
                  <a:lnTo>
                    <a:pt x="95872" y="333800"/>
                  </a:lnTo>
                  <a:lnTo>
                    <a:pt x="130759" y="353005"/>
                  </a:lnTo>
                  <a:lnTo>
                    <a:pt x="185966" y="366577"/>
                  </a:lnTo>
                  <a:lnTo>
                    <a:pt x="244881" y="371322"/>
                  </a:lnTo>
                  <a:lnTo>
                    <a:pt x="274942" y="372308"/>
                  </a:lnTo>
                  <a:lnTo>
                    <a:pt x="275577" y="353268"/>
                  </a:lnTo>
                  <a:lnTo>
                    <a:pt x="245503" y="352282"/>
                  </a:lnTo>
                  <a:lnTo>
                    <a:pt x="216128" y="350625"/>
                  </a:lnTo>
                  <a:lnTo>
                    <a:pt x="187972" y="347633"/>
                  </a:lnTo>
                  <a:lnTo>
                    <a:pt x="161518" y="342668"/>
                  </a:lnTo>
                  <a:lnTo>
                    <a:pt x="139074" y="335680"/>
                  </a:lnTo>
                  <a:lnTo>
                    <a:pt x="138696" y="335680"/>
                  </a:lnTo>
                  <a:lnTo>
                    <a:pt x="137312" y="335131"/>
                  </a:lnTo>
                  <a:lnTo>
                    <a:pt x="137576" y="335131"/>
                  </a:lnTo>
                  <a:lnTo>
                    <a:pt x="117226" y="325161"/>
                  </a:lnTo>
                  <a:lnTo>
                    <a:pt x="117005" y="325161"/>
                  </a:lnTo>
                  <a:lnTo>
                    <a:pt x="115824" y="324474"/>
                  </a:lnTo>
                  <a:lnTo>
                    <a:pt x="115998" y="324474"/>
                  </a:lnTo>
                  <a:lnTo>
                    <a:pt x="106616" y="318068"/>
                  </a:lnTo>
                  <a:lnTo>
                    <a:pt x="76326" y="280907"/>
                  </a:lnTo>
                  <a:lnTo>
                    <a:pt x="61633" y="239739"/>
                  </a:lnTo>
                  <a:lnTo>
                    <a:pt x="50901" y="169551"/>
                  </a:lnTo>
                  <a:lnTo>
                    <a:pt x="48564" y="129799"/>
                  </a:lnTo>
                  <a:lnTo>
                    <a:pt x="47634" y="88258"/>
                  </a:lnTo>
                  <a:lnTo>
                    <a:pt x="47667" y="76261"/>
                  </a:lnTo>
                  <a:lnTo>
                    <a:pt x="28618" y="76137"/>
                  </a:lnTo>
                  <a:close/>
                </a:path>
                <a:path extrusionOk="0" h="372745" w="275590">
                  <a:moveTo>
                    <a:pt x="137312" y="335131"/>
                  </a:moveTo>
                  <a:lnTo>
                    <a:pt x="138696" y="335680"/>
                  </a:lnTo>
                  <a:lnTo>
                    <a:pt x="138037" y="335357"/>
                  </a:lnTo>
                  <a:lnTo>
                    <a:pt x="137312" y="335131"/>
                  </a:lnTo>
                  <a:close/>
                </a:path>
                <a:path extrusionOk="0" h="372745" w="275590">
                  <a:moveTo>
                    <a:pt x="138037" y="335357"/>
                  </a:moveTo>
                  <a:lnTo>
                    <a:pt x="138696" y="335680"/>
                  </a:lnTo>
                  <a:lnTo>
                    <a:pt x="139074" y="335680"/>
                  </a:lnTo>
                  <a:lnTo>
                    <a:pt x="138037" y="335357"/>
                  </a:lnTo>
                  <a:close/>
                </a:path>
                <a:path extrusionOk="0" h="372745" w="275590">
                  <a:moveTo>
                    <a:pt x="137576" y="335131"/>
                  </a:moveTo>
                  <a:lnTo>
                    <a:pt x="137312" y="335131"/>
                  </a:lnTo>
                  <a:lnTo>
                    <a:pt x="138037" y="335357"/>
                  </a:lnTo>
                  <a:lnTo>
                    <a:pt x="137576" y="335131"/>
                  </a:lnTo>
                  <a:close/>
                </a:path>
                <a:path extrusionOk="0" h="372745" w="275590">
                  <a:moveTo>
                    <a:pt x="115824" y="324474"/>
                  </a:moveTo>
                  <a:lnTo>
                    <a:pt x="117005" y="325161"/>
                  </a:lnTo>
                  <a:lnTo>
                    <a:pt x="116442" y="324777"/>
                  </a:lnTo>
                  <a:lnTo>
                    <a:pt x="115824" y="324474"/>
                  </a:lnTo>
                  <a:close/>
                </a:path>
                <a:path extrusionOk="0" h="372745" w="275590">
                  <a:moveTo>
                    <a:pt x="116442" y="324777"/>
                  </a:moveTo>
                  <a:lnTo>
                    <a:pt x="117005" y="325161"/>
                  </a:lnTo>
                  <a:lnTo>
                    <a:pt x="117226" y="325161"/>
                  </a:lnTo>
                  <a:lnTo>
                    <a:pt x="116442" y="324777"/>
                  </a:lnTo>
                  <a:close/>
                </a:path>
                <a:path extrusionOk="0" h="372745" w="275590">
                  <a:moveTo>
                    <a:pt x="115998" y="324474"/>
                  </a:moveTo>
                  <a:lnTo>
                    <a:pt x="115824" y="324474"/>
                  </a:lnTo>
                  <a:lnTo>
                    <a:pt x="116442" y="324777"/>
                  </a:lnTo>
                  <a:lnTo>
                    <a:pt x="115998" y="324474"/>
                  </a:lnTo>
                  <a:close/>
                </a:path>
                <a:path extrusionOk="0" h="372745" w="275590">
                  <a:moveTo>
                    <a:pt x="69814" y="63466"/>
                  </a:moveTo>
                  <a:lnTo>
                    <a:pt x="28663" y="63466"/>
                  </a:lnTo>
                  <a:lnTo>
                    <a:pt x="47713" y="63533"/>
                  </a:lnTo>
                  <a:lnTo>
                    <a:pt x="47667" y="76261"/>
                  </a:lnTo>
                  <a:lnTo>
                    <a:pt x="76200" y="76447"/>
                  </a:lnTo>
                  <a:lnTo>
                    <a:pt x="69814" y="63466"/>
                  </a:lnTo>
                  <a:close/>
                </a:path>
                <a:path extrusionOk="0" h="372745" w="275590">
                  <a:moveTo>
                    <a:pt x="28663" y="63466"/>
                  </a:moveTo>
                  <a:lnTo>
                    <a:pt x="28618" y="76137"/>
                  </a:lnTo>
                  <a:lnTo>
                    <a:pt x="47667" y="76261"/>
                  </a:lnTo>
                  <a:lnTo>
                    <a:pt x="47713" y="63533"/>
                  </a:lnTo>
                  <a:lnTo>
                    <a:pt x="28663" y="63466"/>
                  </a:lnTo>
                  <a:close/>
                </a:path>
                <a:path extrusionOk="0" h="372745" w="275590">
                  <a:moveTo>
                    <a:pt x="38595" y="0"/>
                  </a:moveTo>
                  <a:lnTo>
                    <a:pt x="0" y="75951"/>
                  </a:lnTo>
                  <a:lnTo>
                    <a:pt x="28618" y="76137"/>
                  </a:lnTo>
                  <a:lnTo>
                    <a:pt x="28663" y="63466"/>
                  </a:lnTo>
                  <a:lnTo>
                    <a:pt x="69814" y="63466"/>
                  </a:lnTo>
                  <a:lnTo>
                    <a:pt x="38595"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1" name="Google Shape;491;p33"/>
          <p:cNvSpPr txBox="1"/>
          <p:nvPr/>
        </p:nvSpPr>
        <p:spPr>
          <a:xfrm>
            <a:off x="8818003" y="5766308"/>
            <a:ext cx="2417445" cy="388620"/>
          </a:xfrm>
          <a:prstGeom prst="rect">
            <a:avLst/>
          </a:prstGeom>
          <a:noFill/>
          <a:ln>
            <a:noFill/>
          </a:ln>
        </p:spPr>
        <p:txBody>
          <a:bodyPr anchorCtr="0" anchor="t" bIns="0" lIns="0" spcFirstLastPara="1" rIns="0" wrap="square" tIns="20950">
            <a:spAutoFit/>
          </a:bodyPr>
          <a:lstStyle/>
          <a:p>
            <a:pPr indent="0" lvl="0" marL="12700" marR="5080" rtl="0" algn="l">
              <a:lnSpc>
                <a:spcPct val="118333"/>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The cell counter will continue to  increment as you run additional cells</a:t>
            </a:r>
            <a:endParaRPr b="0" i="0" sz="1200" u="none" cap="none" strike="noStrike">
              <a:solidFill>
                <a:schemeClr val="dk1"/>
              </a:solidFill>
              <a:latin typeface="Tahoma"/>
              <a:ea typeface="Tahoma"/>
              <a:cs typeface="Tahoma"/>
              <a:sym typeface="Tahoma"/>
            </a:endParaRPr>
          </a:p>
        </p:txBody>
      </p:sp>
      <p:sp>
        <p:nvSpPr>
          <p:cNvPr id="492" name="Google Shape;492;p33"/>
          <p:cNvSpPr txBox="1"/>
          <p:nvPr/>
        </p:nvSpPr>
        <p:spPr>
          <a:xfrm>
            <a:off x="2691498" y="1549908"/>
            <a:ext cx="660654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code cell </a:t>
            </a:r>
            <a:r>
              <a:rPr b="0" i="0" lang="en-US" sz="2000" u="none" cap="none" strike="noStrike">
                <a:solidFill>
                  <a:srgbClr val="404040"/>
                </a:solidFill>
                <a:latin typeface="Tahoma"/>
                <a:ea typeface="Tahoma"/>
                <a:cs typeface="Tahoma"/>
                <a:sym typeface="Tahoma"/>
              </a:rPr>
              <a:t>is where you’ll write and execute Python code</a:t>
            </a:r>
            <a:endParaRPr b="0" i="0" sz="2000" u="none" cap="none" strike="noStrike">
              <a:solidFill>
                <a:schemeClr val="dk1"/>
              </a:solidFill>
              <a:latin typeface="Tahoma"/>
              <a:ea typeface="Tahoma"/>
              <a:cs typeface="Tahoma"/>
              <a:sym typeface="Tahoma"/>
            </a:endParaRPr>
          </a:p>
        </p:txBody>
      </p:sp>
      <p:sp>
        <p:nvSpPr>
          <p:cNvPr id="493" name="Google Shape;493;p33"/>
          <p:cNvSpPr/>
          <p:nvPr/>
        </p:nvSpPr>
        <p:spPr>
          <a:xfrm>
            <a:off x="29563" y="6033983"/>
            <a:ext cx="793083" cy="774247"/>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7" name="Shape 497"/>
        <p:cNvGrpSpPr/>
        <p:nvPr/>
      </p:nvGrpSpPr>
      <p:grpSpPr>
        <a:xfrm>
          <a:off x="0" y="0"/>
          <a:ext cx="0" cy="0"/>
          <a:chOff x="0" y="0"/>
          <a:chExt cx="0" cy="0"/>
        </a:xfrm>
      </p:grpSpPr>
      <p:sp>
        <p:nvSpPr>
          <p:cNvPr id="498" name="Google Shape;498;p34"/>
          <p:cNvSpPr txBox="1"/>
          <p:nvPr>
            <p:ph type="title"/>
          </p:nvPr>
        </p:nvSpPr>
        <p:spPr>
          <a:xfrm>
            <a:off x="4031450" y="254509"/>
            <a:ext cx="41287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COMMENTING CODE</a:t>
            </a:r>
            <a:endParaRPr/>
          </a:p>
        </p:txBody>
      </p:sp>
      <p:grpSp>
        <p:nvGrpSpPr>
          <p:cNvPr id="499" name="Google Shape;499;p34"/>
          <p:cNvGrpSpPr/>
          <p:nvPr/>
        </p:nvGrpSpPr>
        <p:grpSpPr>
          <a:xfrm>
            <a:off x="215737" y="324764"/>
            <a:ext cx="11760603" cy="1054100"/>
            <a:chOff x="215737" y="324764"/>
            <a:chExt cx="11760603" cy="1054100"/>
          </a:xfrm>
        </p:grpSpPr>
        <p:pic>
          <p:nvPicPr>
            <p:cNvPr id="500" name="Google Shape;500;p34"/>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501" name="Google Shape;501;p3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02" name="Google Shape;502;p34"/>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503" name="Google Shape;503;p34"/>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504" name="Google Shape;504;p34"/>
          <p:cNvSpPr txBox="1"/>
          <p:nvPr/>
        </p:nvSpPr>
        <p:spPr>
          <a:xfrm>
            <a:off x="2691500" y="1549900"/>
            <a:ext cx="74898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Comments </a:t>
            </a:r>
            <a:r>
              <a:rPr b="0" i="0" lang="en-US" sz="2000" u="none" cap="none" strike="noStrike">
                <a:solidFill>
                  <a:srgbClr val="404040"/>
                </a:solidFill>
                <a:latin typeface="Tahoma"/>
                <a:ea typeface="Tahoma"/>
                <a:cs typeface="Tahoma"/>
                <a:sym typeface="Tahoma"/>
              </a:rPr>
              <a:t>are lines of code that start with ‘</a:t>
            </a:r>
            <a:r>
              <a:rPr b="1" i="0" lang="en-US" sz="2000" u="none" cap="none" strike="noStrike">
                <a:solidFill>
                  <a:srgbClr val="404040"/>
                </a:solidFill>
                <a:latin typeface="Tahoma"/>
                <a:ea typeface="Tahoma"/>
                <a:cs typeface="Tahoma"/>
                <a:sym typeface="Tahoma"/>
              </a:rPr>
              <a:t>#</a:t>
            </a:r>
            <a:r>
              <a:rPr b="0" i="0" lang="en-US" sz="2000" u="none" cap="none" strike="noStrike">
                <a:solidFill>
                  <a:srgbClr val="404040"/>
                </a:solidFill>
                <a:latin typeface="Tahoma"/>
                <a:ea typeface="Tahoma"/>
                <a:cs typeface="Tahoma"/>
                <a:sym typeface="Tahoma"/>
              </a:rPr>
              <a:t>’ and do not run</a:t>
            </a:r>
            <a:endParaRPr b="0" i="0" sz="2000" u="none" cap="none" strike="noStrike">
              <a:solidFill>
                <a:schemeClr val="dk1"/>
              </a:solidFill>
              <a:latin typeface="Tahoma"/>
              <a:ea typeface="Tahoma"/>
              <a:cs typeface="Tahoma"/>
              <a:sym typeface="Tahoma"/>
            </a:endParaRPr>
          </a:p>
        </p:txBody>
      </p:sp>
      <p:sp>
        <p:nvSpPr>
          <p:cNvPr id="505" name="Google Shape;505;p34"/>
          <p:cNvSpPr txBox="1"/>
          <p:nvPr/>
        </p:nvSpPr>
        <p:spPr>
          <a:xfrm>
            <a:off x="3148698" y="1932939"/>
            <a:ext cx="7910830" cy="6597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are great for explaining portions of code for others who may use or review it</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also serve as reminders for yourself when you revisit your code in the future</a:t>
            </a:r>
            <a:endParaRPr b="0" i="0" sz="1600" u="none" cap="none" strike="noStrike">
              <a:solidFill>
                <a:schemeClr val="dk1"/>
              </a:solidFill>
              <a:latin typeface="Tahoma"/>
              <a:ea typeface="Tahoma"/>
              <a:cs typeface="Tahoma"/>
              <a:sym typeface="Tahoma"/>
            </a:endParaRPr>
          </a:p>
        </p:txBody>
      </p:sp>
      <p:grpSp>
        <p:nvGrpSpPr>
          <p:cNvPr id="506" name="Google Shape;506;p34"/>
          <p:cNvGrpSpPr/>
          <p:nvPr/>
        </p:nvGrpSpPr>
        <p:grpSpPr>
          <a:xfrm>
            <a:off x="2612770" y="2971800"/>
            <a:ext cx="6474079" cy="1316443"/>
            <a:chOff x="2612770" y="2971800"/>
            <a:chExt cx="6474079" cy="1316443"/>
          </a:xfrm>
        </p:grpSpPr>
        <p:pic>
          <p:nvPicPr>
            <p:cNvPr id="507" name="Google Shape;507;p34"/>
            <p:cNvPicPr preferRelativeResize="0"/>
            <p:nvPr/>
          </p:nvPicPr>
          <p:blipFill rotWithShape="1">
            <a:blip r:embed="rId6">
              <a:alphaModFix/>
            </a:blip>
            <a:srcRect b="0" l="0" r="0" t="0"/>
            <a:stretch/>
          </p:blipFill>
          <p:spPr>
            <a:xfrm>
              <a:off x="2612770" y="2971800"/>
              <a:ext cx="6474079" cy="1316443"/>
            </a:xfrm>
            <a:prstGeom prst="rect">
              <a:avLst/>
            </a:prstGeom>
            <a:noFill/>
            <a:ln>
              <a:noFill/>
            </a:ln>
          </p:spPr>
        </p:pic>
        <p:pic>
          <p:nvPicPr>
            <p:cNvPr id="508" name="Google Shape;508;p34"/>
            <p:cNvPicPr preferRelativeResize="0"/>
            <p:nvPr/>
          </p:nvPicPr>
          <p:blipFill rotWithShape="1">
            <a:blip r:embed="rId7">
              <a:alphaModFix/>
            </a:blip>
            <a:srcRect b="0" l="0" r="0" t="0"/>
            <a:stretch/>
          </p:blipFill>
          <p:spPr>
            <a:xfrm>
              <a:off x="8918917" y="2971800"/>
              <a:ext cx="167932" cy="1316443"/>
            </a:xfrm>
            <a:prstGeom prst="rect">
              <a:avLst/>
            </a:prstGeom>
            <a:noFill/>
            <a:ln>
              <a:noFill/>
            </a:ln>
          </p:spPr>
        </p:pic>
      </p:grpSp>
      <p:sp>
        <p:nvSpPr>
          <p:cNvPr id="509" name="Google Shape;509;p34"/>
          <p:cNvSpPr txBox="1"/>
          <p:nvPr/>
        </p:nvSpPr>
        <p:spPr>
          <a:xfrm>
            <a:off x="9433038" y="3132835"/>
            <a:ext cx="2356485" cy="7569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Think about your audience when  commenting your code (you may not  need to explain basic arithmetic to an  experienced Python programmer)</a:t>
            </a:r>
            <a:endParaRPr b="0" i="0" sz="1200" u="none" cap="none" strike="noStrike">
              <a:solidFill>
                <a:schemeClr val="dk1"/>
              </a:solidFill>
              <a:latin typeface="Trebuchet MS"/>
              <a:ea typeface="Trebuchet MS"/>
              <a:cs typeface="Trebuchet MS"/>
              <a:sym typeface="Trebuchet MS"/>
            </a:endParaRPr>
          </a:p>
        </p:txBody>
      </p:sp>
      <p:sp>
        <p:nvSpPr>
          <p:cNvPr id="510" name="Google Shape;510;p34"/>
          <p:cNvSpPr/>
          <p:nvPr/>
        </p:nvSpPr>
        <p:spPr>
          <a:xfrm>
            <a:off x="9173108" y="2936874"/>
            <a:ext cx="111125" cy="1188720"/>
          </a:xfrm>
          <a:custGeom>
            <a:rect b="b" l="l" r="r" t="t"/>
            <a:pathLst>
              <a:path extrusionOk="0" h="1188720" w="111125">
                <a:moveTo>
                  <a:pt x="0" y="1188720"/>
                </a:moveTo>
                <a:lnTo>
                  <a:pt x="21540" y="1184734"/>
                </a:lnTo>
                <a:lnTo>
                  <a:pt x="39130" y="1173862"/>
                </a:lnTo>
                <a:lnTo>
                  <a:pt x="50989" y="1157738"/>
                </a:lnTo>
                <a:lnTo>
                  <a:pt x="55338" y="1137993"/>
                </a:lnTo>
                <a:lnTo>
                  <a:pt x="55338" y="419825"/>
                </a:lnTo>
                <a:lnTo>
                  <a:pt x="59687" y="400079"/>
                </a:lnTo>
                <a:lnTo>
                  <a:pt x="71546" y="383955"/>
                </a:lnTo>
                <a:lnTo>
                  <a:pt x="89136" y="373083"/>
                </a:lnTo>
                <a:lnTo>
                  <a:pt x="110677" y="369097"/>
                </a:lnTo>
                <a:lnTo>
                  <a:pt x="89136" y="365110"/>
                </a:lnTo>
                <a:lnTo>
                  <a:pt x="71546" y="354239"/>
                </a:lnTo>
                <a:lnTo>
                  <a:pt x="59687" y="338115"/>
                </a:lnTo>
                <a:lnTo>
                  <a:pt x="55338" y="318370"/>
                </a:lnTo>
                <a:lnTo>
                  <a:pt x="55338" y="50730"/>
                </a:lnTo>
                <a:lnTo>
                  <a:pt x="50989" y="30982"/>
                </a:lnTo>
                <a:lnTo>
                  <a:pt x="39130" y="14857"/>
                </a:lnTo>
                <a:lnTo>
                  <a:pt x="21540" y="3986"/>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11" name="Google Shape;511;p34"/>
          <p:cNvGrpSpPr/>
          <p:nvPr/>
        </p:nvGrpSpPr>
        <p:grpSpPr>
          <a:xfrm>
            <a:off x="2612770" y="4491266"/>
            <a:ext cx="6470612" cy="1120894"/>
            <a:chOff x="2612770" y="4491266"/>
            <a:chExt cx="6470612" cy="1120894"/>
          </a:xfrm>
        </p:grpSpPr>
        <p:pic>
          <p:nvPicPr>
            <p:cNvPr id="512" name="Google Shape;512;p34"/>
            <p:cNvPicPr preferRelativeResize="0"/>
            <p:nvPr/>
          </p:nvPicPr>
          <p:blipFill rotWithShape="1">
            <a:blip r:embed="rId8">
              <a:alphaModFix/>
            </a:blip>
            <a:srcRect b="0" l="0" r="0" t="0"/>
            <a:stretch/>
          </p:blipFill>
          <p:spPr>
            <a:xfrm>
              <a:off x="2612770" y="4491266"/>
              <a:ext cx="6437502" cy="1120894"/>
            </a:xfrm>
            <a:prstGeom prst="rect">
              <a:avLst/>
            </a:prstGeom>
            <a:noFill/>
            <a:ln>
              <a:noFill/>
            </a:ln>
          </p:spPr>
        </p:pic>
        <p:pic>
          <p:nvPicPr>
            <p:cNvPr id="513" name="Google Shape;513;p34"/>
            <p:cNvPicPr preferRelativeResize="0"/>
            <p:nvPr/>
          </p:nvPicPr>
          <p:blipFill rotWithShape="1">
            <a:blip r:embed="rId9">
              <a:alphaModFix/>
            </a:blip>
            <a:srcRect b="0" l="0" r="0" t="0"/>
            <a:stretch/>
          </p:blipFill>
          <p:spPr>
            <a:xfrm>
              <a:off x="3055721" y="4972291"/>
              <a:ext cx="6027661" cy="156260"/>
            </a:xfrm>
            <a:prstGeom prst="rect">
              <a:avLst/>
            </a:prstGeom>
            <a:noFill/>
            <a:ln>
              <a:noFill/>
            </a:ln>
          </p:spPr>
        </p:pic>
      </p:grpSp>
      <p:sp>
        <p:nvSpPr>
          <p:cNvPr id="514" name="Google Shape;514;p34"/>
          <p:cNvSpPr txBox="1"/>
          <p:nvPr/>
        </p:nvSpPr>
        <p:spPr>
          <a:xfrm>
            <a:off x="9433038" y="4678171"/>
            <a:ext cx="2207260"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Be conscious of over-commenting,  which can actually make your code  even more difficult to read</a:t>
            </a:r>
            <a:endParaRPr b="0" i="0" sz="1200" u="none" cap="none" strike="noStrike">
              <a:solidFill>
                <a:schemeClr val="dk1"/>
              </a:solidFill>
              <a:latin typeface="Trebuchet MS"/>
              <a:ea typeface="Trebuchet MS"/>
              <a:cs typeface="Trebuchet MS"/>
              <a:sym typeface="Trebuchet MS"/>
            </a:endParaRPr>
          </a:p>
        </p:txBody>
      </p:sp>
      <p:sp>
        <p:nvSpPr>
          <p:cNvPr id="515" name="Google Shape;515;p34"/>
          <p:cNvSpPr/>
          <p:nvPr/>
        </p:nvSpPr>
        <p:spPr>
          <a:xfrm>
            <a:off x="9173108" y="4491265"/>
            <a:ext cx="111125" cy="1005840"/>
          </a:xfrm>
          <a:custGeom>
            <a:rect b="b" l="l" r="r" t="t"/>
            <a:pathLst>
              <a:path extrusionOk="0" h="1005839" w="111125">
                <a:moveTo>
                  <a:pt x="0" y="1005840"/>
                </a:moveTo>
                <a:lnTo>
                  <a:pt x="21540" y="1001854"/>
                </a:lnTo>
                <a:lnTo>
                  <a:pt x="39130" y="990982"/>
                </a:lnTo>
                <a:lnTo>
                  <a:pt x="50990" y="974858"/>
                </a:lnTo>
                <a:lnTo>
                  <a:pt x="55339" y="955112"/>
                </a:lnTo>
                <a:lnTo>
                  <a:pt x="55339" y="419005"/>
                </a:lnTo>
                <a:lnTo>
                  <a:pt x="59687" y="399259"/>
                </a:lnTo>
                <a:lnTo>
                  <a:pt x="71547" y="383135"/>
                </a:lnTo>
                <a:lnTo>
                  <a:pt x="89137" y="372264"/>
                </a:lnTo>
                <a:lnTo>
                  <a:pt x="110678" y="368278"/>
                </a:lnTo>
                <a:lnTo>
                  <a:pt x="89137" y="364291"/>
                </a:lnTo>
                <a:lnTo>
                  <a:pt x="71547" y="353420"/>
                </a:lnTo>
                <a:lnTo>
                  <a:pt x="59687" y="337295"/>
                </a:lnTo>
                <a:lnTo>
                  <a:pt x="55339" y="317550"/>
                </a:lnTo>
                <a:lnTo>
                  <a:pt x="55339" y="50728"/>
                </a:lnTo>
                <a:lnTo>
                  <a:pt x="50990" y="30982"/>
                </a:lnTo>
                <a:lnTo>
                  <a:pt x="39130" y="14858"/>
                </a:lnTo>
                <a:lnTo>
                  <a:pt x="21540" y="3986"/>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p34"/>
          <p:cNvSpPr/>
          <p:nvPr/>
        </p:nvSpPr>
        <p:spPr>
          <a:xfrm>
            <a:off x="29563" y="6033983"/>
            <a:ext cx="793083" cy="774247"/>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0" name="Shape 520"/>
        <p:cNvGrpSpPr/>
        <p:nvPr/>
      </p:nvGrpSpPr>
      <p:grpSpPr>
        <a:xfrm>
          <a:off x="0" y="0"/>
          <a:ext cx="0" cy="0"/>
          <a:chOff x="0" y="0"/>
          <a:chExt cx="0" cy="0"/>
        </a:xfrm>
      </p:grpSpPr>
      <p:sp>
        <p:nvSpPr>
          <p:cNvPr id="521" name="Google Shape;521;p35"/>
          <p:cNvSpPr txBox="1"/>
          <p:nvPr>
            <p:ph type="title"/>
          </p:nvPr>
        </p:nvSpPr>
        <p:spPr>
          <a:xfrm>
            <a:off x="4188612" y="254509"/>
            <a:ext cx="381444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MARKDOWN CELLS</a:t>
            </a:r>
            <a:endParaRPr/>
          </a:p>
        </p:txBody>
      </p:sp>
      <p:grpSp>
        <p:nvGrpSpPr>
          <p:cNvPr id="522" name="Google Shape;522;p35"/>
          <p:cNvGrpSpPr/>
          <p:nvPr/>
        </p:nvGrpSpPr>
        <p:grpSpPr>
          <a:xfrm>
            <a:off x="215737" y="324764"/>
            <a:ext cx="11760603" cy="1054100"/>
            <a:chOff x="215737" y="324764"/>
            <a:chExt cx="11760603" cy="1054100"/>
          </a:xfrm>
        </p:grpSpPr>
        <p:pic>
          <p:nvPicPr>
            <p:cNvPr id="523" name="Google Shape;523;p35"/>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524" name="Google Shape;524;p3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25" name="Google Shape;525;p35"/>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526" name="Google Shape;526;p35"/>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527" name="Google Shape;527;p35"/>
          <p:cNvSpPr txBox="1"/>
          <p:nvPr/>
        </p:nvSpPr>
        <p:spPr>
          <a:xfrm>
            <a:off x="2691498" y="1549908"/>
            <a:ext cx="825373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Markdown cells </a:t>
            </a:r>
            <a:r>
              <a:rPr b="0" i="0" lang="en-US" sz="2000" u="none" cap="none" strike="noStrike">
                <a:solidFill>
                  <a:srgbClr val="404040"/>
                </a:solidFill>
                <a:latin typeface="Tahoma"/>
                <a:ea typeface="Tahoma"/>
                <a:cs typeface="Tahoma"/>
                <a:sym typeface="Tahoma"/>
              </a:rPr>
              <a:t>let you write structured text passages to explain your  workflow, provide additional context, and help users navigate the notebook</a:t>
            </a:r>
            <a:endParaRPr b="0" i="0" sz="2000" u="none" cap="none" strike="noStrike">
              <a:solidFill>
                <a:schemeClr val="dk1"/>
              </a:solidFill>
              <a:latin typeface="Tahoma"/>
              <a:ea typeface="Tahoma"/>
              <a:cs typeface="Tahoma"/>
              <a:sym typeface="Tahoma"/>
            </a:endParaRPr>
          </a:p>
        </p:txBody>
      </p:sp>
      <p:grpSp>
        <p:nvGrpSpPr>
          <p:cNvPr id="528" name="Google Shape;528;p35"/>
          <p:cNvGrpSpPr/>
          <p:nvPr/>
        </p:nvGrpSpPr>
        <p:grpSpPr>
          <a:xfrm>
            <a:off x="2661932" y="4021378"/>
            <a:ext cx="6489382" cy="1390638"/>
            <a:chOff x="2661932" y="4021378"/>
            <a:chExt cx="6489382" cy="1390638"/>
          </a:xfrm>
        </p:grpSpPr>
        <p:pic>
          <p:nvPicPr>
            <p:cNvPr id="529" name="Google Shape;529;p35"/>
            <p:cNvPicPr preferRelativeResize="0"/>
            <p:nvPr/>
          </p:nvPicPr>
          <p:blipFill rotWithShape="1">
            <a:blip r:embed="rId6">
              <a:alphaModFix/>
            </a:blip>
            <a:srcRect b="0" l="0" r="0" t="0"/>
            <a:stretch/>
          </p:blipFill>
          <p:spPr>
            <a:xfrm>
              <a:off x="2661932" y="4021378"/>
              <a:ext cx="6489382" cy="1237145"/>
            </a:xfrm>
            <a:prstGeom prst="rect">
              <a:avLst/>
            </a:prstGeom>
            <a:noFill/>
            <a:ln>
              <a:noFill/>
            </a:ln>
          </p:spPr>
        </p:pic>
        <p:pic>
          <p:nvPicPr>
            <p:cNvPr id="530" name="Google Shape;530;p35"/>
            <p:cNvPicPr preferRelativeResize="0"/>
            <p:nvPr/>
          </p:nvPicPr>
          <p:blipFill rotWithShape="1">
            <a:blip r:embed="rId7">
              <a:alphaModFix/>
            </a:blip>
            <a:srcRect b="0" l="0" r="0" t="0"/>
            <a:stretch/>
          </p:blipFill>
          <p:spPr>
            <a:xfrm>
              <a:off x="7115441" y="4021378"/>
              <a:ext cx="2035873" cy="1237145"/>
            </a:xfrm>
            <a:prstGeom prst="rect">
              <a:avLst/>
            </a:prstGeom>
            <a:noFill/>
            <a:ln>
              <a:noFill/>
            </a:ln>
          </p:spPr>
        </p:pic>
        <p:sp>
          <p:nvSpPr>
            <p:cNvPr id="531" name="Google Shape;531;p35"/>
            <p:cNvSpPr/>
            <p:nvPr/>
          </p:nvSpPr>
          <p:spPr>
            <a:xfrm>
              <a:off x="5787974" y="4518622"/>
              <a:ext cx="881380" cy="161925"/>
            </a:xfrm>
            <a:custGeom>
              <a:rect b="b" l="l" r="r" t="t"/>
              <a:pathLst>
                <a:path extrusionOk="0" h="161925" w="881379">
                  <a:moveTo>
                    <a:pt x="0" y="0"/>
                  </a:moveTo>
                  <a:lnTo>
                    <a:pt x="881062" y="0"/>
                  </a:lnTo>
                  <a:lnTo>
                    <a:pt x="881062" y="161926"/>
                  </a:lnTo>
                  <a:lnTo>
                    <a:pt x="0" y="161926"/>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2" name="Google Shape;532;p35"/>
            <p:cNvSpPr/>
            <p:nvPr/>
          </p:nvSpPr>
          <p:spPr>
            <a:xfrm>
              <a:off x="6604190" y="4674146"/>
              <a:ext cx="147320" cy="737870"/>
            </a:xfrm>
            <a:custGeom>
              <a:rect b="b" l="l" r="r" t="t"/>
              <a:pathLst>
                <a:path extrusionOk="0" h="737870" w="147320">
                  <a:moveTo>
                    <a:pt x="71767" y="656945"/>
                  </a:moveTo>
                  <a:lnTo>
                    <a:pt x="98869" y="737730"/>
                  </a:lnTo>
                  <a:lnTo>
                    <a:pt x="141311" y="676173"/>
                  </a:lnTo>
                  <a:lnTo>
                    <a:pt x="117157" y="676173"/>
                  </a:lnTo>
                  <a:lnTo>
                    <a:pt x="98298" y="673519"/>
                  </a:lnTo>
                  <a:lnTo>
                    <a:pt x="100070" y="660937"/>
                  </a:lnTo>
                  <a:lnTo>
                    <a:pt x="71767" y="656945"/>
                  </a:lnTo>
                  <a:close/>
                </a:path>
                <a:path extrusionOk="0" h="737870" w="147320">
                  <a:moveTo>
                    <a:pt x="100070" y="660937"/>
                  </a:moveTo>
                  <a:lnTo>
                    <a:pt x="98298" y="673519"/>
                  </a:lnTo>
                  <a:lnTo>
                    <a:pt x="117157" y="676173"/>
                  </a:lnTo>
                  <a:lnTo>
                    <a:pt x="118931" y="663597"/>
                  </a:lnTo>
                  <a:lnTo>
                    <a:pt x="100070" y="660937"/>
                  </a:lnTo>
                  <a:close/>
                </a:path>
                <a:path extrusionOk="0" h="737870" w="147320">
                  <a:moveTo>
                    <a:pt x="118931" y="663597"/>
                  </a:moveTo>
                  <a:lnTo>
                    <a:pt x="117157" y="676173"/>
                  </a:lnTo>
                  <a:lnTo>
                    <a:pt x="141311" y="676173"/>
                  </a:lnTo>
                  <a:lnTo>
                    <a:pt x="147231" y="667588"/>
                  </a:lnTo>
                  <a:lnTo>
                    <a:pt x="118931" y="663597"/>
                  </a:lnTo>
                  <a:close/>
                </a:path>
                <a:path extrusionOk="0" h="737870" w="147320">
                  <a:moveTo>
                    <a:pt x="18110" y="0"/>
                  </a:moveTo>
                  <a:lnTo>
                    <a:pt x="0" y="5880"/>
                  </a:lnTo>
                  <a:lnTo>
                    <a:pt x="33705" y="109715"/>
                  </a:lnTo>
                  <a:lnTo>
                    <a:pt x="49618" y="161036"/>
                  </a:lnTo>
                  <a:lnTo>
                    <a:pt x="64465" y="211759"/>
                  </a:lnTo>
                  <a:lnTo>
                    <a:pt x="77850" y="261658"/>
                  </a:lnTo>
                  <a:lnTo>
                    <a:pt x="89433" y="310527"/>
                  </a:lnTo>
                  <a:lnTo>
                    <a:pt x="98856" y="358178"/>
                  </a:lnTo>
                  <a:lnTo>
                    <a:pt x="105765" y="404393"/>
                  </a:lnTo>
                  <a:lnTo>
                    <a:pt x="109943" y="449071"/>
                  </a:lnTo>
                  <a:lnTo>
                    <a:pt x="111632" y="492404"/>
                  </a:lnTo>
                  <a:lnTo>
                    <a:pt x="111191" y="534822"/>
                  </a:lnTo>
                  <a:lnTo>
                    <a:pt x="108991" y="575970"/>
                  </a:lnTo>
                  <a:lnTo>
                    <a:pt x="105359" y="616610"/>
                  </a:lnTo>
                  <a:lnTo>
                    <a:pt x="100633" y="656945"/>
                  </a:lnTo>
                  <a:lnTo>
                    <a:pt x="100070" y="660937"/>
                  </a:lnTo>
                  <a:lnTo>
                    <a:pt x="118931" y="663597"/>
                  </a:lnTo>
                  <a:lnTo>
                    <a:pt x="124332" y="618299"/>
                  </a:lnTo>
                  <a:lnTo>
                    <a:pt x="128016" y="576986"/>
                  </a:lnTo>
                  <a:lnTo>
                    <a:pt x="130253" y="534631"/>
                  </a:lnTo>
                  <a:lnTo>
                    <a:pt x="130670" y="491655"/>
                  </a:lnTo>
                  <a:lnTo>
                    <a:pt x="128904" y="447294"/>
                  </a:lnTo>
                  <a:lnTo>
                    <a:pt x="124612" y="401574"/>
                  </a:lnTo>
                  <a:lnTo>
                    <a:pt x="117551" y="354482"/>
                  </a:lnTo>
                  <a:lnTo>
                    <a:pt x="107975" y="306133"/>
                  </a:lnTo>
                  <a:lnTo>
                    <a:pt x="96253" y="256717"/>
                  </a:lnTo>
                  <a:lnTo>
                    <a:pt x="82740" y="206413"/>
                  </a:lnTo>
                  <a:lnTo>
                    <a:pt x="67818" y="155397"/>
                  </a:lnTo>
                  <a:lnTo>
                    <a:pt x="51828" y="103835"/>
                  </a:lnTo>
                  <a:lnTo>
                    <a:pt x="18110"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533" name="Google Shape;533;p35"/>
          <p:cNvPicPr preferRelativeResize="0"/>
          <p:nvPr/>
        </p:nvPicPr>
        <p:blipFill rotWithShape="1">
          <a:blip r:embed="rId8">
            <a:alphaModFix/>
          </a:blip>
          <a:srcRect b="0" l="0" r="0" t="0"/>
          <a:stretch/>
        </p:blipFill>
        <p:spPr>
          <a:xfrm>
            <a:off x="2790431" y="5487226"/>
            <a:ext cx="5312168" cy="487978"/>
          </a:xfrm>
          <a:prstGeom prst="rect">
            <a:avLst/>
          </a:prstGeom>
          <a:noFill/>
          <a:ln>
            <a:noFill/>
          </a:ln>
        </p:spPr>
      </p:pic>
      <p:sp>
        <p:nvSpPr>
          <p:cNvPr id="534" name="Google Shape;534;p35"/>
          <p:cNvSpPr txBox="1"/>
          <p:nvPr/>
        </p:nvSpPr>
        <p:spPr>
          <a:xfrm>
            <a:off x="8411324" y="5534659"/>
            <a:ext cx="2316480" cy="373380"/>
          </a:xfrm>
          <a:prstGeom prst="rect">
            <a:avLst/>
          </a:prstGeom>
          <a:noFill/>
          <a:ln>
            <a:noFill/>
          </a:ln>
        </p:spPr>
        <p:txBody>
          <a:bodyPr anchorCtr="0" anchor="t" bIns="0" lIns="0" spcFirstLastPara="1" rIns="0" wrap="square" tIns="12700">
            <a:spAutoFit/>
          </a:bodyPr>
          <a:lstStyle/>
          <a:p>
            <a:pPr indent="0" lvl="0" marL="12700" marR="0" rtl="0" algn="l">
              <a:lnSpc>
                <a:spcPct val="114166"/>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This is now a markdown cell</a:t>
            </a:r>
            <a:endParaRPr b="0" i="0" sz="1200" u="none" cap="none" strike="noStrike">
              <a:solidFill>
                <a:schemeClr val="dk1"/>
              </a:solidFill>
              <a:latin typeface="Tahoma"/>
              <a:ea typeface="Tahoma"/>
              <a:cs typeface="Tahoma"/>
              <a:sym typeface="Tahoma"/>
            </a:endParaRPr>
          </a:p>
          <a:p>
            <a:pPr indent="0" lvl="0" marL="12700" marR="0" rtl="0" algn="l">
              <a:lnSpc>
                <a:spcPct val="114166"/>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(notice that the </a:t>
            </a:r>
            <a:r>
              <a:rPr b="1" i="0" lang="en-US" sz="1200" u="none" cap="none" strike="noStrike">
                <a:solidFill>
                  <a:srgbClr val="3DA2F6"/>
                </a:solidFill>
                <a:latin typeface="Courier New"/>
                <a:ea typeface="Courier New"/>
                <a:cs typeface="Courier New"/>
                <a:sym typeface="Courier New"/>
              </a:rPr>
              <a:t>In[]: </a:t>
            </a:r>
            <a:r>
              <a:rPr b="0" i="1" lang="en-US" sz="1200" u="none" cap="none" strike="noStrike">
                <a:solidFill>
                  <a:srgbClr val="404040"/>
                </a:solidFill>
                <a:latin typeface="Trebuchet MS"/>
                <a:ea typeface="Trebuchet MS"/>
                <a:cs typeface="Trebuchet MS"/>
                <a:sym typeface="Trebuchet MS"/>
              </a:rPr>
              <a:t>disappeared)</a:t>
            </a:r>
            <a:endParaRPr b="0" i="0" sz="1200" u="none" cap="none" strike="noStrike">
              <a:solidFill>
                <a:schemeClr val="dk1"/>
              </a:solidFill>
              <a:latin typeface="Trebuchet MS"/>
              <a:ea typeface="Trebuchet MS"/>
              <a:cs typeface="Trebuchet MS"/>
              <a:sym typeface="Trebuchet MS"/>
            </a:endParaRPr>
          </a:p>
        </p:txBody>
      </p:sp>
      <p:sp>
        <p:nvSpPr>
          <p:cNvPr id="535" name="Google Shape;535;p35"/>
          <p:cNvSpPr/>
          <p:nvPr/>
        </p:nvSpPr>
        <p:spPr>
          <a:xfrm>
            <a:off x="8207743" y="5487227"/>
            <a:ext cx="96520" cy="548640"/>
          </a:xfrm>
          <a:custGeom>
            <a:rect b="b" l="l" r="r" t="t"/>
            <a:pathLst>
              <a:path extrusionOk="0" h="548639" w="96520">
                <a:moveTo>
                  <a:pt x="0" y="548640"/>
                </a:moveTo>
                <a:lnTo>
                  <a:pt x="18724" y="545174"/>
                </a:lnTo>
                <a:lnTo>
                  <a:pt x="34015" y="535724"/>
                </a:lnTo>
                <a:lnTo>
                  <a:pt x="44324" y="521707"/>
                </a:lnTo>
                <a:lnTo>
                  <a:pt x="48105" y="504543"/>
                </a:lnTo>
                <a:lnTo>
                  <a:pt x="48105" y="300877"/>
                </a:lnTo>
                <a:lnTo>
                  <a:pt x="51885" y="283712"/>
                </a:lnTo>
                <a:lnTo>
                  <a:pt x="62194" y="269695"/>
                </a:lnTo>
                <a:lnTo>
                  <a:pt x="77485" y="260245"/>
                </a:lnTo>
                <a:lnTo>
                  <a:pt x="96210" y="256780"/>
                </a:lnTo>
                <a:lnTo>
                  <a:pt x="77485" y="253314"/>
                </a:lnTo>
                <a:lnTo>
                  <a:pt x="62194" y="243864"/>
                </a:lnTo>
                <a:lnTo>
                  <a:pt x="51885" y="229847"/>
                </a:lnTo>
                <a:lnTo>
                  <a:pt x="48105" y="212683"/>
                </a:lnTo>
                <a:lnTo>
                  <a:pt x="48105" y="44097"/>
                </a:lnTo>
                <a:lnTo>
                  <a:pt x="44324" y="26932"/>
                </a:lnTo>
                <a:lnTo>
                  <a:pt x="34015" y="12915"/>
                </a:lnTo>
                <a:lnTo>
                  <a:pt x="18724" y="3465"/>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35"/>
          <p:cNvSpPr txBox="1"/>
          <p:nvPr/>
        </p:nvSpPr>
        <p:spPr>
          <a:xfrm>
            <a:off x="2691498" y="2540508"/>
            <a:ext cx="307086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To create a markdown cell:</a:t>
            </a:r>
            <a:endParaRPr b="0" i="0" sz="2000" u="none" cap="none" strike="noStrike">
              <a:solidFill>
                <a:schemeClr val="dk1"/>
              </a:solidFill>
              <a:latin typeface="Tahoma"/>
              <a:ea typeface="Tahoma"/>
              <a:cs typeface="Tahoma"/>
              <a:sym typeface="Tahoma"/>
            </a:endParaRPr>
          </a:p>
        </p:txBody>
      </p:sp>
      <p:sp>
        <p:nvSpPr>
          <p:cNvPr id="537" name="Google Shape;537;p35"/>
          <p:cNvSpPr txBox="1"/>
          <p:nvPr/>
        </p:nvSpPr>
        <p:spPr>
          <a:xfrm>
            <a:off x="3148698" y="2923539"/>
            <a:ext cx="6060440" cy="659765"/>
          </a:xfrm>
          <a:prstGeom prst="rect">
            <a:avLst/>
          </a:prstGeom>
          <a:noFill/>
          <a:ln>
            <a:noFill/>
          </a:ln>
        </p:spPr>
        <p:txBody>
          <a:bodyPr anchorCtr="0" anchor="t" bIns="0" lIns="0" spcFirstLastPara="1" rIns="0" wrap="square" tIns="85725">
            <a:spAutoFit/>
          </a:bodyPr>
          <a:lstStyle/>
          <a:p>
            <a:pPr indent="-342900" lvl="0" marL="354965" marR="0" rtl="0" algn="l">
              <a:lnSpc>
                <a:spcPct val="100000"/>
              </a:lnSpc>
              <a:spcBef>
                <a:spcPts val="0"/>
              </a:spcBef>
              <a:spcAft>
                <a:spcPts val="0"/>
              </a:spcAft>
              <a:buClr>
                <a:srgbClr val="3F3F3F"/>
              </a:buClr>
              <a:buSzPts val="1600"/>
              <a:buFont typeface="Tahoma"/>
              <a:buAutoNum type="arabicPeriod"/>
            </a:pPr>
            <a:r>
              <a:rPr b="0" i="0" lang="en-US" sz="1600" u="none" cap="none" strike="noStrike">
                <a:solidFill>
                  <a:srgbClr val="404040"/>
                </a:solidFill>
                <a:latin typeface="Tahoma"/>
                <a:ea typeface="Tahoma"/>
                <a:cs typeface="Tahoma"/>
                <a:sym typeface="Tahoma"/>
              </a:rPr>
              <a:t>Create a new cell above the top cell </a:t>
            </a:r>
            <a:r>
              <a:rPr b="0" i="1" lang="en-US" sz="1600" u="none" cap="none" strike="noStrike">
                <a:solidFill>
                  <a:srgbClr val="404040"/>
                </a:solidFill>
                <a:latin typeface="Trebuchet MS"/>
                <a:ea typeface="Trebuchet MS"/>
                <a:cs typeface="Trebuchet MS"/>
                <a:sym typeface="Trebuchet MS"/>
              </a:rPr>
              <a:t>(press </a:t>
            </a:r>
            <a:r>
              <a:rPr b="1" i="1" lang="en-US" sz="1600" u="none" cap="none" strike="noStrike">
                <a:solidFill>
                  <a:srgbClr val="404040"/>
                </a:solidFill>
                <a:latin typeface="Trebuchet MS"/>
                <a:ea typeface="Trebuchet MS"/>
                <a:cs typeface="Trebuchet MS"/>
                <a:sym typeface="Trebuchet MS"/>
              </a:rPr>
              <a:t>A </a:t>
            </a:r>
            <a:r>
              <a:rPr b="0" i="1" lang="en-US" sz="1600" u="none" cap="none" strike="noStrike">
                <a:solidFill>
                  <a:srgbClr val="404040"/>
                </a:solidFill>
                <a:latin typeface="Trebuchet MS"/>
                <a:ea typeface="Trebuchet MS"/>
                <a:cs typeface="Trebuchet MS"/>
                <a:sym typeface="Trebuchet MS"/>
              </a:rPr>
              <a:t>with the cell selected)</a:t>
            </a:r>
            <a:endParaRPr b="0" i="0" sz="1600" u="none" cap="none" strike="noStrike">
              <a:solidFill>
                <a:schemeClr val="dk1"/>
              </a:solidFill>
              <a:latin typeface="Trebuchet MS"/>
              <a:ea typeface="Trebuchet MS"/>
              <a:cs typeface="Trebuchet MS"/>
              <a:sym typeface="Trebuchet MS"/>
            </a:endParaRPr>
          </a:p>
          <a:p>
            <a:pPr indent="-342900" lvl="0" marL="354965" marR="0" rtl="0" algn="l">
              <a:lnSpc>
                <a:spcPct val="100000"/>
              </a:lnSpc>
              <a:spcBef>
                <a:spcPts val="575"/>
              </a:spcBef>
              <a:spcAft>
                <a:spcPts val="0"/>
              </a:spcAft>
              <a:buClr>
                <a:srgbClr val="3F3F3F"/>
              </a:buClr>
              <a:buSzPts val="1600"/>
              <a:buFont typeface="Tahoma"/>
              <a:buAutoNum type="arabicPeriod"/>
            </a:pPr>
            <a:r>
              <a:rPr b="0" i="0" lang="en-US" sz="1600" u="none" cap="none" strike="noStrike">
                <a:solidFill>
                  <a:srgbClr val="404040"/>
                </a:solidFill>
                <a:latin typeface="Tahoma"/>
                <a:ea typeface="Tahoma"/>
                <a:cs typeface="Tahoma"/>
                <a:sym typeface="Tahoma"/>
              </a:rPr>
              <a:t>Select “</a:t>
            </a:r>
            <a:r>
              <a:rPr b="1" i="0" lang="en-US" sz="1600" u="none" cap="none" strike="noStrike">
                <a:solidFill>
                  <a:srgbClr val="404040"/>
                </a:solidFill>
                <a:latin typeface="Tahoma"/>
                <a:ea typeface="Tahoma"/>
                <a:cs typeface="Tahoma"/>
                <a:sym typeface="Tahoma"/>
              </a:rPr>
              <a:t>Markdown</a:t>
            </a:r>
            <a:r>
              <a:rPr b="0" i="0" lang="en-US" sz="1600" u="none" cap="none" strike="noStrike">
                <a:solidFill>
                  <a:srgbClr val="404040"/>
                </a:solidFill>
                <a:latin typeface="Tahoma"/>
                <a:ea typeface="Tahoma"/>
                <a:cs typeface="Tahoma"/>
                <a:sym typeface="Tahoma"/>
              </a:rPr>
              <a:t>” in the cell menu </a:t>
            </a:r>
            <a:r>
              <a:rPr b="0" i="1" lang="en-US" sz="1600" u="none" cap="none" strike="noStrike">
                <a:solidFill>
                  <a:srgbClr val="404040"/>
                </a:solidFill>
                <a:latin typeface="Trebuchet MS"/>
                <a:ea typeface="Trebuchet MS"/>
                <a:cs typeface="Trebuchet MS"/>
                <a:sym typeface="Trebuchet MS"/>
              </a:rPr>
              <a:t>(or press </a:t>
            </a:r>
            <a:r>
              <a:rPr b="1" i="1" lang="en-US" sz="1600" u="none" cap="none" strike="noStrike">
                <a:solidFill>
                  <a:srgbClr val="404040"/>
                </a:solidFill>
                <a:latin typeface="Trebuchet MS"/>
                <a:ea typeface="Trebuchet MS"/>
                <a:cs typeface="Trebuchet MS"/>
                <a:sym typeface="Trebuchet MS"/>
              </a:rPr>
              <a:t>M</a:t>
            </a:r>
            <a:r>
              <a:rPr b="0" i="1" lang="en-US" sz="1600" u="none" cap="none" strike="noStrike">
                <a:solidFill>
                  <a:srgbClr val="404040"/>
                </a:solidFill>
                <a:latin typeface="Trebuchet MS"/>
                <a:ea typeface="Trebuchet MS"/>
                <a:cs typeface="Trebuchet MS"/>
                <a:sym typeface="Trebuchet MS"/>
              </a:rPr>
              <a:t>)</a:t>
            </a:r>
            <a:endParaRPr b="0" i="0" sz="1600" u="none" cap="none" strike="noStrike">
              <a:solidFill>
                <a:schemeClr val="dk1"/>
              </a:solidFill>
              <a:latin typeface="Trebuchet MS"/>
              <a:ea typeface="Trebuchet MS"/>
              <a:cs typeface="Trebuchet MS"/>
              <a:sym typeface="Trebuchet MS"/>
            </a:endParaRPr>
          </a:p>
        </p:txBody>
      </p:sp>
      <p:sp>
        <p:nvSpPr>
          <p:cNvPr id="538" name="Google Shape;538;p35"/>
          <p:cNvSpPr/>
          <p:nvPr/>
        </p:nvSpPr>
        <p:spPr>
          <a:xfrm>
            <a:off x="29563" y="6033983"/>
            <a:ext cx="793083" cy="774247"/>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2" name="Shape 542"/>
        <p:cNvGrpSpPr/>
        <p:nvPr/>
      </p:nvGrpSpPr>
      <p:grpSpPr>
        <a:xfrm>
          <a:off x="0" y="0"/>
          <a:ext cx="0" cy="0"/>
          <a:chOff x="0" y="0"/>
          <a:chExt cx="0" cy="0"/>
        </a:xfrm>
      </p:grpSpPr>
      <p:sp>
        <p:nvSpPr>
          <p:cNvPr id="543" name="Google Shape;543;p36"/>
          <p:cNvSpPr txBox="1"/>
          <p:nvPr>
            <p:ph type="title"/>
          </p:nvPr>
        </p:nvSpPr>
        <p:spPr>
          <a:xfrm>
            <a:off x="3979062" y="254509"/>
            <a:ext cx="42348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MARKDOWN SYNTAX</a:t>
            </a:r>
            <a:endParaRPr/>
          </a:p>
        </p:txBody>
      </p:sp>
      <p:grpSp>
        <p:nvGrpSpPr>
          <p:cNvPr id="544" name="Google Shape;544;p36"/>
          <p:cNvGrpSpPr/>
          <p:nvPr/>
        </p:nvGrpSpPr>
        <p:grpSpPr>
          <a:xfrm>
            <a:off x="215737" y="324764"/>
            <a:ext cx="11760603" cy="1054100"/>
            <a:chOff x="215737" y="324764"/>
            <a:chExt cx="11760603" cy="1054100"/>
          </a:xfrm>
        </p:grpSpPr>
        <p:pic>
          <p:nvPicPr>
            <p:cNvPr id="545" name="Google Shape;545;p36"/>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546" name="Google Shape;546;p3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47" name="Google Shape;547;p36"/>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548" name="Google Shape;548;p36"/>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549" name="Google Shape;549;p36"/>
          <p:cNvSpPr txBox="1"/>
          <p:nvPr/>
        </p:nvSpPr>
        <p:spPr>
          <a:xfrm>
            <a:off x="2691498" y="1473708"/>
            <a:ext cx="57816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Markdown cells use a special </a:t>
            </a:r>
            <a:r>
              <a:rPr b="1" i="0" lang="en-US" sz="2000" u="none" cap="none" strike="noStrike">
                <a:solidFill>
                  <a:srgbClr val="404040"/>
                </a:solidFill>
                <a:latin typeface="Tahoma"/>
                <a:ea typeface="Tahoma"/>
                <a:cs typeface="Tahoma"/>
                <a:sym typeface="Tahoma"/>
              </a:rPr>
              <a:t>text formatting syntax</a:t>
            </a:r>
            <a:endParaRPr b="0" i="0" sz="2000" u="none" cap="none" strike="noStrike">
              <a:solidFill>
                <a:schemeClr val="dk1"/>
              </a:solidFill>
              <a:latin typeface="Tahoma"/>
              <a:ea typeface="Tahoma"/>
              <a:cs typeface="Tahoma"/>
              <a:sym typeface="Tahoma"/>
            </a:endParaRPr>
          </a:p>
        </p:txBody>
      </p:sp>
      <p:pic>
        <p:nvPicPr>
          <p:cNvPr id="550" name="Google Shape;550;p36"/>
          <p:cNvPicPr preferRelativeResize="0"/>
          <p:nvPr/>
        </p:nvPicPr>
        <p:blipFill rotWithShape="1">
          <a:blip r:embed="rId6">
            <a:alphaModFix/>
          </a:blip>
          <a:srcRect b="0" l="0" r="0" t="0"/>
          <a:stretch/>
        </p:blipFill>
        <p:spPr>
          <a:xfrm>
            <a:off x="2612770" y="2070820"/>
            <a:ext cx="8292958" cy="4146551"/>
          </a:xfrm>
          <a:prstGeom prst="rect">
            <a:avLst/>
          </a:prstGeom>
          <a:noFill/>
          <a:ln>
            <a:noFill/>
          </a:ln>
        </p:spPr>
      </p:pic>
      <p:sp>
        <p:nvSpPr>
          <p:cNvPr id="551" name="Google Shape;551;p36"/>
          <p:cNvSpPr/>
          <p:nvPr/>
        </p:nvSpPr>
        <p:spPr>
          <a:xfrm>
            <a:off x="29563" y="6033983"/>
            <a:ext cx="793083" cy="77424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5" name="Shape 555"/>
        <p:cNvGrpSpPr/>
        <p:nvPr/>
      </p:nvGrpSpPr>
      <p:grpSpPr>
        <a:xfrm>
          <a:off x="0" y="0"/>
          <a:ext cx="0" cy="0"/>
          <a:chOff x="0" y="0"/>
          <a:chExt cx="0" cy="0"/>
        </a:xfrm>
      </p:grpSpPr>
      <p:sp>
        <p:nvSpPr>
          <p:cNvPr id="556" name="Google Shape;556;p37"/>
          <p:cNvSpPr txBox="1"/>
          <p:nvPr>
            <p:ph type="title"/>
          </p:nvPr>
        </p:nvSpPr>
        <p:spPr>
          <a:xfrm>
            <a:off x="3979062" y="254509"/>
            <a:ext cx="42348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MARKDOWN SYNTAX</a:t>
            </a:r>
            <a:endParaRPr/>
          </a:p>
        </p:txBody>
      </p:sp>
      <p:grpSp>
        <p:nvGrpSpPr>
          <p:cNvPr id="557" name="Google Shape;557;p37"/>
          <p:cNvGrpSpPr/>
          <p:nvPr/>
        </p:nvGrpSpPr>
        <p:grpSpPr>
          <a:xfrm>
            <a:off x="215737" y="324764"/>
            <a:ext cx="11760603" cy="1054100"/>
            <a:chOff x="215737" y="324764"/>
            <a:chExt cx="11760603" cy="1054100"/>
          </a:xfrm>
        </p:grpSpPr>
        <p:pic>
          <p:nvPicPr>
            <p:cNvPr id="558" name="Google Shape;558;p3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559" name="Google Shape;559;p3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0" name="Google Shape;560;p37"/>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561" name="Google Shape;561;p37"/>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562" name="Google Shape;562;p37"/>
          <p:cNvSpPr txBox="1"/>
          <p:nvPr/>
        </p:nvSpPr>
        <p:spPr>
          <a:xfrm>
            <a:off x="2691498" y="1397508"/>
            <a:ext cx="57816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Markdown cells use a special </a:t>
            </a:r>
            <a:r>
              <a:rPr b="1" i="0" lang="en-US" sz="2000" u="none" cap="none" strike="noStrike">
                <a:solidFill>
                  <a:srgbClr val="404040"/>
                </a:solidFill>
                <a:latin typeface="Tahoma"/>
                <a:ea typeface="Tahoma"/>
                <a:cs typeface="Tahoma"/>
                <a:sym typeface="Tahoma"/>
              </a:rPr>
              <a:t>text formatting syntax</a:t>
            </a:r>
            <a:endParaRPr b="0" i="0" sz="2000" u="none" cap="none" strike="noStrike">
              <a:solidFill>
                <a:schemeClr val="dk1"/>
              </a:solidFill>
              <a:latin typeface="Tahoma"/>
              <a:ea typeface="Tahoma"/>
              <a:cs typeface="Tahoma"/>
              <a:sym typeface="Tahoma"/>
            </a:endParaRPr>
          </a:p>
        </p:txBody>
      </p:sp>
      <p:pic>
        <p:nvPicPr>
          <p:cNvPr id="563" name="Google Shape;563;p37"/>
          <p:cNvPicPr preferRelativeResize="0"/>
          <p:nvPr/>
        </p:nvPicPr>
        <p:blipFill rotWithShape="1">
          <a:blip r:embed="rId6">
            <a:alphaModFix/>
          </a:blip>
          <a:srcRect b="0" l="0" r="0" t="0"/>
          <a:stretch/>
        </p:blipFill>
        <p:spPr>
          <a:xfrm>
            <a:off x="2612770" y="2058026"/>
            <a:ext cx="8656104" cy="4536815"/>
          </a:xfrm>
          <a:prstGeom prst="rect">
            <a:avLst/>
          </a:prstGeom>
          <a:noFill/>
          <a:ln>
            <a:noFill/>
          </a:ln>
        </p:spPr>
      </p:pic>
      <p:sp>
        <p:nvSpPr>
          <p:cNvPr id="564" name="Google Shape;564;p37"/>
          <p:cNvSpPr/>
          <p:nvPr/>
        </p:nvSpPr>
        <p:spPr>
          <a:xfrm>
            <a:off x="29563" y="6033983"/>
            <a:ext cx="793083" cy="774247"/>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8" name="Shape 568"/>
        <p:cNvGrpSpPr/>
        <p:nvPr/>
      </p:nvGrpSpPr>
      <p:grpSpPr>
        <a:xfrm>
          <a:off x="0" y="0"/>
          <a:ext cx="0" cy="0"/>
          <a:chOff x="0" y="0"/>
          <a:chExt cx="0" cy="0"/>
        </a:xfrm>
      </p:grpSpPr>
      <p:sp>
        <p:nvSpPr>
          <p:cNvPr id="569" name="Google Shape;569;p38"/>
          <p:cNvSpPr txBox="1"/>
          <p:nvPr>
            <p:ph type="title"/>
          </p:nvPr>
        </p:nvSpPr>
        <p:spPr>
          <a:xfrm>
            <a:off x="3956050" y="254509"/>
            <a:ext cx="42805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THE PRINT FUNCTION</a:t>
            </a:r>
            <a:endParaRPr/>
          </a:p>
        </p:txBody>
      </p:sp>
      <p:grpSp>
        <p:nvGrpSpPr>
          <p:cNvPr id="570" name="Google Shape;570;p38"/>
          <p:cNvGrpSpPr/>
          <p:nvPr/>
        </p:nvGrpSpPr>
        <p:grpSpPr>
          <a:xfrm>
            <a:off x="215737" y="324764"/>
            <a:ext cx="11760603" cy="1054100"/>
            <a:chOff x="215737" y="324764"/>
            <a:chExt cx="11760603" cy="1054100"/>
          </a:xfrm>
        </p:grpSpPr>
        <p:pic>
          <p:nvPicPr>
            <p:cNvPr id="571" name="Google Shape;571;p38"/>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572" name="Google Shape;572;p3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73" name="Google Shape;573;p38"/>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574" name="Google Shape;574;p38"/>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575" name="Google Shape;575;p38"/>
          <p:cNvSpPr txBox="1"/>
          <p:nvPr/>
        </p:nvSpPr>
        <p:spPr>
          <a:xfrm>
            <a:off x="2691498" y="1549908"/>
            <a:ext cx="52889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print() </a:t>
            </a:r>
            <a:r>
              <a:rPr b="0" i="0" lang="en-US" sz="2000" u="none" cap="none" strike="noStrike">
                <a:solidFill>
                  <a:srgbClr val="404040"/>
                </a:solidFill>
                <a:latin typeface="Tahoma"/>
                <a:ea typeface="Tahoma"/>
                <a:cs typeface="Tahoma"/>
                <a:sym typeface="Tahoma"/>
              </a:rPr>
              <a:t>function will display a specified value</a:t>
            </a:r>
            <a:endParaRPr b="0" i="0" sz="2000" u="none" cap="none" strike="noStrike">
              <a:solidFill>
                <a:schemeClr val="dk1"/>
              </a:solidFill>
              <a:latin typeface="Tahoma"/>
              <a:ea typeface="Tahoma"/>
              <a:cs typeface="Tahoma"/>
              <a:sym typeface="Tahoma"/>
            </a:endParaRPr>
          </a:p>
        </p:txBody>
      </p:sp>
      <p:sp>
        <p:nvSpPr>
          <p:cNvPr id="576" name="Google Shape;576;p38"/>
          <p:cNvSpPr txBox="1"/>
          <p:nvPr/>
        </p:nvSpPr>
        <p:spPr>
          <a:xfrm>
            <a:off x="6446951" y="2480564"/>
            <a:ext cx="1511300" cy="57404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Simply specify the value  you want to print inside  the parenthesis</a:t>
            </a:r>
            <a:endParaRPr b="0" i="0" sz="1200" u="none" cap="none" strike="noStrike">
              <a:solidFill>
                <a:schemeClr val="dk1"/>
              </a:solidFill>
              <a:latin typeface="Trebuchet MS"/>
              <a:ea typeface="Trebuchet MS"/>
              <a:cs typeface="Trebuchet MS"/>
              <a:sym typeface="Trebuchet MS"/>
            </a:endParaRPr>
          </a:p>
        </p:txBody>
      </p:sp>
      <p:grpSp>
        <p:nvGrpSpPr>
          <p:cNvPr id="577" name="Google Shape;577;p38"/>
          <p:cNvGrpSpPr/>
          <p:nvPr/>
        </p:nvGrpSpPr>
        <p:grpSpPr>
          <a:xfrm>
            <a:off x="2699499" y="3504663"/>
            <a:ext cx="3576142" cy="1211024"/>
            <a:chOff x="2699499" y="3504663"/>
            <a:chExt cx="3576142" cy="1211024"/>
          </a:xfrm>
        </p:grpSpPr>
        <p:pic>
          <p:nvPicPr>
            <p:cNvPr id="578" name="Google Shape;578;p38"/>
            <p:cNvPicPr preferRelativeResize="0"/>
            <p:nvPr/>
          </p:nvPicPr>
          <p:blipFill rotWithShape="1">
            <a:blip r:embed="rId6">
              <a:alphaModFix/>
            </a:blip>
            <a:srcRect b="0" l="0" r="0" t="0"/>
            <a:stretch/>
          </p:blipFill>
          <p:spPr>
            <a:xfrm>
              <a:off x="2740329" y="3504663"/>
              <a:ext cx="3399548" cy="815469"/>
            </a:xfrm>
            <a:prstGeom prst="rect">
              <a:avLst/>
            </a:prstGeom>
            <a:noFill/>
            <a:ln>
              <a:noFill/>
            </a:ln>
          </p:spPr>
        </p:pic>
        <p:sp>
          <p:nvSpPr>
            <p:cNvPr id="579" name="Google Shape;579;p38"/>
            <p:cNvSpPr/>
            <p:nvPr/>
          </p:nvSpPr>
          <p:spPr>
            <a:xfrm>
              <a:off x="6170231" y="3588613"/>
              <a:ext cx="105410" cy="457200"/>
            </a:xfrm>
            <a:custGeom>
              <a:rect b="b" l="l" r="r" t="t"/>
              <a:pathLst>
                <a:path extrusionOk="0" h="457200" w="105410">
                  <a:moveTo>
                    <a:pt x="0" y="457200"/>
                  </a:moveTo>
                  <a:lnTo>
                    <a:pt x="20474" y="453411"/>
                  </a:lnTo>
                  <a:lnTo>
                    <a:pt x="37194" y="443077"/>
                  </a:lnTo>
                  <a:lnTo>
                    <a:pt x="48467" y="427750"/>
                  </a:lnTo>
                  <a:lnTo>
                    <a:pt x="52601" y="408981"/>
                  </a:lnTo>
                  <a:lnTo>
                    <a:pt x="52601" y="272041"/>
                  </a:lnTo>
                  <a:lnTo>
                    <a:pt x="56735" y="253272"/>
                  </a:lnTo>
                  <a:lnTo>
                    <a:pt x="68008" y="237945"/>
                  </a:lnTo>
                  <a:lnTo>
                    <a:pt x="84728" y="227612"/>
                  </a:lnTo>
                  <a:lnTo>
                    <a:pt x="105203" y="223823"/>
                  </a:lnTo>
                  <a:lnTo>
                    <a:pt x="84728" y="220033"/>
                  </a:lnTo>
                  <a:lnTo>
                    <a:pt x="68008" y="209699"/>
                  </a:lnTo>
                  <a:lnTo>
                    <a:pt x="56735" y="194372"/>
                  </a:lnTo>
                  <a:lnTo>
                    <a:pt x="52601" y="175604"/>
                  </a:lnTo>
                  <a:lnTo>
                    <a:pt x="52601" y="48219"/>
                  </a:lnTo>
                  <a:lnTo>
                    <a:pt x="48467" y="29449"/>
                  </a:lnTo>
                  <a:lnTo>
                    <a:pt x="37194" y="14122"/>
                  </a:lnTo>
                  <a:lnTo>
                    <a:pt x="20474" y="3789"/>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 name="Google Shape;580;p38"/>
            <p:cNvSpPr/>
            <p:nvPr/>
          </p:nvSpPr>
          <p:spPr>
            <a:xfrm>
              <a:off x="2699499" y="4046334"/>
              <a:ext cx="905510" cy="264795"/>
            </a:xfrm>
            <a:custGeom>
              <a:rect b="b" l="l" r="r" t="t"/>
              <a:pathLst>
                <a:path extrusionOk="0" h="264795" w="905510">
                  <a:moveTo>
                    <a:pt x="0" y="0"/>
                  </a:moveTo>
                  <a:lnTo>
                    <a:pt x="905478" y="0"/>
                  </a:lnTo>
                  <a:lnTo>
                    <a:pt x="905478" y="264415"/>
                  </a:lnTo>
                  <a:lnTo>
                    <a:pt x="0" y="264415"/>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 name="Google Shape;581;p38"/>
            <p:cNvSpPr/>
            <p:nvPr/>
          </p:nvSpPr>
          <p:spPr>
            <a:xfrm>
              <a:off x="3143834" y="4309922"/>
              <a:ext cx="502920" cy="405765"/>
            </a:xfrm>
            <a:custGeom>
              <a:rect b="b" l="l" r="r" t="t"/>
              <a:pathLst>
                <a:path extrusionOk="0" h="405764" w="502920">
                  <a:moveTo>
                    <a:pt x="482193" y="353999"/>
                  </a:moveTo>
                  <a:lnTo>
                    <a:pt x="438442" y="353999"/>
                  </a:lnTo>
                  <a:lnTo>
                    <a:pt x="439889" y="379361"/>
                  </a:lnTo>
                  <a:lnTo>
                    <a:pt x="427306" y="380077"/>
                  </a:lnTo>
                  <a:lnTo>
                    <a:pt x="428955" y="405523"/>
                  </a:lnTo>
                  <a:lnTo>
                    <a:pt x="502526" y="362572"/>
                  </a:lnTo>
                  <a:lnTo>
                    <a:pt x="482193" y="353999"/>
                  </a:lnTo>
                  <a:close/>
                </a:path>
                <a:path extrusionOk="0" h="405764" w="502920">
                  <a:moveTo>
                    <a:pt x="25349" y="0"/>
                  </a:moveTo>
                  <a:lnTo>
                    <a:pt x="0" y="1650"/>
                  </a:lnTo>
                  <a:lnTo>
                    <a:pt x="3200" y="50825"/>
                  </a:lnTo>
                  <a:lnTo>
                    <a:pt x="7289" y="99390"/>
                  </a:lnTo>
                  <a:lnTo>
                    <a:pt x="13131" y="146557"/>
                  </a:lnTo>
                  <a:lnTo>
                    <a:pt x="21628" y="191515"/>
                  </a:lnTo>
                  <a:lnTo>
                    <a:pt x="33718" y="233514"/>
                  </a:lnTo>
                  <a:lnTo>
                    <a:pt x="50622" y="272199"/>
                  </a:lnTo>
                  <a:lnTo>
                    <a:pt x="73164" y="305892"/>
                  </a:lnTo>
                  <a:lnTo>
                    <a:pt x="102489" y="333819"/>
                  </a:lnTo>
                  <a:lnTo>
                    <a:pt x="138861" y="354850"/>
                  </a:lnTo>
                  <a:lnTo>
                    <a:pt x="180911" y="369252"/>
                  </a:lnTo>
                  <a:lnTo>
                    <a:pt x="227609" y="378167"/>
                  </a:lnTo>
                  <a:lnTo>
                    <a:pt x="277914" y="382676"/>
                  </a:lnTo>
                  <a:lnTo>
                    <a:pt x="331635" y="383781"/>
                  </a:lnTo>
                  <a:lnTo>
                    <a:pt x="387667" y="382333"/>
                  </a:lnTo>
                  <a:lnTo>
                    <a:pt x="427306" y="380077"/>
                  </a:lnTo>
                  <a:lnTo>
                    <a:pt x="425900" y="358381"/>
                  </a:lnTo>
                  <a:lnTo>
                    <a:pt x="332143" y="358381"/>
                  </a:lnTo>
                  <a:lnTo>
                    <a:pt x="280162" y="357377"/>
                  </a:lnTo>
                  <a:lnTo>
                    <a:pt x="231622" y="353085"/>
                  </a:lnTo>
                  <a:lnTo>
                    <a:pt x="188099" y="344881"/>
                  </a:lnTo>
                  <a:lnTo>
                    <a:pt x="150266" y="332143"/>
                  </a:lnTo>
                  <a:lnTo>
                    <a:pt x="105435" y="303275"/>
                  </a:lnTo>
                  <a:lnTo>
                    <a:pt x="73456" y="261061"/>
                  </a:lnTo>
                  <a:lnTo>
                    <a:pt x="46583" y="186791"/>
                  </a:lnTo>
                  <a:lnTo>
                    <a:pt x="38341" y="143421"/>
                  </a:lnTo>
                  <a:lnTo>
                    <a:pt x="32600" y="97256"/>
                  </a:lnTo>
                  <a:lnTo>
                    <a:pt x="28549" y="49161"/>
                  </a:lnTo>
                  <a:lnTo>
                    <a:pt x="25349" y="0"/>
                  </a:lnTo>
                  <a:close/>
                </a:path>
                <a:path extrusionOk="0" h="405764" w="502920">
                  <a:moveTo>
                    <a:pt x="438442" y="353999"/>
                  </a:moveTo>
                  <a:lnTo>
                    <a:pt x="425663" y="354728"/>
                  </a:lnTo>
                  <a:lnTo>
                    <a:pt x="427306" y="380077"/>
                  </a:lnTo>
                  <a:lnTo>
                    <a:pt x="439889" y="379361"/>
                  </a:lnTo>
                  <a:lnTo>
                    <a:pt x="438442" y="353999"/>
                  </a:lnTo>
                  <a:close/>
                </a:path>
                <a:path extrusionOk="0" h="405764" w="502920">
                  <a:moveTo>
                    <a:pt x="425663" y="354728"/>
                  </a:moveTo>
                  <a:lnTo>
                    <a:pt x="387007" y="356933"/>
                  </a:lnTo>
                  <a:lnTo>
                    <a:pt x="332143" y="358381"/>
                  </a:lnTo>
                  <a:lnTo>
                    <a:pt x="425900" y="358381"/>
                  </a:lnTo>
                  <a:lnTo>
                    <a:pt x="425663" y="354728"/>
                  </a:lnTo>
                  <a:close/>
                </a:path>
                <a:path extrusionOk="0" h="405764" w="502920">
                  <a:moveTo>
                    <a:pt x="424027" y="329476"/>
                  </a:moveTo>
                  <a:lnTo>
                    <a:pt x="425663" y="354728"/>
                  </a:lnTo>
                  <a:lnTo>
                    <a:pt x="438442" y="353999"/>
                  </a:lnTo>
                  <a:lnTo>
                    <a:pt x="482193" y="353999"/>
                  </a:lnTo>
                  <a:lnTo>
                    <a:pt x="424027" y="329476"/>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2" name="Google Shape;582;p38"/>
          <p:cNvSpPr txBox="1"/>
          <p:nvPr/>
        </p:nvSpPr>
        <p:spPr>
          <a:xfrm>
            <a:off x="6446951" y="3526028"/>
            <a:ext cx="1397635"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You can print multiple  values by separating  them with </a:t>
            </a:r>
            <a:r>
              <a:rPr b="1" i="1" lang="en-US" sz="1200" u="none" cap="none" strike="noStrike">
                <a:solidFill>
                  <a:srgbClr val="404040"/>
                </a:solidFill>
                <a:latin typeface="Trebuchet MS"/>
                <a:ea typeface="Trebuchet MS"/>
                <a:cs typeface="Trebuchet MS"/>
                <a:sym typeface="Trebuchet MS"/>
              </a:rPr>
              <a:t>commas</a:t>
            </a:r>
            <a:endParaRPr b="0" i="0" sz="1200" u="none" cap="none" strike="noStrike">
              <a:solidFill>
                <a:schemeClr val="dk1"/>
              </a:solidFill>
              <a:latin typeface="Trebuchet MS"/>
              <a:ea typeface="Trebuchet MS"/>
              <a:cs typeface="Trebuchet MS"/>
              <a:sym typeface="Trebuchet MS"/>
            </a:endParaRPr>
          </a:p>
        </p:txBody>
      </p:sp>
      <p:grpSp>
        <p:nvGrpSpPr>
          <p:cNvPr id="583" name="Google Shape;583;p38"/>
          <p:cNvGrpSpPr/>
          <p:nvPr/>
        </p:nvGrpSpPr>
        <p:grpSpPr>
          <a:xfrm>
            <a:off x="2699511" y="2420264"/>
            <a:ext cx="3576130" cy="890041"/>
            <a:chOff x="2699511" y="2420264"/>
            <a:chExt cx="3576130" cy="890041"/>
          </a:xfrm>
        </p:grpSpPr>
        <p:pic>
          <p:nvPicPr>
            <p:cNvPr id="584" name="Google Shape;584;p38"/>
            <p:cNvPicPr preferRelativeResize="0"/>
            <p:nvPr/>
          </p:nvPicPr>
          <p:blipFill rotWithShape="1">
            <a:blip r:embed="rId7">
              <a:alphaModFix/>
            </a:blip>
            <a:srcRect b="0" l="0" r="0" t="0"/>
            <a:stretch/>
          </p:blipFill>
          <p:spPr>
            <a:xfrm>
              <a:off x="2699511" y="2420264"/>
              <a:ext cx="3440366" cy="890041"/>
            </a:xfrm>
            <a:prstGeom prst="rect">
              <a:avLst/>
            </a:prstGeom>
            <a:noFill/>
            <a:ln>
              <a:noFill/>
            </a:ln>
          </p:spPr>
        </p:pic>
        <p:sp>
          <p:nvSpPr>
            <p:cNvPr id="585" name="Google Shape;585;p38"/>
            <p:cNvSpPr/>
            <p:nvPr/>
          </p:nvSpPr>
          <p:spPr>
            <a:xfrm>
              <a:off x="6170231" y="2522575"/>
              <a:ext cx="105410" cy="457200"/>
            </a:xfrm>
            <a:custGeom>
              <a:rect b="b" l="l" r="r" t="t"/>
              <a:pathLst>
                <a:path extrusionOk="0" h="457200" w="105410">
                  <a:moveTo>
                    <a:pt x="0" y="457200"/>
                  </a:moveTo>
                  <a:lnTo>
                    <a:pt x="20474" y="453411"/>
                  </a:lnTo>
                  <a:lnTo>
                    <a:pt x="37194" y="443077"/>
                  </a:lnTo>
                  <a:lnTo>
                    <a:pt x="48467" y="427750"/>
                  </a:lnTo>
                  <a:lnTo>
                    <a:pt x="52601" y="408981"/>
                  </a:lnTo>
                  <a:lnTo>
                    <a:pt x="52601" y="272041"/>
                  </a:lnTo>
                  <a:lnTo>
                    <a:pt x="56735" y="253272"/>
                  </a:lnTo>
                  <a:lnTo>
                    <a:pt x="68008" y="237945"/>
                  </a:lnTo>
                  <a:lnTo>
                    <a:pt x="84728" y="227612"/>
                  </a:lnTo>
                  <a:lnTo>
                    <a:pt x="105203" y="223823"/>
                  </a:lnTo>
                  <a:lnTo>
                    <a:pt x="84728" y="220033"/>
                  </a:lnTo>
                  <a:lnTo>
                    <a:pt x="68008" y="209699"/>
                  </a:lnTo>
                  <a:lnTo>
                    <a:pt x="56735" y="194372"/>
                  </a:lnTo>
                  <a:lnTo>
                    <a:pt x="52601" y="175604"/>
                  </a:lnTo>
                  <a:lnTo>
                    <a:pt x="52601" y="48219"/>
                  </a:lnTo>
                  <a:lnTo>
                    <a:pt x="48467" y="29449"/>
                  </a:lnTo>
                  <a:lnTo>
                    <a:pt x="37194" y="14122"/>
                  </a:lnTo>
                  <a:lnTo>
                    <a:pt x="20474" y="3789"/>
                  </a:lnTo>
                  <a:lnTo>
                    <a:pt x="0" y="0"/>
                  </a:lnTo>
                </a:path>
              </a:pathLst>
            </a:custGeom>
            <a:noFill/>
            <a:ln cap="flat" cmpd="sng" w="9525">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86" name="Google Shape;586;p38"/>
          <p:cNvSpPr txBox="1"/>
          <p:nvPr/>
        </p:nvSpPr>
        <p:spPr>
          <a:xfrm>
            <a:off x="3792156" y="4553204"/>
            <a:ext cx="3884929" cy="400685"/>
          </a:xfrm>
          <a:prstGeom prst="rect">
            <a:avLst/>
          </a:prstGeom>
          <a:noFill/>
          <a:ln>
            <a:noFill/>
          </a:ln>
        </p:spPr>
        <p:txBody>
          <a:bodyPr anchorCtr="0" anchor="t" bIns="0" lIns="0" spcFirstLastPara="1" rIns="0" wrap="square" tIns="3175">
            <a:spAutoFit/>
          </a:bodyPr>
          <a:lstStyle/>
          <a:p>
            <a:pPr indent="0" lvl="0" marL="12700" marR="5080" rtl="0" algn="l">
              <a:lnSpc>
                <a:spcPct val="105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Note that this does not say  </a:t>
            </a:r>
            <a:r>
              <a:rPr b="1" i="0" lang="en-US" sz="1200" u="none" cap="none" strike="noStrike">
                <a:solidFill>
                  <a:srgbClr val="DA431C"/>
                </a:solidFill>
                <a:latin typeface="Courier New"/>
                <a:ea typeface="Courier New"/>
                <a:cs typeface="Courier New"/>
                <a:sym typeface="Courier New"/>
              </a:rPr>
              <a:t>Out[16]: </a:t>
            </a:r>
            <a:r>
              <a:rPr b="0" i="1" lang="en-US" sz="1200" u="none" cap="none" strike="noStrike">
                <a:solidFill>
                  <a:srgbClr val="404040"/>
                </a:solidFill>
                <a:latin typeface="Trebuchet MS"/>
                <a:ea typeface="Trebuchet MS"/>
                <a:cs typeface="Trebuchet MS"/>
                <a:sym typeface="Trebuchet MS"/>
              </a:rPr>
              <a:t>as a printed output is  different from the standard output returned by Python</a:t>
            </a:r>
            <a:endParaRPr b="0" i="0" sz="1200" u="none" cap="none" strike="noStrike">
              <a:solidFill>
                <a:schemeClr val="dk1"/>
              </a:solidFill>
              <a:latin typeface="Trebuchet MS"/>
              <a:ea typeface="Trebuchet MS"/>
              <a:cs typeface="Trebuchet MS"/>
              <a:sym typeface="Trebuchet MS"/>
            </a:endParaRPr>
          </a:p>
        </p:txBody>
      </p:sp>
      <p:pic>
        <p:nvPicPr>
          <p:cNvPr id="587" name="Google Shape;587;p38"/>
          <p:cNvPicPr preferRelativeResize="0"/>
          <p:nvPr/>
        </p:nvPicPr>
        <p:blipFill rotWithShape="1">
          <a:blip r:embed="rId8">
            <a:alphaModFix/>
          </a:blip>
          <a:srcRect b="0" l="0" r="0" t="0"/>
          <a:stretch/>
        </p:blipFill>
        <p:spPr>
          <a:xfrm>
            <a:off x="2746248" y="5452871"/>
            <a:ext cx="460248" cy="460248"/>
          </a:xfrm>
          <a:prstGeom prst="rect">
            <a:avLst/>
          </a:prstGeom>
          <a:noFill/>
          <a:ln>
            <a:noFill/>
          </a:ln>
        </p:spPr>
      </p:pic>
      <p:grpSp>
        <p:nvGrpSpPr>
          <p:cNvPr id="588" name="Google Shape;588;p38"/>
          <p:cNvGrpSpPr/>
          <p:nvPr/>
        </p:nvGrpSpPr>
        <p:grpSpPr>
          <a:xfrm>
            <a:off x="8555735" y="2429255"/>
            <a:ext cx="3145535" cy="3657600"/>
            <a:chOff x="8555735" y="2429255"/>
            <a:chExt cx="3145535" cy="3657600"/>
          </a:xfrm>
        </p:grpSpPr>
        <p:pic>
          <p:nvPicPr>
            <p:cNvPr id="589" name="Google Shape;589;p38"/>
            <p:cNvPicPr preferRelativeResize="0"/>
            <p:nvPr/>
          </p:nvPicPr>
          <p:blipFill rotWithShape="1">
            <a:blip r:embed="rId9">
              <a:alphaModFix/>
            </a:blip>
            <a:srcRect b="0" l="0" r="0" t="0"/>
            <a:stretch/>
          </p:blipFill>
          <p:spPr>
            <a:xfrm>
              <a:off x="8555735" y="2429255"/>
              <a:ext cx="3145535" cy="3657600"/>
            </a:xfrm>
            <a:prstGeom prst="rect">
              <a:avLst/>
            </a:prstGeom>
            <a:noFill/>
            <a:ln>
              <a:noFill/>
            </a:ln>
          </p:spPr>
        </p:pic>
        <p:sp>
          <p:nvSpPr>
            <p:cNvPr id="590" name="Google Shape;590;p38"/>
            <p:cNvSpPr/>
            <p:nvPr/>
          </p:nvSpPr>
          <p:spPr>
            <a:xfrm>
              <a:off x="8621674" y="2455087"/>
              <a:ext cx="3014980" cy="3529965"/>
            </a:xfrm>
            <a:custGeom>
              <a:rect b="b" l="l" r="r" t="t"/>
              <a:pathLst>
                <a:path extrusionOk="0" h="3529965" w="3014979">
                  <a:moveTo>
                    <a:pt x="3014497" y="0"/>
                  </a:moveTo>
                  <a:lnTo>
                    <a:pt x="224726" y="0"/>
                  </a:lnTo>
                  <a:lnTo>
                    <a:pt x="179435" y="4565"/>
                  </a:lnTo>
                  <a:lnTo>
                    <a:pt x="137251" y="17659"/>
                  </a:lnTo>
                  <a:lnTo>
                    <a:pt x="99077" y="38378"/>
                  </a:lnTo>
                  <a:lnTo>
                    <a:pt x="65819" y="65819"/>
                  </a:lnTo>
                  <a:lnTo>
                    <a:pt x="38378" y="99077"/>
                  </a:lnTo>
                  <a:lnTo>
                    <a:pt x="17659" y="137251"/>
                  </a:lnTo>
                  <a:lnTo>
                    <a:pt x="4565" y="179435"/>
                  </a:lnTo>
                  <a:lnTo>
                    <a:pt x="0" y="224726"/>
                  </a:lnTo>
                  <a:lnTo>
                    <a:pt x="0" y="3529777"/>
                  </a:lnTo>
                  <a:lnTo>
                    <a:pt x="2789770" y="3529777"/>
                  </a:lnTo>
                  <a:lnTo>
                    <a:pt x="2835062" y="3525211"/>
                  </a:lnTo>
                  <a:lnTo>
                    <a:pt x="2877246" y="3512116"/>
                  </a:lnTo>
                  <a:lnTo>
                    <a:pt x="2915419" y="3491396"/>
                  </a:lnTo>
                  <a:lnTo>
                    <a:pt x="2948678" y="3463955"/>
                  </a:lnTo>
                  <a:lnTo>
                    <a:pt x="2976118" y="3430695"/>
                  </a:lnTo>
                  <a:lnTo>
                    <a:pt x="2996837" y="3392522"/>
                  </a:lnTo>
                  <a:lnTo>
                    <a:pt x="3009931" y="3350337"/>
                  </a:lnTo>
                  <a:lnTo>
                    <a:pt x="3014497" y="3305046"/>
                  </a:lnTo>
                  <a:lnTo>
                    <a:pt x="301449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91" name="Google Shape;591;p38"/>
          <p:cNvSpPr txBox="1"/>
          <p:nvPr/>
        </p:nvSpPr>
        <p:spPr>
          <a:xfrm>
            <a:off x="9471786" y="2743707"/>
            <a:ext cx="1880870" cy="694055"/>
          </a:xfrm>
          <a:prstGeom prst="rect">
            <a:avLst/>
          </a:prstGeom>
          <a:noFill/>
          <a:ln>
            <a:noFill/>
          </a:ln>
        </p:spPr>
        <p:txBody>
          <a:bodyPr anchorCtr="0" anchor="t" bIns="0" lIns="0" spcFirstLastPara="1" rIns="0" wrap="square" tIns="12700">
            <a:spAutoFit/>
          </a:bodyPr>
          <a:lstStyle/>
          <a:p>
            <a:pPr indent="0" lvl="0" marL="12700" marR="0" rtl="0" algn="l">
              <a:lnSpc>
                <a:spcPct val="119375"/>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Add a “</a:t>
            </a:r>
            <a:r>
              <a:rPr b="1" i="0" lang="en-US" sz="1400" u="none" cap="none" strike="noStrike">
                <a:solidFill>
                  <a:srgbClr val="B642FE"/>
                </a:solidFill>
                <a:latin typeface="Tahoma"/>
                <a:ea typeface="Tahoma"/>
                <a:cs typeface="Tahoma"/>
                <a:sym typeface="Tahoma"/>
              </a:rPr>
              <a:t>?</a:t>
            </a:r>
            <a:r>
              <a:rPr b="0" i="0" lang="en-US" sz="1400" u="none" cap="none" strike="noStrike">
                <a:solidFill>
                  <a:srgbClr val="404040"/>
                </a:solidFill>
                <a:latin typeface="Tahoma"/>
                <a:ea typeface="Tahoma"/>
                <a:cs typeface="Tahoma"/>
                <a:sym typeface="Tahoma"/>
              </a:rPr>
              <a:t>”</a:t>
            </a:r>
            <a:endParaRPr b="0" i="0" sz="1400" u="none" cap="none" strike="noStrike">
              <a:solidFill>
                <a:schemeClr val="dk1"/>
              </a:solidFill>
              <a:latin typeface="Tahoma"/>
              <a:ea typeface="Tahoma"/>
              <a:cs typeface="Tahoma"/>
              <a:sym typeface="Tahoma"/>
            </a:endParaRPr>
          </a:p>
          <a:p>
            <a:pPr indent="0" lvl="0" marL="12700" marR="5080" rtl="0" algn="l">
              <a:lnSpc>
                <a:spcPct val="120000"/>
              </a:lnSpc>
              <a:spcBef>
                <a:spcPts val="45"/>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after a function name to  access documentation</a:t>
            </a:r>
            <a:endParaRPr b="0" i="0" sz="1400" u="none" cap="none" strike="noStrike">
              <a:solidFill>
                <a:schemeClr val="dk1"/>
              </a:solidFill>
              <a:latin typeface="Tahoma"/>
              <a:ea typeface="Tahoma"/>
              <a:cs typeface="Tahoma"/>
              <a:sym typeface="Tahoma"/>
            </a:endParaRPr>
          </a:p>
        </p:txBody>
      </p:sp>
      <p:grpSp>
        <p:nvGrpSpPr>
          <p:cNvPr id="592" name="Google Shape;592;p38"/>
          <p:cNvGrpSpPr/>
          <p:nvPr/>
        </p:nvGrpSpPr>
        <p:grpSpPr>
          <a:xfrm>
            <a:off x="8726423" y="2770632"/>
            <a:ext cx="2775090" cy="3092229"/>
            <a:chOff x="8726423" y="2770632"/>
            <a:chExt cx="2775090" cy="3092229"/>
          </a:xfrm>
        </p:grpSpPr>
        <p:pic>
          <p:nvPicPr>
            <p:cNvPr id="593" name="Google Shape;593;p38"/>
            <p:cNvPicPr preferRelativeResize="0"/>
            <p:nvPr/>
          </p:nvPicPr>
          <p:blipFill rotWithShape="1">
            <a:blip r:embed="rId10">
              <a:alphaModFix/>
            </a:blip>
            <a:srcRect b="0" l="0" r="0" t="0"/>
            <a:stretch/>
          </p:blipFill>
          <p:spPr>
            <a:xfrm>
              <a:off x="8726423" y="2770632"/>
              <a:ext cx="591312" cy="643127"/>
            </a:xfrm>
            <a:prstGeom prst="rect">
              <a:avLst/>
            </a:prstGeom>
            <a:noFill/>
            <a:ln>
              <a:noFill/>
            </a:ln>
          </p:spPr>
        </p:pic>
        <p:pic>
          <p:nvPicPr>
            <p:cNvPr id="594" name="Google Shape;594;p38"/>
            <p:cNvPicPr preferRelativeResize="0"/>
            <p:nvPr/>
          </p:nvPicPr>
          <p:blipFill rotWithShape="1">
            <a:blip r:embed="rId11">
              <a:alphaModFix/>
            </a:blip>
            <a:srcRect b="0" l="0" r="0" t="0"/>
            <a:stretch/>
          </p:blipFill>
          <p:spPr>
            <a:xfrm>
              <a:off x="8769578" y="3582721"/>
              <a:ext cx="2731935" cy="2280140"/>
            </a:xfrm>
            <a:prstGeom prst="rect">
              <a:avLst/>
            </a:prstGeom>
            <a:noFill/>
            <a:ln>
              <a:noFill/>
            </a:ln>
          </p:spPr>
        </p:pic>
      </p:grpSp>
      <p:sp>
        <p:nvSpPr>
          <p:cNvPr id="595" name="Google Shape;595;p38"/>
          <p:cNvSpPr/>
          <p:nvPr/>
        </p:nvSpPr>
        <p:spPr>
          <a:xfrm>
            <a:off x="29563" y="6033983"/>
            <a:ext cx="793083" cy="774247"/>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9"/>
          <p:cNvSpPr txBox="1"/>
          <p:nvPr>
            <p:ph type="title"/>
          </p:nvPr>
        </p:nvSpPr>
        <p:spPr>
          <a:xfrm>
            <a:off x="5064912" y="254509"/>
            <a:ext cx="20624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F-STRINGS</a:t>
            </a:r>
            <a:endParaRPr/>
          </a:p>
        </p:txBody>
      </p:sp>
      <p:grpSp>
        <p:nvGrpSpPr>
          <p:cNvPr id="601" name="Google Shape;601;p39"/>
          <p:cNvGrpSpPr/>
          <p:nvPr/>
        </p:nvGrpSpPr>
        <p:grpSpPr>
          <a:xfrm>
            <a:off x="215737" y="324764"/>
            <a:ext cx="11760603" cy="1054100"/>
            <a:chOff x="215737" y="324764"/>
            <a:chExt cx="11760603" cy="1054100"/>
          </a:xfrm>
        </p:grpSpPr>
        <p:pic>
          <p:nvPicPr>
            <p:cNvPr id="602" name="Google Shape;602;p39"/>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603" name="Google Shape;603;p3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4" name="Google Shape;604;p39"/>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605" name="Google Shape;605;p39"/>
          <p:cNvSpPr txBox="1"/>
          <p:nvPr/>
        </p:nvSpPr>
        <p:spPr>
          <a:xfrm>
            <a:off x="2691498" y="1549908"/>
            <a:ext cx="7487284"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You can include variables in strings by using </a:t>
            </a:r>
            <a:r>
              <a:rPr b="1" i="0" lang="en-US" sz="2000" u="none" cap="none" strike="noStrike">
                <a:solidFill>
                  <a:srgbClr val="404040"/>
                </a:solidFill>
                <a:latin typeface="Tahoma"/>
                <a:ea typeface="Tahoma"/>
                <a:cs typeface="Tahoma"/>
                <a:sym typeface="Tahoma"/>
              </a:rPr>
              <a:t>f-strings</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This allows you to change the output text based on changing variable values</a:t>
            </a:r>
            <a:endParaRPr b="0" i="0" sz="1600" u="none" cap="none" strike="noStrike">
              <a:solidFill>
                <a:schemeClr val="dk1"/>
              </a:solidFill>
              <a:latin typeface="Tahoma"/>
              <a:ea typeface="Tahoma"/>
              <a:cs typeface="Tahoma"/>
              <a:sym typeface="Tahoma"/>
            </a:endParaRPr>
          </a:p>
        </p:txBody>
      </p:sp>
      <p:grpSp>
        <p:nvGrpSpPr>
          <p:cNvPr id="606" name="Google Shape;606;p39"/>
          <p:cNvGrpSpPr/>
          <p:nvPr/>
        </p:nvGrpSpPr>
        <p:grpSpPr>
          <a:xfrm>
            <a:off x="2612770" y="2742704"/>
            <a:ext cx="5617057" cy="1377709"/>
            <a:chOff x="2612770" y="2742704"/>
            <a:chExt cx="5617057" cy="1377709"/>
          </a:xfrm>
        </p:grpSpPr>
        <p:pic>
          <p:nvPicPr>
            <p:cNvPr id="607" name="Google Shape;607;p39"/>
            <p:cNvPicPr preferRelativeResize="0"/>
            <p:nvPr/>
          </p:nvPicPr>
          <p:blipFill rotWithShape="1">
            <a:blip r:embed="rId5">
              <a:alphaModFix/>
            </a:blip>
            <a:srcRect b="0" l="0" r="0" t="0"/>
            <a:stretch/>
          </p:blipFill>
          <p:spPr>
            <a:xfrm>
              <a:off x="2612770" y="2742704"/>
              <a:ext cx="5529414" cy="1318552"/>
            </a:xfrm>
            <a:prstGeom prst="rect">
              <a:avLst/>
            </a:prstGeom>
            <a:noFill/>
            <a:ln>
              <a:noFill/>
            </a:ln>
          </p:spPr>
        </p:pic>
        <p:sp>
          <p:nvSpPr>
            <p:cNvPr id="608" name="Google Shape;608;p39"/>
            <p:cNvSpPr/>
            <p:nvPr/>
          </p:nvSpPr>
          <p:spPr>
            <a:xfrm>
              <a:off x="8119338" y="2748813"/>
              <a:ext cx="110489" cy="1371600"/>
            </a:xfrm>
            <a:custGeom>
              <a:rect b="b" l="l" r="r" t="t"/>
              <a:pathLst>
                <a:path extrusionOk="0" h="1371600" w="110490">
                  <a:moveTo>
                    <a:pt x="0" y="0"/>
                  </a:moveTo>
                  <a:lnTo>
                    <a:pt x="21453" y="3603"/>
                  </a:lnTo>
                  <a:lnTo>
                    <a:pt x="38971" y="13430"/>
                  </a:lnTo>
                  <a:lnTo>
                    <a:pt x="50783" y="28005"/>
                  </a:lnTo>
                  <a:lnTo>
                    <a:pt x="55114" y="45853"/>
                  </a:lnTo>
                  <a:lnTo>
                    <a:pt x="55114" y="305166"/>
                  </a:lnTo>
                  <a:lnTo>
                    <a:pt x="59445" y="323014"/>
                  </a:lnTo>
                  <a:lnTo>
                    <a:pt x="71257" y="337589"/>
                  </a:lnTo>
                  <a:lnTo>
                    <a:pt x="88775" y="347415"/>
                  </a:lnTo>
                  <a:lnTo>
                    <a:pt x="110229" y="351019"/>
                  </a:lnTo>
                  <a:lnTo>
                    <a:pt x="88775" y="354622"/>
                  </a:lnTo>
                  <a:lnTo>
                    <a:pt x="71257" y="364449"/>
                  </a:lnTo>
                  <a:lnTo>
                    <a:pt x="59445" y="379024"/>
                  </a:lnTo>
                  <a:lnTo>
                    <a:pt x="55114" y="396873"/>
                  </a:lnTo>
                  <a:lnTo>
                    <a:pt x="55114" y="1325750"/>
                  </a:lnTo>
                  <a:lnTo>
                    <a:pt x="50783" y="1343596"/>
                  </a:lnTo>
                  <a:lnTo>
                    <a:pt x="38971" y="1358170"/>
                  </a:lnTo>
                  <a:lnTo>
                    <a:pt x="21453" y="1367997"/>
                  </a:lnTo>
                  <a:lnTo>
                    <a:pt x="0" y="137160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09" name="Google Shape;609;p39"/>
          <p:cNvSpPr txBox="1"/>
          <p:nvPr/>
        </p:nvSpPr>
        <p:spPr>
          <a:xfrm>
            <a:off x="8291995" y="2768091"/>
            <a:ext cx="2917190" cy="991869"/>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Add an </a:t>
            </a:r>
            <a:r>
              <a:rPr b="1" i="0" lang="en-US" sz="1600" u="none" cap="none" strike="noStrike">
                <a:solidFill>
                  <a:srgbClr val="C00000"/>
                </a:solidFill>
                <a:latin typeface="Tahoma"/>
                <a:ea typeface="Tahoma"/>
                <a:cs typeface="Tahoma"/>
                <a:sym typeface="Tahoma"/>
              </a:rPr>
              <a:t>f </a:t>
            </a:r>
            <a:r>
              <a:rPr b="0" i="0" lang="en-US" sz="1600" u="none" cap="none" strike="noStrike">
                <a:solidFill>
                  <a:srgbClr val="404040"/>
                </a:solidFill>
                <a:latin typeface="Tahoma"/>
                <a:ea typeface="Tahoma"/>
                <a:cs typeface="Tahoma"/>
                <a:sym typeface="Tahoma"/>
              </a:rPr>
              <a:t>before the quotation  marks to indicate an f-string, and  place the variable names into the  string by using curly braces </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grpSp>
        <p:nvGrpSpPr>
          <p:cNvPr id="610" name="Google Shape;610;p39"/>
          <p:cNvGrpSpPr/>
          <p:nvPr/>
        </p:nvGrpSpPr>
        <p:grpSpPr>
          <a:xfrm>
            <a:off x="2612770" y="4678641"/>
            <a:ext cx="5561952" cy="1371600"/>
            <a:chOff x="2612770" y="4678641"/>
            <a:chExt cx="5561952" cy="1371600"/>
          </a:xfrm>
        </p:grpSpPr>
        <p:pic>
          <p:nvPicPr>
            <p:cNvPr id="611" name="Google Shape;611;p39"/>
            <p:cNvPicPr preferRelativeResize="0"/>
            <p:nvPr/>
          </p:nvPicPr>
          <p:blipFill rotWithShape="1">
            <a:blip r:embed="rId6">
              <a:alphaModFix/>
            </a:blip>
            <a:srcRect b="0" l="0" r="0" t="0"/>
            <a:stretch/>
          </p:blipFill>
          <p:spPr>
            <a:xfrm>
              <a:off x="2612770" y="4727490"/>
              <a:ext cx="5366181" cy="1276155"/>
            </a:xfrm>
            <a:prstGeom prst="rect">
              <a:avLst/>
            </a:prstGeom>
            <a:noFill/>
            <a:ln>
              <a:noFill/>
            </a:ln>
          </p:spPr>
        </p:pic>
        <p:pic>
          <p:nvPicPr>
            <p:cNvPr id="612" name="Google Shape;612;p39"/>
            <p:cNvPicPr preferRelativeResize="0"/>
            <p:nvPr/>
          </p:nvPicPr>
          <p:blipFill rotWithShape="1">
            <a:blip r:embed="rId7">
              <a:alphaModFix/>
            </a:blip>
            <a:srcRect b="0" l="0" r="0" t="0"/>
            <a:stretch/>
          </p:blipFill>
          <p:spPr>
            <a:xfrm>
              <a:off x="7893685" y="4678641"/>
              <a:ext cx="170548" cy="1325003"/>
            </a:xfrm>
            <a:prstGeom prst="rect">
              <a:avLst/>
            </a:prstGeom>
            <a:noFill/>
            <a:ln>
              <a:noFill/>
            </a:ln>
          </p:spPr>
        </p:pic>
        <p:sp>
          <p:nvSpPr>
            <p:cNvPr id="613" name="Google Shape;613;p39"/>
            <p:cNvSpPr/>
            <p:nvPr/>
          </p:nvSpPr>
          <p:spPr>
            <a:xfrm>
              <a:off x="8064233" y="4678641"/>
              <a:ext cx="110489" cy="1371600"/>
            </a:xfrm>
            <a:custGeom>
              <a:rect b="b" l="l" r="r" t="t"/>
              <a:pathLst>
                <a:path extrusionOk="0" h="1371600" w="110490">
                  <a:moveTo>
                    <a:pt x="0" y="0"/>
                  </a:moveTo>
                  <a:lnTo>
                    <a:pt x="21453" y="3603"/>
                  </a:lnTo>
                  <a:lnTo>
                    <a:pt x="38971" y="13430"/>
                  </a:lnTo>
                  <a:lnTo>
                    <a:pt x="50783" y="28005"/>
                  </a:lnTo>
                  <a:lnTo>
                    <a:pt x="55114" y="45853"/>
                  </a:lnTo>
                  <a:lnTo>
                    <a:pt x="55114" y="305166"/>
                  </a:lnTo>
                  <a:lnTo>
                    <a:pt x="59445" y="323014"/>
                  </a:lnTo>
                  <a:lnTo>
                    <a:pt x="71257" y="337589"/>
                  </a:lnTo>
                  <a:lnTo>
                    <a:pt x="88775" y="347415"/>
                  </a:lnTo>
                  <a:lnTo>
                    <a:pt x="110229" y="351019"/>
                  </a:lnTo>
                  <a:lnTo>
                    <a:pt x="88775" y="354622"/>
                  </a:lnTo>
                  <a:lnTo>
                    <a:pt x="71257" y="364449"/>
                  </a:lnTo>
                  <a:lnTo>
                    <a:pt x="59445" y="379024"/>
                  </a:lnTo>
                  <a:lnTo>
                    <a:pt x="55114" y="396873"/>
                  </a:lnTo>
                  <a:lnTo>
                    <a:pt x="55114" y="1325750"/>
                  </a:lnTo>
                  <a:lnTo>
                    <a:pt x="50783" y="1343596"/>
                  </a:lnTo>
                  <a:lnTo>
                    <a:pt x="38971" y="1358170"/>
                  </a:lnTo>
                  <a:lnTo>
                    <a:pt x="21453" y="1367997"/>
                  </a:lnTo>
                  <a:lnTo>
                    <a:pt x="0" y="137160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614" name="Google Shape;614;p39"/>
          <p:cNvSpPr txBox="1"/>
          <p:nvPr/>
        </p:nvSpPr>
        <p:spPr>
          <a:xfrm>
            <a:off x="8277682" y="4809235"/>
            <a:ext cx="2694305" cy="577215"/>
          </a:xfrm>
          <a:prstGeom prst="rect">
            <a:avLst/>
          </a:prstGeom>
          <a:noFill/>
          <a:ln>
            <a:noFill/>
          </a:ln>
        </p:spPr>
        <p:txBody>
          <a:bodyPr anchorCtr="0" anchor="t" bIns="0" lIns="0" spcFirstLastPara="1" rIns="0" wrap="square" tIns="10775">
            <a:spAutoFit/>
          </a:bodyPr>
          <a:lstStyle/>
          <a:p>
            <a:pPr indent="0" lvl="0" marL="12700" marR="5080" rtl="0" algn="just">
              <a:lnSpc>
                <a:spcPct val="100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Note that the f-string code doesn’t change,  but the output does change if the variables  get assigned new values</a:t>
            </a:r>
            <a:endParaRPr b="0" i="0" sz="1200" u="none" cap="none" strike="noStrike">
              <a:solidFill>
                <a:schemeClr val="dk1"/>
              </a:solidFill>
              <a:latin typeface="Trebuchet MS"/>
              <a:ea typeface="Trebuchet MS"/>
              <a:cs typeface="Trebuchet MS"/>
              <a:sym typeface="Trebuchet MS"/>
            </a:endParaRPr>
          </a:p>
        </p:txBody>
      </p:sp>
      <p:sp>
        <p:nvSpPr>
          <p:cNvPr id="615" name="Google Shape;615;p39"/>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9" name="Shape 619"/>
        <p:cNvGrpSpPr/>
        <p:nvPr/>
      </p:nvGrpSpPr>
      <p:grpSpPr>
        <a:xfrm>
          <a:off x="0" y="0"/>
          <a:ext cx="0" cy="0"/>
          <a:chOff x="0" y="0"/>
          <a:chExt cx="0" cy="0"/>
        </a:xfrm>
      </p:grpSpPr>
      <p:sp>
        <p:nvSpPr>
          <p:cNvPr id="620" name="Google Shape;620;p40"/>
          <p:cNvSpPr txBox="1"/>
          <p:nvPr>
            <p:ph type="title"/>
          </p:nvPr>
        </p:nvSpPr>
        <p:spPr>
          <a:xfrm>
            <a:off x="3057525" y="254509"/>
            <a:ext cx="60763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404040"/>
                </a:solidFill>
                <a:latin typeface="Tahoma"/>
                <a:ea typeface="Tahoma"/>
                <a:cs typeface="Tahoma"/>
                <a:sym typeface="Tahoma"/>
              </a:rPr>
              <a:t>ALTERNATIVE</a:t>
            </a:r>
            <a:r>
              <a:rPr lang="en-US">
                <a:solidFill>
                  <a:srgbClr val="404040"/>
                </a:solidFill>
              </a:rPr>
              <a:t>: GOOGLE COLAB</a:t>
            </a:r>
            <a:endParaRPr/>
          </a:p>
        </p:txBody>
      </p:sp>
      <p:grpSp>
        <p:nvGrpSpPr>
          <p:cNvPr id="621" name="Google Shape;621;p40"/>
          <p:cNvGrpSpPr/>
          <p:nvPr/>
        </p:nvGrpSpPr>
        <p:grpSpPr>
          <a:xfrm>
            <a:off x="215737" y="324764"/>
            <a:ext cx="11760603" cy="1054100"/>
            <a:chOff x="215737" y="324764"/>
            <a:chExt cx="11760603" cy="1054100"/>
          </a:xfrm>
        </p:grpSpPr>
        <p:pic>
          <p:nvPicPr>
            <p:cNvPr id="622" name="Google Shape;622;p4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623" name="Google Shape;623;p4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24" name="Google Shape;624;p40"/>
            <p:cNvPicPr preferRelativeResize="0"/>
            <p:nvPr/>
          </p:nvPicPr>
          <p:blipFill rotWithShape="1">
            <a:blip r:embed="rId4">
              <a:alphaModFix/>
            </a:blip>
            <a:srcRect b="0" l="0" r="0" t="0"/>
            <a:stretch/>
          </p:blipFill>
          <p:spPr>
            <a:xfrm>
              <a:off x="682998" y="1013854"/>
              <a:ext cx="765360" cy="49910"/>
            </a:xfrm>
            <a:prstGeom prst="rect">
              <a:avLst/>
            </a:prstGeom>
            <a:noFill/>
            <a:ln>
              <a:noFill/>
            </a:ln>
          </p:spPr>
        </p:pic>
        <p:pic>
          <p:nvPicPr>
            <p:cNvPr id="625" name="Google Shape;625;p40"/>
            <p:cNvPicPr preferRelativeResize="0"/>
            <p:nvPr/>
          </p:nvPicPr>
          <p:blipFill rotWithShape="1">
            <a:blip r:embed="rId5">
              <a:alphaModFix/>
            </a:blip>
            <a:srcRect b="0" l="0" r="0" t="0"/>
            <a:stretch/>
          </p:blipFill>
          <p:spPr>
            <a:xfrm>
              <a:off x="782827" y="597903"/>
              <a:ext cx="565696" cy="382676"/>
            </a:xfrm>
            <a:prstGeom prst="rect">
              <a:avLst/>
            </a:prstGeom>
            <a:noFill/>
            <a:ln>
              <a:noFill/>
            </a:ln>
          </p:spPr>
        </p:pic>
      </p:grpSp>
      <p:sp>
        <p:nvSpPr>
          <p:cNvPr id="626" name="Google Shape;626;p40"/>
          <p:cNvSpPr txBox="1"/>
          <p:nvPr/>
        </p:nvSpPr>
        <p:spPr>
          <a:xfrm>
            <a:off x="2691498" y="1549908"/>
            <a:ext cx="751395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Google Colab </a:t>
            </a:r>
            <a:r>
              <a:rPr b="0" i="0" lang="en-US" sz="2000" u="none" cap="none" strike="noStrike">
                <a:solidFill>
                  <a:srgbClr val="404040"/>
                </a:solidFill>
                <a:latin typeface="Tahoma"/>
                <a:ea typeface="Tahoma"/>
                <a:cs typeface="Tahoma"/>
                <a:sym typeface="Tahoma"/>
              </a:rPr>
              <a:t>is Google’s cloud-based version of Jupyter Notebooks</a:t>
            </a:r>
            <a:endParaRPr b="0" i="0" sz="2000" u="none" cap="none" strike="noStrike">
              <a:solidFill>
                <a:schemeClr val="dk1"/>
              </a:solidFill>
              <a:latin typeface="Tahoma"/>
              <a:ea typeface="Tahoma"/>
              <a:cs typeface="Tahoma"/>
              <a:sym typeface="Tahoma"/>
            </a:endParaRPr>
          </a:p>
        </p:txBody>
      </p:sp>
      <p:grpSp>
        <p:nvGrpSpPr>
          <p:cNvPr id="627" name="Google Shape;627;p40"/>
          <p:cNvGrpSpPr/>
          <p:nvPr/>
        </p:nvGrpSpPr>
        <p:grpSpPr>
          <a:xfrm>
            <a:off x="7147559" y="2353055"/>
            <a:ext cx="4419600" cy="4029457"/>
            <a:chOff x="7147559" y="2353055"/>
            <a:chExt cx="4419600" cy="4029457"/>
          </a:xfrm>
        </p:grpSpPr>
        <p:pic>
          <p:nvPicPr>
            <p:cNvPr id="628" name="Google Shape;628;p40"/>
            <p:cNvPicPr preferRelativeResize="0"/>
            <p:nvPr/>
          </p:nvPicPr>
          <p:blipFill rotWithShape="1">
            <a:blip r:embed="rId6">
              <a:alphaModFix/>
            </a:blip>
            <a:srcRect b="0" l="0" r="0" t="0"/>
            <a:stretch/>
          </p:blipFill>
          <p:spPr>
            <a:xfrm>
              <a:off x="7147559" y="2353055"/>
              <a:ext cx="4419600" cy="3060192"/>
            </a:xfrm>
            <a:prstGeom prst="rect">
              <a:avLst/>
            </a:prstGeom>
            <a:noFill/>
            <a:ln>
              <a:noFill/>
            </a:ln>
          </p:spPr>
        </p:pic>
        <p:pic>
          <p:nvPicPr>
            <p:cNvPr id="629" name="Google Shape;629;p40"/>
            <p:cNvPicPr preferRelativeResize="0"/>
            <p:nvPr/>
          </p:nvPicPr>
          <p:blipFill rotWithShape="1">
            <a:blip r:embed="rId7">
              <a:alphaModFix/>
            </a:blip>
            <a:srcRect b="0" l="0" r="0" t="0"/>
            <a:stretch/>
          </p:blipFill>
          <p:spPr>
            <a:xfrm>
              <a:off x="7182510" y="2393505"/>
              <a:ext cx="4291190" cy="2930448"/>
            </a:xfrm>
            <a:prstGeom prst="rect">
              <a:avLst/>
            </a:prstGeom>
            <a:noFill/>
            <a:ln>
              <a:noFill/>
            </a:ln>
          </p:spPr>
        </p:pic>
        <p:sp>
          <p:nvSpPr>
            <p:cNvPr id="630" name="Google Shape;630;p40"/>
            <p:cNvSpPr/>
            <p:nvPr/>
          </p:nvSpPr>
          <p:spPr>
            <a:xfrm>
              <a:off x="10470019" y="5112829"/>
              <a:ext cx="633095" cy="211454"/>
            </a:xfrm>
            <a:custGeom>
              <a:rect b="b" l="l" r="r" t="t"/>
              <a:pathLst>
                <a:path extrusionOk="0" h="211454" w="633095">
                  <a:moveTo>
                    <a:pt x="0" y="0"/>
                  </a:moveTo>
                  <a:lnTo>
                    <a:pt x="632922" y="0"/>
                  </a:lnTo>
                  <a:lnTo>
                    <a:pt x="632922" y="211133"/>
                  </a:lnTo>
                  <a:lnTo>
                    <a:pt x="0" y="211133"/>
                  </a:lnTo>
                  <a:lnTo>
                    <a:pt x="0" y="0"/>
                  </a:lnTo>
                  <a:close/>
                </a:path>
              </a:pathLst>
            </a:custGeom>
            <a:noFill/>
            <a:ln cap="flat" cmpd="sng" w="2540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31" name="Google Shape;631;p40"/>
            <p:cNvPicPr preferRelativeResize="0"/>
            <p:nvPr/>
          </p:nvPicPr>
          <p:blipFill rotWithShape="1">
            <a:blip r:embed="rId8">
              <a:alphaModFix/>
            </a:blip>
            <a:srcRect b="0" l="0" r="0" t="0"/>
            <a:stretch/>
          </p:blipFill>
          <p:spPr>
            <a:xfrm>
              <a:off x="7668767" y="4218432"/>
              <a:ext cx="2218944" cy="2164080"/>
            </a:xfrm>
            <a:prstGeom prst="rect">
              <a:avLst/>
            </a:prstGeom>
            <a:noFill/>
            <a:ln>
              <a:noFill/>
            </a:ln>
          </p:spPr>
        </p:pic>
        <p:pic>
          <p:nvPicPr>
            <p:cNvPr id="632" name="Google Shape;632;p40"/>
            <p:cNvPicPr preferRelativeResize="0"/>
            <p:nvPr/>
          </p:nvPicPr>
          <p:blipFill rotWithShape="1">
            <a:blip r:embed="rId9">
              <a:alphaModFix/>
            </a:blip>
            <a:srcRect b="0" l="0" r="0" t="0"/>
            <a:stretch/>
          </p:blipFill>
          <p:spPr>
            <a:xfrm>
              <a:off x="7704404" y="4258614"/>
              <a:ext cx="2088705" cy="2034941"/>
            </a:xfrm>
            <a:prstGeom prst="rect">
              <a:avLst/>
            </a:prstGeom>
            <a:noFill/>
            <a:ln>
              <a:noFill/>
            </a:ln>
          </p:spPr>
        </p:pic>
      </p:grpSp>
      <p:sp>
        <p:nvSpPr>
          <p:cNvPr id="633" name="Google Shape;633;p40"/>
          <p:cNvSpPr/>
          <p:nvPr/>
        </p:nvSpPr>
        <p:spPr>
          <a:xfrm>
            <a:off x="2702979" y="4181170"/>
            <a:ext cx="3916045" cy="1188720"/>
          </a:xfrm>
          <a:custGeom>
            <a:rect b="b" l="l" r="r" t="t"/>
            <a:pathLst>
              <a:path extrusionOk="0" h="1188720" w="3916045">
                <a:moveTo>
                  <a:pt x="3915613" y="0"/>
                </a:moveTo>
                <a:lnTo>
                  <a:pt x="185470" y="0"/>
                </a:lnTo>
                <a:lnTo>
                  <a:pt x="136163" y="6625"/>
                </a:lnTo>
                <a:lnTo>
                  <a:pt x="91857" y="25323"/>
                </a:lnTo>
                <a:lnTo>
                  <a:pt x="54321" y="54325"/>
                </a:lnTo>
                <a:lnTo>
                  <a:pt x="25320" y="91863"/>
                </a:lnTo>
                <a:lnTo>
                  <a:pt x="6624" y="136167"/>
                </a:lnTo>
                <a:lnTo>
                  <a:pt x="0" y="185470"/>
                </a:lnTo>
                <a:lnTo>
                  <a:pt x="0" y="1188288"/>
                </a:lnTo>
                <a:lnTo>
                  <a:pt x="3730142" y="1188288"/>
                </a:lnTo>
                <a:lnTo>
                  <a:pt x="3779449" y="1181663"/>
                </a:lnTo>
                <a:lnTo>
                  <a:pt x="3823755" y="1162967"/>
                </a:lnTo>
                <a:lnTo>
                  <a:pt x="3861292" y="1133967"/>
                </a:lnTo>
                <a:lnTo>
                  <a:pt x="3890292" y="1096430"/>
                </a:lnTo>
                <a:lnTo>
                  <a:pt x="3908988" y="1052124"/>
                </a:lnTo>
                <a:lnTo>
                  <a:pt x="3915613" y="1002817"/>
                </a:lnTo>
                <a:lnTo>
                  <a:pt x="3915613"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4" name="Google Shape;634;p40"/>
          <p:cNvSpPr txBox="1"/>
          <p:nvPr/>
        </p:nvSpPr>
        <p:spPr>
          <a:xfrm>
            <a:off x="3370694" y="4288028"/>
            <a:ext cx="3028950" cy="934085"/>
          </a:xfrm>
          <a:prstGeom prst="rect">
            <a:avLst/>
          </a:prstGeom>
          <a:noFill/>
          <a:ln>
            <a:noFill/>
          </a:ln>
        </p:spPr>
        <p:txBody>
          <a:bodyPr anchorCtr="0" anchor="t" bIns="0" lIns="0" spcFirstLastPara="1" rIns="0" wrap="square" tIns="13950">
            <a:spAutoFit/>
          </a:bodyPr>
          <a:lstStyle/>
          <a:p>
            <a:pPr indent="0" lvl="0" marL="12700" marR="5080" rtl="0" algn="l">
              <a:lnSpc>
                <a:spcPct val="992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Colab is very similar to Jupyter Notebooks  </a:t>
            </a:r>
            <a:r>
              <a:rPr b="0" i="1" lang="en-US" sz="1200" u="none" cap="none" strike="noStrike">
                <a:solidFill>
                  <a:srgbClr val="FFFFFF"/>
                </a:solidFill>
                <a:latin typeface="Trebuchet MS"/>
                <a:ea typeface="Trebuchet MS"/>
                <a:cs typeface="Trebuchet MS"/>
                <a:sym typeface="Trebuchet MS"/>
              </a:rPr>
              <a:t>(they even share the same file extension)</a:t>
            </a:r>
            <a:r>
              <a:rPr b="0" i="0" lang="en-US" sz="1200" u="none" cap="none" strike="noStrike">
                <a:solidFill>
                  <a:srgbClr val="FFFFFF"/>
                </a:solidFill>
                <a:latin typeface="Tahoma"/>
                <a:ea typeface="Tahoma"/>
                <a:cs typeface="Tahoma"/>
                <a:sym typeface="Tahoma"/>
              </a:rPr>
              <a:t>; the  main difference is that you are connecting to  </a:t>
            </a:r>
            <a:r>
              <a:rPr b="1" i="0" lang="en-US" sz="1200" u="none" cap="none" strike="noStrike">
                <a:solidFill>
                  <a:srgbClr val="F9FEA5"/>
                </a:solidFill>
                <a:latin typeface="Tahoma"/>
                <a:ea typeface="Tahoma"/>
                <a:cs typeface="Tahoma"/>
                <a:sym typeface="Tahoma"/>
              </a:rPr>
              <a:t>Google Drive </a:t>
            </a:r>
            <a:r>
              <a:rPr b="0" i="0" lang="en-US" sz="1200" u="none" cap="none" strike="noStrike">
                <a:solidFill>
                  <a:srgbClr val="FFFFFF"/>
                </a:solidFill>
                <a:latin typeface="Tahoma"/>
                <a:ea typeface="Tahoma"/>
                <a:cs typeface="Tahoma"/>
                <a:sym typeface="Tahoma"/>
              </a:rPr>
              <a:t>rather than your machine, so  files will be stored in Google’s cloud</a:t>
            </a:r>
            <a:endParaRPr b="0" i="0" sz="1200" u="none" cap="none" strike="noStrike">
              <a:solidFill>
                <a:schemeClr val="dk1"/>
              </a:solidFill>
              <a:latin typeface="Tahoma"/>
              <a:ea typeface="Tahoma"/>
              <a:cs typeface="Tahoma"/>
              <a:sym typeface="Tahoma"/>
            </a:endParaRPr>
          </a:p>
        </p:txBody>
      </p:sp>
      <p:pic>
        <p:nvPicPr>
          <p:cNvPr id="635" name="Google Shape;635;p40"/>
          <p:cNvPicPr preferRelativeResize="0"/>
          <p:nvPr/>
        </p:nvPicPr>
        <p:blipFill rotWithShape="1">
          <a:blip r:embed="rId10">
            <a:alphaModFix/>
          </a:blip>
          <a:srcRect b="0" l="0" r="0" t="0"/>
          <a:stretch/>
        </p:blipFill>
        <p:spPr>
          <a:xfrm>
            <a:off x="2810255" y="4303776"/>
            <a:ext cx="460247" cy="460248"/>
          </a:xfrm>
          <a:prstGeom prst="rect">
            <a:avLst/>
          </a:prstGeom>
          <a:noFill/>
          <a:ln>
            <a:noFill/>
          </a:ln>
        </p:spPr>
      </p:pic>
      <p:sp>
        <p:nvSpPr>
          <p:cNvPr id="636" name="Google Shape;636;p40"/>
          <p:cNvSpPr txBox="1"/>
          <p:nvPr/>
        </p:nvSpPr>
        <p:spPr>
          <a:xfrm>
            <a:off x="2691501" y="2202175"/>
            <a:ext cx="42828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To create a Colab notebook:</a:t>
            </a:r>
            <a:endParaRPr b="0" i="0" sz="2000" u="none" cap="none" strike="noStrike">
              <a:solidFill>
                <a:schemeClr val="dk1"/>
              </a:solidFill>
              <a:latin typeface="Tahoma"/>
              <a:ea typeface="Tahoma"/>
              <a:cs typeface="Tahoma"/>
              <a:sym typeface="Tahoma"/>
            </a:endParaRPr>
          </a:p>
        </p:txBody>
      </p:sp>
      <p:sp>
        <p:nvSpPr>
          <p:cNvPr id="637" name="Google Shape;637;p40"/>
          <p:cNvSpPr txBox="1"/>
          <p:nvPr/>
        </p:nvSpPr>
        <p:spPr>
          <a:xfrm>
            <a:off x="3148698" y="2588260"/>
            <a:ext cx="3322320" cy="976630"/>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Tahoma"/>
              <a:buAutoNum type="arabicPeriod"/>
            </a:pPr>
            <a:r>
              <a:rPr b="0" i="0" lang="en-US" sz="1600" u="none" cap="none" strike="noStrike">
                <a:solidFill>
                  <a:srgbClr val="404040"/>
                </a:solidFill>
                <a:latin typeface="Tahoma"/>
                <a:ea typeface="Tahoma"/>
                <a:cs typeface="Tahoma"/>
                <a:sym typeface="Tahoma"/>
              </a:rPr>
              <a:t>Log in to a Gmail account</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Tahoma"/>
              <a:buAutoNum type="arabicPeriod"/>
            </a:pPr>
            <a:r>
              <a:rPr b="0" i="0" lang="en-US" sz="1600" u="none" cap="none" strike="noStrike">
                <a:solidFill>
                  <a:srgbClr val="404040"/>
                </a:solidFill>
                <a:latin typeface="Tahoma"/>
                <a:ea typeface="Tahoma"/>
                <a:cs typeface="Tahoma"/>
                <a:sym typeface="Tahoma"/>
              </a:rPr>
              <a:t>Go to </a:t>
            </a:r>
            <a:r>
              <a:rPr b="1" i="0" lang="en-US" sz="1600" u="none" cap="none" strike="noStrike">
                <a:solidFill>
                  <a:srgbClr val="404040"/>
                </a:solidFill>
                <a:latin typeface="Tahoma"/>
                <a:ea typeface="Tahoma"/>
                <a:cs typeface="Tahoma"/>
                <a:sym typeface="Tahoma"/>
              </a:rPr>
              <a:t>colab.research.google.com</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Tahoma"/>
              <a:buAutoNum type="arabicPeriod"/>
            </a:pPr>
            <a:r>
              <a:rPr b="0" i="0" lang="en-US" sz="1600" u="none" cap="none" strike="noStrike">
                <a:solidFill>
                  <a:srgbClr val="404040"/>
                </a:solidFill>
                <a:latin typeface="Tahoma"/>
                <a:ea typeface="Tahoma"/>
                <a:cs typeface="Tahoma"/>
                <a:sym typeface="Tahoma"/>
              </a:rPr>
              <a:t>Click “</a:t>
            </a:r>
            <a:r>
              <a:rPr b="1" i="0" lang="en-US" sz="1600" u="none" cap="none" strike="noStrike">
                <a:solidFill>
                  <a:srgbClr val="404040"/>
                </a:solidFill>
                <a:latin typeface="Tahoma"/>
                <a:ea typeface="Tahoma"/>
                <a:cs typeface="Tahoma"/>
                <a:sym typeface="Tahoma"/>
              </a:rPr>
              <a:t>new notebook</a:t>
            </a:r>
            <a:r>
              <a:rPr b="0"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638" name="Google Shape;638;p4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639" name="Google Shape;639;p40"/>
          <p:cNvSpPr/>
          <p:nvPr/>
        </p:nvSpPr>
        <p:spPr>
          <a:xfrm>
            <a:off x="29563" y="6033983"/>
            <a:ext cx="793083" cy="774247"/>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nvSpPr>
        <p:spPr>
          <a:xfrm>
            <a:off x="7806801" y="2966000"/>
            <a:ext cx="3809800" cy="803315"/>
          </a:xfrm>
          <a:prstGeom prst="rect">
            <a:avLst/>
          </a:prstGeom>
          <a:noFill/>
          <a:ln>
            <a:noFill/>
          </a:ln>
        </p:spPr>
        <p:txBody>
          <a:bodyPr anchorCtr="0" anchor="t" bIns="0" lIns="0" spcFirstLastPara="1" rIns="0" wrap="square" tIns="33850">
            <a:spAutoFit/>
          </a:bodyPr>
          <a:lstStyle/>
          <a:p>
            <a:pPr indent="201909" lvl="0" marL="8466" marR="3386" rtl="0" algn="ctr">
              <a:lnSpc>
                <a:spcPct val="119047"/>
              </a:lnSpc>
              <a:spcBef>
                <a:spcPts val="0"/>
              </a:spcBef>
              <a:spcAft>
                <a:spcPts val="0"/>
              </a:spcAft>
              <a:buClr>
                <a:srgbClr val="000000"/>
              </a:buClr>
              <a:buSzPts val="4200"/>
              <a:buFont typeface="Arial"/>
              <a:buNone/>
            </a:pPr>
            <a:r>
              <a:rPr b="1" i="0" lang="en-US" sz="4200" u="none" cap="none" strike="noStrike">
                <a:solidFill>
                  <a:srgbClr val="FFFFFF"/>
                </a:solidFill>
                <a:latin typeface="Trebuchet MS"/>
                <a:ea typeface="Trebuchet MS"/>
                <a:cs typeface="Trebuchet MS"/>
                <a:sym typeface="Trebuchet MS"/>
              </a:rPr>
              <a:t>Outline Kelas</a:t>
            </a:r>
            <a:endParaRPr b="0" i="0" sz="4200" u="none" cap="none" strike="noStrike">
              <a:solidFill>
                <a:srgbClr val="000000"/>
              </a:solidFill>
              <a:latin typeface="Trebuchet MS"/>
              <a:ea typeface="Trebuchet MS"/>
              <a:cs typeface="Trebuchet MS"/>
              <a:sym typeface="Trebuchet MS"/>
            </a:endParaRPr>
          </a:p>
        </p:txBody>
      </p:sp>
      <p:sp>
        <p:nvSpPr>
          <p:cNvPr id="85" name="Google Shape;85;p14"/>
          <p:cNvSpPr/>
          <p:nvPr/>
        </p:nvSpPr>
        <p:spPr>
          <a:xfrm>
            <a:off x="0" y="6083747"/>
            <a:ext cx="793749" cy="77424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6" name="Google Shape;86;p14"/>
          <p:cNvSpPr txBox="1"/>
          <p:nvPr/>
        </p:nvSpPr>
        <p:spPr>
          <a:xfrm>
            <a:off x="1524000" y="381000"/>
            <a:ext cx="8728886" cy="648888"/>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Trebuchet MS"/>
                <a:ea typeface="Trebuchet MS"/>
                <a:cs typeface="Trebuchet MS"/>
                <a:sym typeface="Trebuchet MS"/>
              </a:rPr>
              <a:t>Table of Contents</a:t>
            </a:r>
            <a:endParaRPr b="0" i="0" sz="1400" u="none" cap="none" strike="noStrike">
              <a:solidFill>
                <a:srgbClr val="000000"/>
              </a:solidFill>
              <a:latin typeface="Trebuchet MS"/>
              <a:ea typeface="Trebuchet MS"/>
              <a:cs typeface="Trebuchet MS"/>
              <a:sym typeface="Trebuchet MS"/>
            </a:endParaRPr>
          </a:p>
        </p:txBody>
      </p:sp>
      <p:graphicFrame>
        <p:nvGraphicFramePr>
          <p:cNvPr id="87" name="Google Shape;87;p14"/>
          <p:cNvGraphicFramePr/>
          <p:nvPr/>
        </p:nvGraphicFramePr>
        <p:xfrm>
          <a:off x="1731557" y="1342488"/>
          <a:ext cx="3000000" cy="3000000"/>
        </p:xfrm>
        <a:graphic>
          <a:graphicData uri="http://schemas.openxmlformats.org/drawingml/2006/table">
            <a:tbl>
              <a:tblPr>
                <a:noFill/>
                <a:tableStyleId>{95427615-7C26-4770-9388-2DCF3ABD1930}</a:tableStyleId>
              </a:tblPr>
              <a:tblGrid>
                <a:gridCol w="524500"/>
                <a:gridCol w="8204375"/>
              </a:tblGrid>
              <a:tr h="518000">
                <a:tc>
                  <a:txBody>
                    <a:bodyPr/>
                    <a:lstStyle/>
                    <a:p>
                      <a:pPr indent="0" lvl="0" marL="0" marR="0" rtl="0" algn="l">
                        <a:lnSpc>
                          <a:spcPct val="100000"/>
                        </a:lnSpc>
                        <a:spcBef>
                          <a:spcPts val="0"/>
                        </a:spcBef>
                        <a:spcAft>
                          <a:spcPts val="0"/>
                        </a:spcAft>
                        <a:buClr>
                          <a:schemeClr val="dk1"/>
                        </a:buClr>
                        <a:buSzPts val="2000"/>
                        <a:buFont typeface="Calibri"/>
                        <a:buNone/>
                      </a:pPr>
                      <a:r>
                        <a:rPr b="1" lang="en-US" sz="2000" u="none" cap="none" strike="noStrike">
                          <a:solidFill>
                            <a:schemeClr val="dk1"/>
                          </a:solidFill>
                          <a:latin typeface="Trebuchet MS"/>
                          <a:ea typeface="Trebuchet MS"/>
                          <a:cs typeface="Trebuchet MS"/>
                          <a:sym typeface="Trebuchet MS"/>
                        </a:rPr>
                        <a:t>1</a:t>
                      </a:r>
                      <a:endParaRPr b="1" sz="2000" u="none" cap="none" strike="noStrike">
                        <a:solidFill>
                          <a:schemeClr val="dk1"/>
                        </a:solidFill>
                        <a:latin typeface="Trebuchet MS"/>
                        <a:ea typeface="Trebuchet MS"/>
                        <a:cs typeface="Trebuchet MS"/>
                        <a:sym typeface="Trebuchet MS"/>
                      </a:endParaRPr>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Calibri"/>
                        <a:buNone/>
                      </a:pPr>
                      <a:r>
                        <a:rPr b="1" lang="en-US" sz="2000" u="none" cap="none" strike="noStrike">
                          <a:latin typeface="Trebuchet MS"/>
                          <a:ea typeface="Trebuchet MS"/>
                          <a:cs typeface="Trebuchet MS"/>
                          <a:sym typeface="Trebuchet MS"/>
                        </a:rPr>
                        <a:t>Introduction to Python &amp; Tools</a:t>
                      </a:r>
                      <a:endParaRPr b="1" sz="2000" u="none" cap="none" strike="noStrike">
                        <a:latin typeface="Trebuchet MS"/>
                        <a:ea typeface="Trebuchet MS"/>
                        <a:cs typeface="Trebuchet MS"/>
                        <a:sym typeface="Trebuchet MS"/>
                      </a:endParaRPr>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59000">
                <a:tc>
                  <a:txBody>
                    <a:bodyPr/>
                    <a:lstStyle/>
                    <a:p>
                      <a:pPr indent="0" lvl="0" marL="0" marR="0" rtl="0" algn="l">
                        <a:lnSpc>
                          <a:spcPct val="100000"/>
                        </a:lnSpc>
                        <a:spcBef>
                          <a:spcPts val="0"/>
                        </a:spcBef>
                        <a:spcAft>
                          <a:spcPts val="0"/>
                        </a:spcAft>
                        <a:buClr>
                          <a:schemeClr val="dk1"/>
                        </a:buClr>
                        <a:buSzPts val="2000"/>
                        <a:buFont typeface="Calibri"/>
                        <a:buNone/>
                      </a:pPr>
                      <a:r>
                        <a:rPr b="1" lang="en-US" sz="2000" u="none" cap="none" strike="noStrike">
                          <a:solidFill>
                            <a:schemeClr val="dk1"/>
                          </a:solidFill>
                          <a:latin typeface="Trebuchet MS"/>
                          <a:ea typeface="Trebuchet MS"/>
                          <a:cs typeface="Trebuchet MS"/>
                          <a:sym typeface="Trebuchet MS"/>
                        </a:rPr>
                        <a:t>2</a:t>
                      </a:r>
                      <a:endParaRPr b="1" sz="2000" u="none" cap="none" strike="noStrike">
                        <a:solidFill>
                          <a:schemeClr val="dk1"/>
                        </a:solidFill>
                        <a:latin typeface="Trebuchet MS"/>
                        <a:ea typeface="Trebuchet MS"/>
                        <a:cs typeface="Trebuchet MS"/>
                        <a:sym typeface="Trebuchet MS"/>
                      </a:endParaRPr>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Calibri"/>
                        <a:buNone/>
                      </a:pPr>
                      <a:r>
                        <a:rPr b="1" lang="en-US" sz="2000" u="none" cap="none" strike="noStrike">
                          <a:latin typeface="Trebuchet MS"/>
                          <a:ea typeface="Trebuchet MS"/>
                          <a:cs typeface="Trebuchet MS"/>
                          <a:sym typeface="Trebuchet MS"/>
                        </a:rPr>
                        <a:t>Data Types : Numerical &amp; Categorical</a:t>
                      </a:r>
                      <a:endParaRPr sz="1400" u="none" cap="none" strike="noStrike"/>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59000">
                <a:tc>
                  <a:txBody>
                    <a:bodyPr/>
                    <a:lstStyle/>
                    <a:p>
                      <a:pPr indent="0" lvl="0" marL="0" marR="0" rtl="0" algn="l">
                        <a:lnSpc>
                          <a:spcPct val="100000"/>
                        </a:lnSpc>
                        <a:spcBef>
                          <a:spcPts val="0"/>
                        </a:spcBef>
                        <a:spcAft>
                          <a:spcPts val="0"/>
                        </a:spcAft>
                        <a:buClr>
                          <a:schemeClr val="dk1"/>
                        </a:buClr>
                        <a:buSzPts val="2000"/>
                        <a:buFont typeface="Calibri"/>
                        <a:buNone/>
                      </a:pPr>
                      <a:r>
                        <a:rPr b="1" lang="en-US" sz="2000" u="none" cap="none" strike="noStrike">
                          <a:solidFill>
                            <a:schemeClr val="dk1"/>
                          </a:solidFill>
                          <a:latin typeface="Trebuchet MS"/>
                          <a:ea typeface="Trebuchet MS"/>
                          <a:cs typeface="Trebuchet MS"/>
                          <a:sym typeface="Trebuchet MS"/>
                        </a:rPr>
                        <a:t>3</a:t>
                      </a:r>
                      <a:endParaRPr b="1" sz="2000" u="none" cap="none" strike="noStrike">
                        <a:solidFill>
                          <a:schemeClr val="dk1"/>
                        </a:solidFill>
                        <a:latin typeface="Trebuchet MS"/>
                        <a:ea typeface="Trebuchet MS"/>
                        <a:cs typeface="Trebuchet MS"/>
                        <a:sym typeface="Trebuchet MS"/>
                      </a:endParaRPr>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Calibri"/>
                        <a:buNone/>
                      </a:pPr>
                      <a:r>
                        <a:rPr b="1" lang="en-US" sz="2000" u="none" cap="none" strike="noStrike">
                          <a:latin typeface="Trebuchet MS"/>
                          <a:ea typeface="Trebuchet MS"/>
                          <a:cs typeface="Trebuchet MS"/>
                          <a:sym typeface="Trebuchet MS"/>
                        </a:rPr>
                        <a:t>Conditional Statement &amp; Looping</a:t>
                      </a:r>
                      <a:endParaRPr sz="1400" u="none" cap="none" strike="noStrike"/>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5900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chemeClr val="dk1"/>
                          </a:solidFill>
                          <a:latin typeface="Trebuchet MS"/>
                          <a:ea typeface="Trebuchet MS"/>
                          <a:cs typeface="Trebuchet MS"/>
                          <a:sym typeface="Trebuchet MS"/>
                        </a:rPr>
                        <a:t>4</a:t>
                      </a:r>
                      <a:endParaRPr b="1" sz="2000" u="none" cap="none" strike="noStrike">
                        <a:solidFill>
                          <a:schemeClr val="dk1"/>
                        </a:solidFill>
                        <a:latin typeface="Trebuchet MS"/>
                        <a:ea typeface="Trebuchet MS"/>
                        <a:cs typeface="Trebuchet MS"/>
                        <a:sym typeface="Trebuchet MS"/>
                      </a:endParaRPr>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latin typeface="Trebuchet MS"/>
                          <a:ea typeface="Trebuchet MS"/>
                          <a:cs typeface="Trebuchet MS"/>
                          <a:sym typeface="Trebuchet MS"/>
                        </a:rPr>
                        <a:t>Data Handling</a:t>
                      </a:r>
                      <a:endParaRPr b="1" sz="2000" u="none" cap="none" strike="noStrike">
                        <a:latin typeface="Trebuchet MS"/>
                        <a:ea typeface="Trebuchet MS"/>
                        <a:cs typeface="Trebuchet MS"/>
                        <a:sym typeface="Trebuchet MS"/>
                      </a:endParaRPr>
                    </a:p>
                  </a:txBody>
                  <a:tcPr marT="103600" marB="103600" marR="103600" marL="103600">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pic>
        <p:nvPicPr>
          <p:cNvPr id="644" name="Google Shape;644;p41"/>
          <p:cNvPicPr preferRelativeResize="0"/>
          <p:nvPr/>
        </p:nvPicPr>
        <p:blipFill rotWithShape="1">
          <a:blip r:embed="rId3">
            <a:alphaModFix/>
          </a:blip>
          <a:srcRect b="0" l="0" r="0" t="0"/>
          <a:stretch/>
        </p:blipFill>
        <p:spPr>
          <a:xfrm>
            <a:off x="0" y="1"/>
            <a:ext cx="12191997" cy="6858000"/>
          </a:xfrm>
          <a:prstGeom prst="rect">
            <a:avLst/>
          </a:prstGeom>
          <a:noFill/>
          <a:ln>
            <a:noFill/>
          </a:ln>
        </p:spPr>
      </p:pic>
      <p:sp>
        <p:nvSpPr>
          <p:cNvPr id="645" name="Google Shape;645;p41"/>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p42"/>
          <p:cNvGrpSpPr/>
          <p:nvPr/>
        </p:nvGrpSpPr>
        <p:grpSpPr>
          <a:xfrm>
            <a:off x="0" y="0"/>
            <a:ext cx="4768850" cy="6858013"/>
            <a:chOff x="0" y="0"/>
            <a:chExt cx="7153275" cy="10287019"/>
          </a:xfrm>
        </p:grpSpPr>
        <p:sp>
          <p:nvSpPr>
            <p:cNvPr id="651" name="Google Shape;651;p42"/>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2" name="Google Shape;652;p42"/>
            <p:cNvSpPr/>
            <p:nvPr/>
          </p:nvSpPr>
          <p:spPr>
            <a:xfrm>
              <a:off x="0" y="7698760"/>
              <a:ext cx="2552700" cy="2588259"/>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653" name="Google Shape;653;p42"/>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654" name="Google Shape;654;p42"/>
          <p:cNvSpPr txBox="1"/>
          <p:nvPr>
            <p:ph idx="4294967295" type="title"/>
          </p:nvPr>
        </p:nvSpPr>
        <p:spPr>
          <a:xfrm>
            <a:off x="850900" y="3141928"/>
            <a:ext cx="10972800" cy="1130382"/>
          </a:xfrm>
          <a:prstGeom prst="rect">
            <a:avLst/>
          </a:prstGeom>
          <a:noFill/>
          <a:ln>
            <a:noFill/>
          </a:ln>
        </p:spPr>
        <p:txBody>
          <a:bodyPr anchorCtr="0" anchor="t" bIns="0" lIns="0" spcFirstLastPara="1" rIns="0" wrap="square" tIns="31300">
            <a:spAutoFit/>
          </a:bodyPr>
          <a:lstStyle/>
          <a:p>
            <a:pPr indent="0" lvl="0" marL="8466" marR="3386" rtl="0" algn="ctr">
              <a:lnSpc>
                <a:spcPct val="118918"/>
              </a:lnSpc>
              <a:spcBef>
                <a:spcPts val="0"/>
              </a:spcBef>
              <a:spcAft>
                <a:spcPts val="0"/>
              </a:spcAft>
              <a:buSzPts val="1400"/>
              <a:buNone/>
            </a:pPr>
            <a:r>
              <a:rPr b="0" i="0" lang="en-US" sz="6000" u="none" cap="none" strike="noStrike">
                <a:solidFill>
                  <a:srgbClr val="262626"/>
                </a:solidFill>
                <a:latin typeface="Tahoma"/>
                <a:ea typeface="Tahoma"/>
                <a:cs typeface="Tahoma"/>
                <a:sym typeface="Tahoma"/>
              </a:rPr>
              <a:t>Data Types</a:t>
            </a:r>
            <a:endParaRPr b="0" i="0" sz="6000" u="none" cap="none" strike="noStrike">
              <a:solidFill>
                <a:srgbClr val="3F3F3F"/>
              </a:solidFill>
              <a:latin typeface="Tahoma"/>
              <a:ea typeface="Tahoma"/>
              <a:cs typeface="Tahoma"/>
              <a:sym typeface="Tahoma"/>
            </a:endParaRPr>
          </a:p>
        </p:txBody>
      </p:sp>
      <p:sp>
        <p:nvSpPr>
          <p:cNvPr id="655" name="Google Shape;655;p42"/>
          <p:cNvSpPr/>
          <p:nvPr/>
        </p:nvSpPr>
        <p:spPr>
          <a:xfrm>
            <a:off x="11398911" y="6083747"/>
            <a:ext cx="793000" cy="77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43"/>
          <p:cNvPicPr preferRelativeResize="0"/>
          <p:nvPr/>
        </p:nvPicPr>
        <p:blipFill rotWithShape="1">
          <a:blip r:embed="rId3">
            <a:alphaModFix/>
          </a:blip>
          <a:srcRect b="0" l="0" r="0" t="0"/>
          <a:stretch/>
        </p:blipFill>
        <p:spPr>
          <a:xfrm>
            <a:off x="4094975" y="3158706"/>
            <a:ext cx="3948734" cy="502348"/>
          </a:xfrm>
          <a:prstGeom prst="rect">
            <a:avLst/>
          </a:prstGeom>
          <a:noFill/>
          <a:ln>
            <a:noFill/>
          </a:ln>
        </p:spPr>
      </p:pic>
      <p:sp>
        <p:nvSpPr>
          <p:cNvPr id="661" name="Google Shape;661;p4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5" name="Shape 665"/>
        <p:cNvGrpSpPr/>
        <p:nvPr/>
      </p:nvGrpSpPr>
      <p:grpSpPr>
        <a:xfrm>
          <a:off x="0" y="0"/>
          <a:ext cx="0" cy="0"/>
          <a:chOff x="0" y="0"/>
          <a:chExt cx="0" cy="0"/>
        </a:xfrm>
      </p:grpSpPr>
      <p:sp>
        <p:nvSpPr>
          <p:cNvPr id="666" name="Google Shape;666;p44"/>
          <p:cNvSpPr txBox="1"/>
          <p:nvPr>
            <p:ph type="title"/>
          </p:nvPr>
        </p:nvSpPr>
        <p:spPr>
          <a:xfrm>
            <a:off x="3990975" y="254509"/>
            <a:ext cx="42087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PYTHON DATA TYPES</a:t>
            </a:r>
            <a:endParaRPr/>
          </a:p>
        </p:txBody>
      </p:sp>
      <p:grpSp>
        <p:nvGrpSpPr>
          <p:cNvPr id="667" name="Google Shape;667;p44"/>
          <p:cNvGrpSpPr/>
          <p:nvPr/>
        </p:nvGrpSpPr>
        <p:grpSpPr>
          <a:xfrm>
            <a:off x="215737" y="324764"/>
            <a:ext cx="11760603" cy="1054100"/>
            <a:chOff x="215737" y="324764"/>
            <a:chExt cx="11760603" cy="1054100"/>
          </a:xfrm>
        </p:grpSpPr>
        <p:pic>
          <p:nvPicPr>
            <p:cNvPr id="668" name="Google Shape;668;p44"/>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669" name="Google Shape;669;p4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70" name="Google Shape;670;p44"/>
            <p:cNvPicPr preferRelativeResize="0"/>
            <p:nvPr/>
          </p:nvPicPr>
          <p:blipFill rotWithShape="1">
            <a:blip r:embed="rId4">
              <a:alphaModFix/>
            </a:blip>
            <a:srcRect b="0" l="0" r="0" t="0"/>
            <a:stretch/>
          </p:blipFill>
          <p:spPr>
            <a:xfrm>
              <a:off x="823883" y="518338"/>
              <a:ext cx="491290" cy="666762"/>
            </a:xfrm>
            <a:prstGeom prst="rect">
              <a:avLst/>
            </a:prstGeom>
            <a:noFill/>
            <a:ln>
              <a:noFill/>
            </a:ln>
          </p:spPr>
        </p:pic>
      </p:grpSp>
      <p:sp>
        <p:nvSpPr>
          <p:cNvPr id="671" name="Google Shape;671;p44"/>
          <p:cNvSpPr txBox="1"/>
          <p:nvPr/>
        </p:nvSpPr>
        <p:spPr>
          <a:xfrm>
            <a:off x="2691498" y="1397508"/>
            <a:ext cx="8828405" cy="939800"/>
          </a:xfrm>
          <a:prstGeom prst="rect">
            <a:avLst/>
          </a:prstGeom>
          <a:noFill/>
          <a:ln>
            <a:noFill/>
          </a:ln>
        </p:spPr>
        <p:txBody>
          <a:bodyPr anchorCtr="0" anchor="t" bIns="0" lIns="0" spcFirstLastPara="1" rIns="0" wrap="square" tIns="12700">
            <a:spAutoFit/>
          </a:bodyPr>
          <a:lstStyle/>
          <a:p>
            <a:pPr indent="0" lvl="0" marL="12700" marR="5080" rtl="0" algn="l">
              <a:lnSpc>
                <a:spcPct val="15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Python has a series of built-in </a:t>
            </a:r>
            <a:r>
              <a:rPr b="1" i="0" lang="en-US" sz="2000" u="none" cap="none" strike="noStrike">
                <a:solidFill>
                  <a:srgbClr val="404040"/>
                </a:solidFill>
                <a:latin typeface="Tahoma"/>
                <a:ea typeface="Tahoma"/>
                <a:cs typeface="Tahoma"/>
                <a:sym typeface="Tahoma"/>
              </a:rPr>
              <a:t>data types </a:t>
            </a:r>
            <a:r>
              <a:rPr b="0" i="0" lang="en-US" sz="2000" u="none" cap="none" strike="noStrike">
                <a:solidFill>
                  <a:srgbClr val="404040"/>
                </a:solidFill>
                <a:latin typeface="Tahoma"/>
                <a:ea typeface="Tahoma"/>
                <a:cs typeface="Tahoma"/>
                <a:sym typeface="Tahoma"/>
              </a:rPr>
              <a:t>with different properties and use cases  These can be grouped into the following categories:</a:t>
            </a:r>
            <a:endParaRPr b="0" i="0" sz="2000" u="none" cap="none" strike="noStrike">
              <a:solidFill>
                <a:schemeClr val="dk1"/>
              </a:solidFill>
              <a:latin typeface="Tahoma"/>
              <a:ea typeface="Tahoma"/>
              <a:cs typeface="Tahoma"/>
              <a:sym typeface="Tahoma"/>
            </a:endParaRPr>
          </a:p>
        </p:txBody>
      </p:sp>
      <p:sp>
        <p:nvSpPr>
          <p:cNvPr id="672" name="Google Shape;672;p44"/>
          <p:cNvSpPr txBox="1"/>
          <p:nvPr/>
        </p:nvSpPr>
        <p:spPr>
          <a:xfrm>
            <a:off x="9791799" y="2816850"/>
            <a:ext cx="9609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None</a:t>
            </a:r>
            <a:endParaRPr b="0" i="0" sz="1600" u="none" cap="none" strike="noStrike">
              <a:solidFill>
                <a:schemeClr val="dk1"/>
              </a:solidFill>
              <a:latin typeface="Tahoma"/>
              <a:ea typeface="Tahoma"/>
              <a:cs typeface="Tahoma"/>
              <a:sym typeface="Tahoma"/>
            </a:endParaRPr>
          </a:p>
        </p:txBody>
      </p:sp>
      <p:pic>
        <p:nvPicPr>
          <p:cNvPr id="673" name="Google Shape;673;p44"/>
          <p:cNvPicPr preferRelativeResize="0"/>
          <p:nvPr/>
        </p:nvPicPr>
        <p:blipFill rotWithShape="1">
          <a:blip r:embed="rId5">
            <a:alphaModFix/>
          </a:blip>
          <a:srcRect b="0" l="0" r="0" t="0"/>
          <a:stretch/>
        </p:blipFill>
        <p:spPr>
          <a:xfrm>
            <a:off x="9595104" y="3203448"/>
            <a:ext cx="917448" cy="917447"/>
          </a:xfrm>
          <a:prstGeom prst="rect">
            <a:avLst/>
          </a:prstGeom>
          <a:noFill/>
          <a:ln>
            <a:noFill/>
          </a:ln>
        </p:spPr>
      </p:pic>
      <p:sp>
        <p:nvSpPr>
          <p:cNvPr id="674" name="Google Shape;674;p44"/>
          <p:cNvSpPr txBox="1"/>
          <p:nvPr/>
        </p:nvSpPr>
        <p:spPr>
          <a:xfrm>
            <a:off x="3369952" y="4673100"/>
            <a:ext cx="12867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Sequence</a:t>
            </a:r>
            <a:endParaRPr b="0" i="0" sz="1600" u="none" cap="none" strike="noStrike">
              <a:solidFill>
                <a:schemeClr val="dk1"/>
              </a:solidFill>
              <a:latin typeface="Tahoma"/>
              <a:ea typeface="Tahoma"/>
              <a:cs typeface="Tahoma"/>
              <a:sym typeface="Tahoma"/>
            </a:endParaRPr>
          </a:p>
        </p:txBody>
      </p:sp>
      <p:sp>
        <p:nvSpPr>
          <p:cNvPr id="675" name="Google Shape;675;p44"/>
          <p:cNvSpPr txBox="1"/>
          <p:nvPr/>
        </p:nvSpPr>
        <p:spPr>
          <a:xfrm>
            <a:off x="3415674" y="2816850"/>
            <a:ext cx="11139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Numeric</a:t>
            </a:r>
            <a:endParaRPr b="0" i="0" sz="1600" u="none" cap="none" strike="noStrike">
              <a:solidFill>
                <a:schemeClr val="dk1"/>
              </a:solidFill>
              <a:latin typeface="Tahoma"/>
              <a:ea typeface="Tahoma"/>
              <a:cs typeface="Tahoma"/>
              <a:sym typeface="Tahoma"/>
            </a:endParaRPr>
          </a:p>
        </p:txBody>
      </p:sp>
      <p:pic>
        <p:nvPicPr>
          <p:cNvPr id="676" name="Google Shape;676;p44"/>
          <p:cNvPicPr preferRelativeResize="0"/>
          <p:nvPr/>
        </p:nvPicPr>
        <p:blipFill rotWithShape="1">
          <a:blip r:embed="rId6">
            <a:alphaModFix/>
          </a:blip>
          <a:srcRect b="0" l="0" r="0" t="0"/>
          <a:stretch/>
        </p:blipFill>
        <p:spPr>
          <a:xfrm>
            <a:off x="3358896" y="5050535"/>
            <a:ext cx="917448" cy="917447"/>
          </a:xfrm>
          <a:prstGeom prst="rect">
            <a:avLst/>
          </a:prstGeom>
          <a:noFill/>
          <a:ln>
            <a:noFill/>
          </a:ln>
        </p:spPr>
      </p:pic>
      <p:pic>
        <p:nvPicPr>
          <p:cNvPr id="677" name="Google Shape;677;p44"/>
          <p:cNvPicPr preferRelativeResize="0"/>
          <p:nvPr/>
        </p:nvPicPr>
        <p:blipFill rotWithShape="1">
          <a:blip r:embed="rId7">
            <a:alphaModFix/>
          </a:blip>
          <a:srcRect b="0" l="0" r="0" t="0"/>
          <a:stretch/>
        </p:blipFill>
        <p:spPr>
          <a:xfrm>
            <a:off x="3358896" y="3203448"/>
            <a:ext cx="917448" cy="917447"/>
          </a:xfrm>
          <a:prstGeom prst="rect">
            <a:avLst/>
          </a:prstGeom>
          <a:noFill/>
          <a:ln>
            <a:noFill/>
          </a:ln>
        </p:spPr>
      </p:pic>
      <p:sp>
        <p:nvSpPr>
          <p:cNvPr id="678" name="Google Shape;678;p44"/>
          <p:cNvSpPr txBox="1"/>
          <p:nvPr/>
        </p:nvSpPr>
        <p:spPr>
          <a:xfrm>
            <a:off x="5483474" y="4673100"/>
            <a:ext cx="12051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Mapping</a:t>
            </a:r>
            <a:endParaRPr b="0" i="0" sz="1600" u="none" cap="none" strike="noStrike">
              <a:solidFill>
                <a:schemeClr val="dk1"/>
              </a:solidFill>
              <a:latin typeface="Tahoma"/>
              <a:ea typeface="Tahoma"/>
              <a:cs typeface="Tahoma"/>
              <a:sym typeface="Tahoma"/>
            </a:endParaRPr>
          </a:p>
        </p:txBody>
      </p:sp>
      <p:sp>
        <p:nvSpPr>
          <p:cNvPr id="679" name="Google Shape;679;p44"/>
          <p:cNvSpPr txBox="1"/>
          <p:nvPr/>
        </p:nvSpPr>
        <p:spPr>
          <a:xfrm>
            <a:off x="5677956" y="2816850"/>
            <a:ext cx="7710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Text</a:t>
            </a:r>
            <a:endParaRPr b="0" i="0" sz="1600" u="none" cap="none" strike="noStrike">
              <a:solidFill>
                <a:schemeClr val="dk1"/>
              </a:solidFill>
              <a:latin typeface="Tahoma"/>
              <a:ea typeface="Tahoma"/>
              <a:cs typeface="Tahoma"/>
              <a:sym typeface="Tahoma"/>
            </a:endParaRPr>
          </a:p>
        </p:txBody>
      </p:sp>
      <p:pic>
        <p:nvPicPr>
          <p:cNvPr id="680" name="Google Shape;680;p44"/>
          <p:cNvPicPr preferRelativeResize="0"/>
          <p:nvPr/>
        </p:nvPicPr>
        <p:blipFill rotWithShape="1">
          <a:blip r:embed="rId8">
            <a:alphaModFix/>
          </a:blip>
          <a:srcRect b="0" l="0" r="0" t="0"/>
          <a:stretch/>
        </p:blipFill>
        <p:spPr>
          <a:xfrm>
            <a:off x="5437632" y="3203448"/>
            <a:ext cx="917448" cy="917447"/>
          </a:xfrm>
          <a:prstGeom prst="rect">
            <a:avLst/>
          </a:prstGeom>
          <a:noFill/>
          <a:ln>
            <a:noFill/>
          </a:ln>
        </p:spPr>
      </p:pic>
      <p:pic>
        <p:nvPicPr>
          <p:cNvPr id="681" name="Google Shape;681;p44"/>
          <p:cNvPicPr preferRelativeResize="0"/>
          <p:nvPr/>
        </p:nvPicPr>
        <p:blipFill rotWithShape="1">
          <a:blip r:embed="rId9">
            <a:alphaModFix/>
          </a:blip>
          <a:srcRect b="0" l="0" r="0" t="0"/>
          <a:stretch/>
        </p:blipFill>
        <p:spPr>
          <a:xfrm>
            <a:off x="5437632" y="5050535"/>
            <a:ext cx="917448" cy="917447"/>
          </a:xfrm>
          <a:prstGeom prst="rect">
            <a:avLst/>
          </a:prstGeom>
          <a:noFill/>
          <a:ln>
            <a:noFill/>
          </a:ln>
        </p:spPr>
      </p:pic>
      <p:sp>
        <p:nvSpPr>
          <p:cNvPr id="682" name="Google Shape;682;p44"/>
          <p:cNvSpPr txBox="1"/>
          <p:nvPr/>
        </p:nvSpPr>
        <p:spPr>
          <a:xfrm>
            <a:off x="7592553" y="2816850"/>
            <a:ext cx="11139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Boolean</a:t>
            </a:r>
            <a:endParaRPr b="0" i="0" sz="1600" u="none" cap="none" strike="noStrike">
              <a:solidFill>
                <a:schemeClr val="dk1"/>
              </a:solidFill>
              <a:latin typeface="Tahoma"/>
              <a:ea typeface="Tahoma"/>
              <a:cs typeface="Tahoma"/>
              <a:sym typeface="Tahoma"/>
            </a:endParaRPr>
          </a:p>
        </p:txBody>
      </p:sp>
      <p:sp>
        <p:nvSpPr>
          <p:cNvPr id="683" name="Google Shape;683;p44"/>
          <p:cNvSpPr txBox="1"/>
          <p:nvPr/>
        </p:nvSpPr>
        <p:spPr>
          <a:xfrm>
            <a:off x="7812137" y="4673100"/>
            <a:ext cx="6186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Set</a:t>
            </a:r>
            <a:endParaRPr b="0" i="0" sz="1600" u="none" cap="none" strike="noStrike">
              <a:solidFill>
                <a:schemeClr val="dk1"/>
              </a:solidFill>
              <a:latin typeface="Tahoma"/>
              <a:ea typeface="Tahoma"/>
              <a:cs typeface="Tahoma"/>
              <a:sym typeface="Tahoma"/>
            </a:endParaRPr>
          </a:p>
        </p:txBody>
      </p:sp>
      <p:pic>
        <p:nvPicPr>
          <p:cNvPr id="684" name="Google Shape;684;p44"/>
          <p:cNvPicPr preferRelativeResize="0"/>
          <p:nvPr/>
        </p:nvPicPr>
        <p:blipFill rotWithShape="1">
          <a:blip r:embed="rId10">
            <a:alphaModFix/>
          </a:blip>
          <a:srcRect b="0" l="0" r="0" t="0"/>
          <a:stretch/>
        </p:blipFill>
        <p:spPr>
          <a:xfrm>
            <a:off x="7513319" y="3203448"/>
            <a:ext cx="917448" cy="917447"/>
          </a:xfrm>
          <a:prstGeom prst="rect">
            <a:avLst/>
          </a:prstGeom>
          <a:noFill/>
          <a:ln>
            <a:noFill/>
          </a:ln>
        </p:spPr>
      </p:pic>
      <p:pic>
        <p:nvPicPr>
          <p:cNvPr id="685" name="Google Shape;685;p44"/>
          <p:cNvPicPr preferRelativeResize="0"/>
          <p:nvPr/>
        </p:nvPicPr>
        <p:blipFill rotWithShape="1">
          <a:blip r:embed="rId11">
            <a:alphaModFix/>
          </a:blip>
          <a:srcRect b="0" l="0" r="0" t="0"/>
          <a:stretch/>
        </p:blipFill>
        <p:spPr>
          <a:xfrm>
            <a:off x="7513319" y="5050535"/>
            <a:ext cx="917448" cy="917447"/>
          </a:xfrm>
          <a:prstGeom prst="rect">
            <a:avLst/>
          </a:prstGeom>
          <a:noFill/>
          <a:ln>
            <a:noFill/>
          </a:ln>
        </p:spPr>
      </p:pic>
      <p:sp>
        <p:nvSpPr>
          <p:cNvPr id="686" name="Google Shape;686;p44"/>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0" name="Shape 690"/>
        <p:cNvGrpSpPr/>
        <p:nvPr/>
      </p:nvGrpSpPr>
      <p:grpSpPr>
        <a:xfrm>
          <a:off x="0" y="0"/>
          <a:ext cx="0" cy="0"/>
          <a:chOff x="0" y="0"/>
          <a:chExt cx="0" cy="0"/>
        </a:xfrm>
      </p:grpSpPr>
      <p:sp>
        <p:nvSpPr>
          <p:cNvPr id="691" name="Google Shape;691;p45"/>
          <p:cNvSpPr txBox="1"/>
          <p:nvPr>
            <p:ph type="title"/>
          </p:nvPr>
        </p:nvSpPr>
        <p:spPr>
          <a:xfrm>
            <a:off x="3990975" y="254509"/>
            <a:ext cx="42087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PYTHON DATA TYPES</a:t>
            </a:r>
            <a:endParaRPr/>
          </a:p>
        </p:txBody>
      </p:sp>
      <p:grpSp>
        <p:nvGrpSpPr>
          <p:cNvPr id="692" name="Google Shape;692;p45"/>
          <p:cNvGrpSpPr/>
          <p:nvPr/>
        </p:nvGrpSpPr>
        <p:grpSpPr>
          <a:xfrm>
            <a:off x="215737" y="324764"/>
            <a:ext cx="11760603" cy="1054100"/>
            <a:chOff x="215737" y="324764"/>
            <a:chExt cx="11760603" cy="1054100"/>
          </a:xfrm>
        </p:grpSpPr>
        <p:pic>
          <p:nvPicPr>
            <p:cNvPr id="693" name="Google Shape;693;p45"/>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694" name="Google Shape;694;p4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95" name="Google Shape;695;p45"/>
            <p:cNvPicPr preferRelativeResize="0"/>
            <p:nvPr/>
          </p:nvPicPr>
          <p:blipFill rotWithShape="1">
            <a:blip r:embed="rId4">
              <a:alphaModFix/>
            </a:blip>
            <a:srcRect b="0" l="0" r="0" t="0"/>
            <a:stretch/>
          </p:blipFill>
          <p:spPr>
            <a:xfrm>
              <a:off x="823883" y="518338"/>
              <a:ext cx="491290" cy="666762"/>
            </a:xfrm>
            <a:prstGeom prst="rect">
              <a:avLst/>
            </a:prstGeom>
            <a:noFill/>
            <a:ln>
              <a:noFill/>
            </a:ln>
          </p:spPr>
        </p:pic>
      </p:grpSp>
      <p:sp>
        <p:nvSpPr>
          <p:cNvPr id="696" name="Google Shape;696;p45"/>
          <p:cNvSpPr/>
          <p:nvPr/>
        </p:nvSpPr>
        <p:spPr>
          <a:xfrm>
            <a:off x="6854990" y="1635023"/>
            <a:ext cx="0" cy="4819650"/>
          </a:xfrm>
          <a:custGeom>
            <a:rect b="b" l="l" r="r" t="t"/>
            <a:pathLst>
              <a:path extrusionOk="0" h="4819650" w="120000">
                <a:moveTo>
                  <a:pt x="0" y="0"/>
                </a:moveTo>
                <a:lnTo>
                  <a:pt x="0" y="4819602"/>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7" name="Google Shape;697;p45"/>
          <p:cNvSpPr txBox="1"/>
          <p:nvPr/>
        </p:nvSpPr>
        <p:spPr>
          <a:xfrm>
            <a:off x="2691498" y="1552956"/>
            <a:ext cx="225488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Single </a:t>
            </a:r>
            <a:r>
              <a:rPr b="0" i="0" lang="en-US" sz="2000" u="none" cap="none" strike="noStrike">
                <a:solidFill>
                  <a:srgbClr val="404040"/>
                </a:solidFill>
                <a:latin typeface="Tahoma"/>
                <a:ea typeface="Tahoma"/>
                <a:cs typeface="Tahoma"/>
                <a:sym typeface="Tahoma"/>
              </a:rPr>
              <a:t>value </a:t>
            </a:r>
            <a:r>
              <a:rPr b="0" i="1" lang="en-US" sz="2000" u="none" cap="none" strike="noStrike">
                <a:solidFill>
                  <a:srgbClr val="404040"/>
                </a:solidFill>
                <a:latin typeface="Trebuchet MS"/>
                <a:ea typeface="Trebuchet MS"/>
                <a:cs typeface="Trebuchet MS"/>
                <a:sym typeface="Trebuchet MS"/>
              </a:rPr>
              <a:t>(simple)</a:t>
            </a:r>
            <a:r>
              <a:rPr b="0" i="0" lang="en-US" sz="2000" u="none" cap="none" strike="noStrike">
                <a:solidFill>
                  <a:srgbClr val="404040"/>
                </a:solidFill>
                <a:latin typeface="Tahoma"/>
                <a:ea typeface="Tahoma"/>
                <a:cs typeface="Tahoma"/>
                <a:sym typeface="Tahoma"/>
              </a:rPr>
              <a:t>:</a:t>
            </a:r>
            <a:endParaRPr b="0" i="0" sz="2000" u="none" cap="none" strike="noStrike">
              <a:solidFill>
                <a:schemeClr val="dk1"/>
              </a:solidFill>
              <a:latin typeface="Tahoma"/>
              <a:ea typeface="Tahoma"/>
              <a:cs typeface="Tahoma"/>
              <a:sym typeface="Tahoma"/>
            </a:endParaRPr>
          </a:p>
        </p:txBody>
      </p:sp>
      <p:sp>
        <p:nvSpPr>
          <p:cNvPr id="698" name="Google Shape;698;p45"/>
          <p:cNvSpPr txBox="1"/>
          <p:nvPr/>
        </p:nvSpPr>
        <p:spPr>
          <a:xfrm>
            <a:off x="7510411" y="1552956"/>
            <a:ext cx="178181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Multiple </a:t>
            </a:r>
            <a:r>
              <a:rPr b="0" i="0" lang="en-US" sz="2000" u="none" cap="none" strike="noStrike">
                <a:solidFill>
                  <a:srgbClr val="404040"/>
                </a:solidFill>
                <a:latin typeface="Tahoma"/>
                <a:ea typeface="Tahoma"/>
                <a:cs typeface="Tahoma"/>
                <a:sym typeface="Tahoma"/>
              </a:rPr>
              <a:t>values:</a:t>
            </a:r>
            <a:endParaRPr b="0" i="0" sz="2000" u="none" cap="none" strike="noStrike">
              <a:solidFill>
                <a:schemeClr val="dk1"/>
              </a:solidFill>
              <a:latin typeface="Tahoma"/>
              <a:ea typeface="Tahoma"/>
              <a:cs typeface="Tahoma"/>
              <a:sym typeface="Tahoma"/>
            </a:endParaRPr>
          </a:p>
        </p:txBody>
      </p:sp>
      <p:pic>
        <p:nvPicPr>
          <p:cNvPr id="699" name="Google Shape;699;p45"/>
          <p:cNvPicPr preferRelativeResize="0"/>
          <p:nvPr/>
        </p:nvPicPr>
        <p:blipFill rotWithShape="1">
          <a:blip r:embed="rId5">
            <a:alphaModFix/>
          </a:blip>
          <a:srcRect b="0" l="0" r="0" t="0"/>
          <a:stretch/>
        </p:blipFill>
        <p:spPr>
          <a:xfrm>
            <a:off x="2724911" y="5684520"/>
            <a:ext cx="551688" cy="551688"/>
          </a:xfrm>
          <a:prstGeom prst="rect">
            <a:avLst/>
          </a:prstGeom>
          <a:noFill/>
          <a:ln>
            <a:noFill/>
          </a:ln>
        </p:spPr>
      </p:pic>
      <p:sp>
        <p:nvSpPr>
          <p:cNvPr id="700" name="Google Shape;700;p45"/>
          <p:cNvSpPr txBox="1"/>
          <p:nvPr/>
        </p:nvSpPr>
        <p:spPr>
          <a:xfrm>
            <a:off x="3381502" y="5663014"/>
            <a:ext cx="2136140" cy="735965"/>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None</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Represents the absence of a value</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00000"/>
              </a:lnSpc>
              <a:spcBef>
                <a:spcPts val="459"/>
              </a:spcBef>
              <a:spcAft>
                <a:spcPts val="0"/>
              </a:spcAft>
              <a:buClr>
                <a:srgbClr val="000000"/>
              </a:buClr>
              <a:buSzPts val="1100"/>
              <a:buFont typeface="Arial"/>
              <a:buChar char="•"/>
            </a:pPr>
            <a:r>
              <a:rPr b="1" i="0" lang="en-US" sz="1100" u="none" cap="none" strike="noStrike">
                <a:solidFill>
                  <a:srgbClr val="70AD47"/>
                </a:solidFill>
                <a:latin typeface="Courier New"/>
                <a:ea typeface="Courier New"/>
                <a:cs typeface="Courier New"/>
                <a:sym typeface="Courier New"/>
              </a:rPr>
              <a:t>NoneType </a:t>
            </a:r>
            <a:r>
              <a:rPr b="0" i="0" lang="en-US" sz="1100" u="none" cap="none" strike="noStrike">
                <a:solidFill>
                  <a:srgbClr val="404040"/>
                </a:solidFill>
                <a:latin typeface="Tahoma"/>
                <a:ea typeface="Tahoma"/>
                <a:cs typeface="Tahoma"/>
                <a:sym typeface="Tahoma"/>
              </a:rPr>
              <a:t>– </a:t>
            </a:r>
            <a:r>
              <a:rPr b="0" i="0" lang="en-US" sz="1100" u="none" cap="none" strike="noStrike">
                <a:solidFill>
                  <a:srgbClr val="70AD47"/>
                </a:solidFill>
                <a:latin typeface="Courier New"/>
                <a:ea typeface="Courier New"/>
                <a:cs typeface="Courier New"/>
                <a:sym typeface="Courier New"/>
              </a:rPr>
              <a:t>None</a:t>
            </a:r>
            <a:endParaRPr b="0" i="0" sz="1100" u="none" cap="none" strike="noStrike">
              <a:solidFill>
                <a:schemeClr val="dk1"/>
              </a:solidFill>
              <a:latin typeface="Courier New"/>
              <a:ea typeface="Courier New"/>
              <a:cs typeface="Courier New"/>
              <a:sym typeface="Courier New"/>
            </a:endParaRPr>
          </a:p>
        </p:txBody>
      </p:sp>
      <p:pic>
        <p:nvPicPr>
          <p:cNvPr id="701" name="Google Shape;701;p45"/>
          <p:cNvPicPr preferRelativeResize="0"/>
          <p:nvPr/>
        </p:nvPicPr>
        <p:blipFill rotWithShape="1">
          <a:blip r:embed="rId6">
            <a:alphaModFix/>
          </a:blip>
          <a:srcRect b="0" l="0" r="0" t="0"/>
          <a:stretch/>
        </p:blipFill>
        <p:spPr>
          <a:xfrm>
            <a:off x="7552943" y="2112264"/>
            <a:ext cx="551688" cy="551688"/>
          </a:xfrm>
          <a:prstGeom prst="rect">
            <a:avLst/>
          </a:prstGeom>
          <a:noFill/>
          <a:ln>
            <a:noFill/>
          </a:ln>
        </p:spPr>
      </p:pic>
      <p:sp>
        <p:nvSpPr>
          <p:cNvPr id="702" name="Google Shape;702;p45"/>
          <p:cNvSpPr txBox="1"/>
          <p:nvPr/>
        </p:nvSpPr>
        <p:spPr>
          <a:xfrm>
            <a:off x="3381502" y="2099902"/>
            <a:ext cx="2227580" cy="115697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Numeric</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Represents numeric values</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00000"/>
              </a:lnSpc>
              <a:spcBef>
                <a:spcPts val="459"/>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Integer(</a:t>
            </a:r>
            <a:r>
              <a:rPr b="1" i="0" lang="en-US" sz="1100" u="none" cap="none" strike="noStrike">
                <a:solidFill>
                  <a:srgbClr val="70AD47"/>
                </a:solidFill>
                <a:latin typeface="Courier New"/>
                <a:ea typeface="Courier New"/>
                <a:cs typeface="Courier New"/>
                <a:sym typeface="Courier New"/>
              </a:rPr>
              <a:t>int</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70AD47"/>
                </a:solidFill>
                <a:latin typeface="Courier New"/>
                <a:ea typeface="Courier New"/>
                <a:cs typeface="Courier New"/>
                <a:sym typeface="Courier New"/>
              </a:rPr>
              <a:t>5</a:t>
            </a:r>
            <a:endParaRPr b="0" i="0" sz="1100" u="none" cap="none" strike="noStrike">
              <a:solidFill>
                <a:schemeClr val="dk1"/>
              </a:solidFill>
              <a:latin typeface="Courier New"/>
              <a:ea typeface="Courier New"/>
              <a:cs typeface="Courier New"/>
              <a:sym typeface="Courier New"/>
            </a:endParaRPr>
          </a:p>
          <a:p>
            <a:pPr indent="-171450" lvl="0" marL="360045" marR="0" rtl="0" algn="l">
              <a:lnSpc>
                <a:spcPct val="100000"/>
              </a:lnSpc>
              <a:spcBef>
                <a:spcPts val="290"/>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Float(</a:t>
            </a:r>
            <a:r>
              <a:rPr b="1" i="0" lang="en-US" sz="1100" u="none" cap="none" strike="noStrike">
                <a:solidFill>
                  <a:srgbClr val="70AD47"/>
                </a:solidFill>
                <a:latin typeface="Courier New"/>
                <a:ea typeface="Courier New"/>
                <a:cs typeface="Courier New"/>
                <a:sym typeface="Courier New"/>
              </a:rPr>
              <a:t>float</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70AD47"/>
                </a:solidFill>
                <a:latin typeface="Courier New"/>
                <a:ea typeface="Courier New"/>
                <a:cs typeface="Courier New"/>
                <a:sym typeface="Courier New"/>
              </a:rPr>
              <a:t>5.24</a:t>
            </a:r>
            <a:endParaRPr b="0" i="0" sz="1100" u="none" cap="none" strike="noStrike">
              <a:solidFill>
                <a:schemeClr val="dk1"/>
              </a:solidFill>
              <a:latin typeface="Courier New"/>
              <a:ea typeface="Courier New"/>
              <a:cs typeface="Courier New"/>
              <a:sym typeface="Courier New"/>
            </a:endParaRPr>
          </a:p>
          <a:p>
            <a:pPr indent="-171450" lvl="0" marL="360045" marR="0" rtl="0" algn="l">
              <a:lnSpc>
                <a:spcPct val="100000"/>
              </a:lnSpc>
              <a:spcBef>
                <a:spcPts val="385"/>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Complex(</a:t>
            </a:r>
            <a:r>
              <a:rPr b="1" i="0" lang="en-US" sz="1100" u="none" cap="none" strike="noStrike">
                <a:solidFill>
                  <a:srgbClr val="70AD47"/>
                </a:solidFill>
                <a:latin typeface="Courier New"/>
                <a:ea typeface="Courier New"/>
                <a:cs typeface="Courier New"/>
                <a:sym typeface="Courier New"/>
              </a:rPr>
              <a:t>complex</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70AD47"/>
                </a:solidFill>
                <a:latin typeface="Courier New"/>
                <a:ea typeface="Courier New"/>
                <a:cs typeface="Courier New"/>
                <a:sym typeface="Courier New"/>
              </a:rPr>
              <a:t>5 </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2j</a:t>
            </a:r>
            <a:endParaRPr b="0" i="0" sz="1100" u="none" cap="none" strike="noStrike">
              <a:solidFill>
                <a:schemeClr val="dk1"/>
              </a:solidFill>
              <a:latin typeface="Courier New"/>
              <a:ea typeface="Courier New"/>
              <a:cs typeface="Courier New"/>
              <a:sym typeface="Courier New"/>
            </a:endParaRPr>
          </a:p>
        </p:txBody>
      </p:sp>
      <p:pic>
        <p:nvPicPr>
          <p:cNvPr id="703" name="Google Shape;703;p45"/>
          <p:cNvPicPr preferRelativeResize="0"/>
          <p:nvPr/>
        </p:nvPicPr>
        <p:blipFill rotWithShape="1">
          <a:blip r:embed="rId7">
            <a:alphaModFix/>
          </a:blip>
          <a:srcRect b="0" l="0" r="0" t="0"/>
          <a:stretch/>
        </p:blipFill>
        <p:spPr>
          <a:xfrm>
            <a:off x="2724911" y="2112264"/>
            <a:ext cx="551688" cy="551688"/>
          </a:xfrm>
          <a:prstGeom prst="rect">
            <a:avLst/>
          </a:prstGeom>
          <a:noFill/>
          <a:ln>
            <a:noFill/>
          </a:ln>
        </p:spPr>
      </p:pic>
      <p:sp>
        <p:nvSpPr>
          <p:cNvPr id="704" name="Google Shape;704;p45"/>
          <p:cNvSpPr txBox="1"/>
          <p:nvPr/>
        </p:nvSpPr>
        <p:spPr>
          <a:xfrm>
            <a:off x="8208771" y="2099902"/>
            <a:ext cx="3462654" cy="115697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Sequence</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Represents sequences of values, usually text or numeric</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00000"/>
              </a:lnSpc>
              <a:spcBef>
                <a:spcPts val="459"/>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List(</a:t>
            </a:r>
            <a:r>
              <a:rPr b="1" i="0" lang="en-US" sz="1100" u="none" cap="none" strike="noStrike">
                <a:solidFill>
                  <a:srgbClr val="70AD47"/>
                </a:solidFill>
                <a:latin typeface="Courier New"/>
                <a:ea typeface="Courier New"/>
                <a:cs typeface="Courier New"/>
                <a:sym typeface="Courier New"/>
              </a:rPr>
              <a:t>list</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404040"/>
                </a:solidFill>
                <a:latin typeface="Courier New"/>
                <a:ea typeface="Courier New"/>
                <a:cs typeface="Courier New"/>
                <a:sym typeface="Courier New"/>
              </a:rPr>
              <a:t>[</a:t>
            </a:r>
            <a:r>
              <a:rPr b="0" i="0" lang="en-US" sz="1100" u="none" cap="none" strike="noStrike">
                <a:solidFill>
                  <a:srgbClr val="70AD47"/>
                </a:solidFill>
                <a:latin typeface="Courier New"/>
                <a:ea typeface="Courier New"/>
                <a:cs typeface="Courier New"/>
                <a:sym typeface="Courier New"/>
              </a:rPr>
              <a:t>1</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3</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5</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7</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9</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a:p>
            <a:pPr indent="-171450" lvl="0" marL="360045" marR="0" rtl="0" algn="l">
              <a:lnSpc>
                <a:spcPct val="100000"/>
              </a:lnSpc>
              <a:spcBef>
                <a:spcPts val="290"/>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Tuple(</a:t>
            </a:r>
            <a:r>
              <a:rPr b="1" i="0" lang="en-US" sz="1100" u="none" cap="none" strike="noStrike">
                <a:solidFill>
                  <a:srgbClr val="70AD47"/>
                </a:solidFill>
                <a:latin typeface="Courier New"/>
                <a:ea typeface="Courier New"/>
                <a:cs typeface="Courier New"/>
                <a:sym typeface="Courier New"/>
              </a:rPr>
              <a:t>tuple</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404040"/>
                </a:solidFill>
                <a:latin typeface="Courier New"/>
                <a:ea typeface="Courier New"/>
                <a:cs typeface="Courier New"/>
                <a:sym typeface="Courier New"/>
              </a:rPr>
              <a:t>(</a:t>
            </a:r>
            <a:r>
              <a:rPr b="0" i="0" lang="en-US" sz="1100" u="none" cap="none" strike="noStrike">
                <a:solidFill>
                  <a:srgbClr val="C00000"/>
                </a:solidFill>
                <a:latin typeface="Courier New"/>
                <a:ea typeface="Courier New"/>
                <a:cs typeface="Courier New"/>
                <a:sym typeface="Courier New"/>
              </a:rPr>
              <a:t>'snowboard'</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C00000"/>
                </a:solidFill>
                <a:latin typeface="Courier New"/>
                <a:ea typeface="Courier New"/>
                <a:cs typeface="Courier New"/>
                <a:sym typeface="Courier New"/>
              </a:rPr>
              <a:t>'skis'</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a:p>
            <a:pPr indent="-171450" lvl="0" marL="360045" marR="0" rtl="0" algn="l">
              <a:lnSpc>
                <a:spcPct val="100000"/>
              </a:lnSpc>
              <a:spcBef>
                <a:spcPts val="385"/>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Range(</a:t>
            </a:r>
            <a:r>
              <a:rPr b="1" i="0" lang="en-US" sz="1100" u="none" cap="none" strike="noStrike">
                <a:solidFill>
                  <a:srgbClr val="70AD47"/>
                </a:solidFill>
                <a:latin typeface="Courier New"/>
                <a:ea typeface="Courier New"/>
                <a:cs typeface="Courier New"/>
                <a:sym typeface="Courier New"/>
              </a:rPr>
              <a:t>range</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404040"/>
                </a:solidFill>
                <a:latin typeface="Courier New"/>
                <a:ea typeface="Courier New"/>
                <a:cs typeface="Courier New"/>
                <a:sym typeface="Courier New"/>
              </a:rPr>
              <a:t>range(</a:t>
            </a:r>
            <a:r>
              <a:rPr b="0" i="0" lang="en-US" sz="1100" u="none" cap="none" strike="noStrike">
                <a:solidFill>
                  <a:srgbClr val="70AD47"/>
                </a:solidFill>
                <a:latin typeface="Courier New"/>
                <a:ea typeface="Courier New"/>
                <a:cs typeface="Courier New"/>
                <a:sym typeface="Courier New"/>
              </a:rPr>
              <a:t>1</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10</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2</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p:txBody>
      </p:sp>
      <p:pic>
        <p:nvPicPr>
          <p:cNvPr id="705" name="Google Shape;705;p45"/>
          <p:cNvPicPr preferRelativeResize="0"/>
          <p:nvPr/>
        </p:nvPicPr>
        <p:blipFill rotWithShape="1">
          <a:blip r:embed="rId8">
            <a:alphaModFix/>
          </a:blip>
          <a:srcRect b="0" l="0" r="0" t="0"/>
          <a:stretch/>
        </p:blipFill>
        <p:spPr>
          <a:xfrm>
            <a:off x="2724911" y="3578352"/>
            <a:ext cx="551688" cy="551688"/>
          </a:xfrm>
          <a:prstGeom prst="rect">
            <a:avLst/>
          </a:prstGeom>
          <a:noFill/>
          <a:ln>
            <a:noFill/>
          </a:ln>
        </p:spPr>
      </p:pic>
      <p:sp>
        <p:nvSpPr>
          <p:cNvPr id="706" name="Google Shape;706;p45"/>
          <p:cNvSpPr txBox="1"/>
          <p:nvPr/>
        </p:nvSpPr>
        <p:spPr>
          <a:xfrm>
            <a:off x="3381502" y="3565990"/>
            <a:ext cx="3023235" cy="735965"/>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Text</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Represents sequences of characters, usually text</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00000"/>
              </a:lnSpc>
              <a:spcBef>
                <a:spcPts val="459"/>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String(</a:t>
            </a:r>
            <a:r>
              <a:rPr b="1" i="0" lang="en-US" sz="1100" u="none" cap="none" strike="noStrike">
                <a:solidFill>
                  <a:srgbClr val="70AD47"/>
                </a:solidFill>
                <a:latin typeface="Courier New"/>
                <a:ea typeface="Courier New"/>
                <a:cs typeface="Courier New"/>
                <a:sym typeface="Courier New"/>
              </a:rPr>
              <a:t>str</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C00000"/>
                </a:solidFill>
                <a:latin typeface="Courier New"/>
                <a:ea typeface="Courier New"/>
                <a:cs typeface="Courier New"/>
                <a:sym typeface="Courier New"/>
              </a:rPr>
              <a:t>'snowboard'</a:t>
            </a:r>
            <a:endParaRPr b="0" i="0" sz="1100" u="none" cap="none" strike="noStrike">
              <a:solidFill>
                <a:schemeClr val="dk1"/>
              </a:solidFill>
              <a:latin typeface="Courier New"/>
              <a:ea typeface="Courier New"/>
              <a:cs typeface="Courier New"/>
              <a:sym typeface="Courier New"/>
            </a:endParaRPr>
          </a:p>
        </p:txBody>
      </p:sp>
      <p:sp>
        <p:nvSpPr>
          <p:cNvPr id="707" name="Google Shape;707;p45"/>
          <p:cNvSpPr txBox="1"/>
          <p:nvPr/>
        </p:nvSpPr>
        <p:spPr>
          <a:xfrm>
            <a:off x="8208771" y="3565990"/>
            <a:ext cx="3335654" cy="900430"/>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Mapping</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Maps keys to values for efficient information retrieval</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19090"/>
              </a:lnSpc>
              <a:spcBef>
                <a:spcPts val="459"/>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Dictionary(</a:t>
            </a:r>
            <a:r>
              <a:rPr b="1" i="0" lang="en-US" sz="1100" u="none" cap="none" strike="noStrike">
                <a:solidFill>
                  <a:srgbClr val="70AD47"/>
                </a:solidFill>
                <a:latin typeface="Courier New"/>
                <a:ea typeface="Courier New"/>
                <a:cs typeface="Courier New"/>
                <a:sym typeface="Courier New"/>
              </a:rPr>
              <a:t>dict</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404040"/>
                </a:solidFill>
                <a:latin typeface="Courier New"/>
                <a:ea typeface="Courier New"/>
                <a:cs typeface="Courier New"/>
                <a:sym typeface="Courier New"/>
              </a:rPr>
              <a:t>{</a:t>
            </a:r>
            <a:r>
              <a:rPr b="0" i="0" lang="en-US" sz="1100" u="none" cap="none" strike="noStrike">
                <a:solidFill>
                  <a:srgbClr val="C00000"/>
                </a:solidFill>
                <a:latin typeface="Courier New"/>
                <a:ea typeface="Courier New"/>
                <a:cs typeface="Courier New"/>
                <a:sym typeface="Courier New"/>
              </a:rPr>
              <a:t>'snowboard'</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24</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a:p>
            <a:pPr indent="0" lvl="0" marL="1621790" marR="0" rtl="0" algn="l">
              <a:lnSpc>
                <a:spcPct val="119090"/>
              </a:lnSpc>
              <a:spcBef>
                <a:spcPts val="0"/>
              </a:spcBef>
              <a:spcAft>
                <a:spcPts val="0"/>
              </a:spcAft>
              <a:buClr>
                <a:srgbClr val="000000"/>
              </a:buClr>
              <a:buSzPts val="1100"/>
              <a:buFont typeface="Arial"/>
              <a:buNone/>
            </a:pPr>
            <a:r>
              <a:rPr b="0" i="0" lang="en-US" sz="1100" u="none" cap="none" strike="noStrike">
                <a:solidFill>
                  <a:srgbClr val="C00000"/>
                </a:solidFill>
                <a:latin typeface="Courier New"/>
                <a:ea typeface="Courier New"/>
                <a:cs typeface="Courier New"/>
                <a:sym typeface="Courier New"/>
              </a:rPr>
              <a:t>'skis'</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70AD47"/>
                </a:solidFill>
                <a:latin typeface="Courier New"/>
                <a:ea typeface="Courier New"/>
                <a:cs typeface="Courier New"/>
                <a:sym typeface="Courier New"/>
              </a:rPr>
              <a:t>17</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p:txBody>
      </p:sp>
      <p:pic>
        <p:nvPicPr>
          <p:cNvPr id="708" name="Google Shape;708;p45"/>
          <p:cNvPicPr preferRelativeResize="0"/>
          <p:nvPr/>
        </p:nvPicPr>
        <p:blipFill rotWithShape="1">
          <a:blip r:embed="rId9">
            <a:alphaModFix/>
          </a:blip>
          <a:srcRect b="0" l="0" r="0" t="0"/>
          <a:stretch/>
        </p:blipFill>
        <p:spPr>
          <a:xfrm>
            <a:off x="7552943" y="3590544"/>
            <a:ext cx="551688" cy="551687"/>
          </a:xfrm>
          <a:prstGeom prst="rect">
            <a:avLst/>
          </a:prstGeom>
          <a:noFill/>
          <a:ln>
            <a:noFill/>
          </a:ln>
        </p:spPr>
      </p:pic>
      <p:pic>
        <p:nvPicPr>
          <p:cNvPr id="709" name="Google Shape;709;p45"/>
          <p:cNvPicPr preferRelativeResize="0"/>
          <p:nvPr/>
        </p:nvPicPr>
        <p:blipFill rotWithShape="1">
          <a:blip r:embed="rId10">
            <a:alphaModFix/>
          </a:blip>
          <a:srcRect b="0" l="0" r="0" t="0"/>
          <a:stretch/>
        </p:blipFill>
        <p:spPr>
          <a:xfrm>
            <a:off x="2724911" y="4626864"/>
            <a:ext cx="551688" cy="551688"/>
          </a:xfrm>
          <a:prstGeom prst="rect">
            <a:avLst/>
          </a:prstGeom>
          <a:noFill/>
          <a:ln>
            <a:noFill/>
          </a:ln>
        </p:spPr>
      </p:pic>
      <p:sp>
        <p:nvSpPr>
          <p:cNvPr id="710" name="Google Shape;710;p45"/>
          <p:cNvSpPr txBox="1"/>
          <p:nvPr/>
        </p:nvSpPr>
        <p:spPr>
          <a:xfrm>
            <a:off x="3381502" y="4614502"/>
            <a:ext cx="2303780" cy="735965"/>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Boolean</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Represents True and False values</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00000"/>
              </a:lnSpc>
              <a:spcBef>
                <a:spcPts val="459"/>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Boolean(</a:t>
            </a:r>
            <a:r>
              <a:rPr b="1" i="0" lang="en-US" sz="1100" u="none" cap="none" strike="noStrike">
                <a:solidFill>
                  <a:srgbClr val="70AD47"/>
                </a:solidFill>
                <a:latin typeface="Courier New"/>
                <a:ea typeface="Courier New"/>
                <a:cs typeface="Courier New"/>
                <a:sym typeface="Courier New"/>
              </a:rPr>
              <a:t>bool</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70AD47"/>
                </a:solidFill>
                <a:latin typeface="Courier New"/>
                <a:ea typeface="Courier New"/>
                <a:cs typeface="Courier New"/>
                <a:sym typeface="Courier New"/>
              </a:rPr>
              <a:t>True</a:t>
            </a:r>
            <a:r>
              <a:rPr b="0" i="0" lang="en-US" sz="1100" u="none" cap="none" strike="noStrike">
                <a:solidFill>
                  <a:srgbClr val="404040"/>
                </a:solidFill>
                <a:latin typeface="Tahoma"/>
                <a:ea typeface="Tahoma"/>
                <a:cs typeface="Tahoma"/>
                <a:sym typeface="Tahoma"/>
              </a:rPr>
              <a:t>, </a:t>
            </a:r>
            <a:r>
              <a:rPr b="0" i="0" lang="en-US" sz="1100" u="none" cap="none" strike="noStrike">
                <a:solidFill>
                  <a:srgbClr val="70AD47"/>
                </a:solidFill>
                <a:latin typeface="Courier New"/>
                <a:ea typeface="Courier New"/>
                <a:cs typeface="Courier New"/>
                <a:sym typeface="Courier New"/>
              </a:rPr>
              <a:t>False</a:t>
            </a:r>
            <a:endParaRPr b="0" i="0" sz="1100" u="none" cap="none" strike="noStrike">
              <a:solidFill>
                <a:schemeClr val="dk1"/>
              </a:solidFill>
              <a:latin typeface="Courier New"/>
              <a:ea typeface="Courier New"/>
              <a:cs typeface="Courier New"/>
              <a:sym typeface="Courier New"/>
            </a:endParaRPr>
          </a:p>
        </p:txBody>
      </p:sp>
      <p:sp>
        <p:nvSpPr>
          <p:cNvPr id="711" name="Google Shape;711;p45"/>
          <p:cNvSpPr txBox="1"/>
          <p:nvPr/>
        </p:nvSpPr>
        <p:spPr>
          <a:xfrm>
            <a:off x="8208771" y="4614502"/>
            <a:ext cx="3778250" cy="940435"/>
          </a:xfrm>
          <a:prstGeom prst="rect">
            <a:avLst/>
          </a:prstGeom>
          <a:noFill/>
          <a:ln>
            <a:noFill/>
          </a:ln>
        </p:spPr>
        <p:txBody>
          <a:bodyPr anchorCtr="0" anchor="t" bIns="0" lIns="0" spcFirstLastPara="1" rIns="0" wrap="square" tIns="59675">
            <a:spAutoFit/>
          </a:bodyPr>
          <a:lstStyle/>
          <a:p>
            <a:pPr indent="0" lvl="0" marL="12700" marR="0" rtl="0" algn="l">
              <a:lnSpc>
                <a:spcPct val="1000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Set</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32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Represents a collection of unique, non-duplicate values</a:t>
            </a:r>
            <a:endParaRPr b="0" i="0" sz="1200" u="none" cap="none" strike="noStrike">
              <a:solidFill>
                <a:schemeClr val="dk1"/>
              </a:solidFill>
              <a:latin typeface="Trebuchet MS"/>
              <a:ea typeface="Trebuchet MS"/>
              <a:cs typeface="Trebuchet MS"/>
              <a:sym typeface="Trebuchet MS"/>
            </a:endParaRPr>
          </a:p>
          <a:p>
            <a:pPr indent="-171450" lvl="0" marL="360045" marR="0" rtl="0" algn="l">
              <a:lnSpc>
                <a:spcPct val="100000"/>
              </a:lnSpc>
              <a:spcBef>
                <a:spcPts val="459"/>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Set(</a:t>
            </a:r>
            <a:r>
              <a:rPr b="1" i="0" lang="en-US" sz="1100" u="none" cap="none" strike="noStrike">
                <a:solidFill>
                  <a:srgbClr val="70AD47"/>
                </a:solidFill>
                <a:latin typeface="Courier New"/>
                <a:ea typeface="Courier New"/>
                <a:cs typeface="Courier New"/>
                <a:sym typeface="Courier New"/>
              </a:rPr>
              <a:t>set</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404040"/>
                </a:solidFill>
                <a:latin typeface="Courier New"/>
                <a:ea typeface="Courier New"/>
                <a:cs typeface="Courier New"/>
                <a:sym typeface="Courier New"/>
              </a:rPr>
              <a:t>{</a:t>
            </a:r>
            <a:r>
              <a:rPr b="0" i="0" lang="en-US" sz="1100" u="none" cap="none" strike="noStrike">
                <a:solidFill>
                  <a:srgbClr val="C00000"/>
                </a:solidFill>
                <a:latin typeface="Courier New"/>
                <a:ea typeface="Courier New"/>
                <a:cs typeface="Courier New"/>
                <a:sym typeface="Courier New"/>
              </a:rPr>
              <a:t>'snowboard'</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C00000"/>
                </a:solidFill>
                <a:latin typeface="Courier New"/>
                <a:ea typeface="Courier New"/>
                <a:cs typeface="Courier New"/>
                <a:sym typeface="Courier New"/>
              </a:rPr>
              <a:t>'skis’</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a:p>
            <a:pPr indent="-171450" lvl="0" marL="360045" marR="0" rtl="0" algn="l">
              <a:lnSpc>
                <a:spcPct val="100000"/>
              </a:lnSpc>
              <a:spcBef>
                <a:spcPts val="290"/>
              </a:spcBef>
              <a:spcAft>
                <a:spcPts val="0"/>
              </a:spcAft>
              <a:buClr>
                <a:srgbClr val="000000"/>
              </a:buClr>
              <a:buSzPts val="1100"/>
              <a:buFont typeface="Arial"/>
              <a:buChar char="•"/>
            </a:pPr>
            <a:r>
              <a:rPr b="0" i="0" lang="en-US" sz="1100" u="none" cap="none" strike="noStrike">
                <a:solidFill>
                  <a:srgbClr val="404040"/>
                </a:solidFill>
                <a:latin typeface="Tahoma"/>
                <a:ea typeface="Tahoma"/>
                <a:cs typeface="Tahoma"/>
                <a:sym typeface="Tahoma"/>
              </a:rPr>
              <a:t>Frozen Set(</a:t>
            </a:r>
            <a:r>
              <a:rPr b="1" i="0" lang="en-US" sz="1100" u="none" cap="none" strike="noStrike">
                <a:solidFill>
                  <a:srgbClr val="70AD47"/>
                </a:solidFill>
                <a:latin typeface="Courier New"/>
                <a:ea typeface="Courier New"/>
                <a:cs typeface="Courier New"/>
                <a:sym typeface="Courier New"/>
              </a:rPr>
              <a:t>frozenset</a:t>
            </a:r>
            <a:r>
              <a:rPr b="0" i="0" lang="en-US" sz="1100" u="none" cap="none" strike="noStrike">
                <a:solidFill>
                  <a:srgbClr val="404040"/>
                </a:solidFill>
                <a:latin typeface="Tahoma"/>
                <a:ea typeface="Tahoma"/>
                <a:cs typeface="Tahoma"/>
                <a:sym typeface="Tahoma"/>
              </a:rPr>
              <a:t>) – </a:t>
            </a:r>
            <a:r>
              <a:rPr b="0" i="0" lang="en-US" sz="1100" u="none" cap="none" strike="noStrike">
                <a:solidFill>
                  <a:srgbClr val="404040"/>
                </a:solidFill>
                <a:latin typeface="Courier New"/>
                <a:ea typeface="Courier New"/>
                <a:cs typeface="Courier New"/>
                <a:sym typeface="Courier New"/>
              </a:rPr>
              <a:t>{</a:t>
            </a:r>
            <a:r>
              <a:rPr b="0" i="0" lang="en-US" sz="1100" u="none" cap="none" strike="noStrike">
                <a:solidFill>
                  <a:srgbClr val="C00000"/>
                </a:solidFill>
                <a:latin typeface="Courier New"/>
                <a:ea typeface="Courier New"/>
                <a:cs typeface="Courier New"/>
                <a:sym typeface="Courier New"/>
              </a:rPr>
              <a:t>'snowboard’</a:t>
            </a:r>
            <a:r>
              <a:rPr b="0" i="0" lang="en-US" sz="1100" u="none" cap="none" strike="noStrike">
                <a:solidFill>
                  <a:srgbClr val="404040"/>
                </a:solidFill>
                <a:latin typeface="Courier New"/>
                <a:ea typeface="Courier New"/>
                <a:cs typeface="Courier New"/>
                <a:sym typeface="Courier New"/>
              </a:rPr>
              <a:t>, </a:t>
            </a:r>
            <a:r>
              <a:rPr b="0" i="0" lang="en-US" sz="1100" u="none" cap="none" strike="noStrike">
                <a:solidFill>
                  <a:srgbClr val="C00000"/>
                </a:solidFill>
                <a:latin typeface="Courier New"/>
                <a:ea typeface="Courier New"/>
                <a:cs typeface="Courier New"/>
                <a:sym typeface="Courier New"/>
              </a:rPr>
              <a:t>'skis’</a:t>
            </a:r>
            <a:r>
              <a:rPr b="0" i="0" lang="en-US" sz="1100" u="none" cap="none" strike="noStrike">
                <a:solidFill>
                  <a:srgbClr val="404040"/>
                </a:solidFill>
                <a:latin typeface="Courier New"/>
                <a:ea typeface="Courier New"/>
                <a:cs typeface="Courier New"/>
                <a:sym typeface="Courier New"/>
              </a:rPr>
              <a:t>}</a:t>
            </a:r>
            <a:endParaRPr b="0" i="0" sz="1100" u="none" cap="none" strike="noStrike">
              <a:solidFill>
                <a:schemeClr val="dk1"/>
              </a:solidFill>
              <a:latin typeface="Courier New"/>
              <a:ea typeface="Courier New"/>
              <a:cs typeface="Courier New"/>
              <a:sym typeface="Courier New"/>
            </a:endParaRPr>
          </a:p>
        </p:txBody>
      </p:sp>
      <p:pic>
        <p:nvPicPr>
          <p:cNvPr id="712" name="Google Shape;712;p45"/>
          <p:cNvPicPr preferRelativeResize="0"/>
          <p:nvPr/>
        </p:nvPicPr>
        <p:blipFill rotWithShape="1">
          <a:blip r:embed="rId11">
            <a:alphaModFix/>
          </a:blip>
          <a:srcRect b="0" l="0" r="0" t="0"/>
          <a:stretch/>
        </p:blipFill>
        <p:spPr>
          <a:xfrm>
            <a:off x="7555992" y="4626864"/>
            <a:ext cx="551688" cy="551688"/>
          </a:xfrm>
          <a:prstGeom prst="rect">
            <a:avLst/>
          </a:prstGeom>
          <a:noFill/>
          <a:ln>
            <a:noFill/>
          </a:ln>
        </p:spPr>
      </p:pic>
      <p:sp>
        <p:nvSpPr>
          <p:cNvPr id="713" name="Google Shape;713;p45"/>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17" name="Shape 717"/>
        <p:cNvGrpSpPr/>
        <p:nvPr/>
      </p:nvGrpSpPr>
      <p:grpSpPr>
        <a:xfrm>
          <a:off x="0" y="0"/>
          <a:ext cx="0" cy="0"/>
          <a:chOff x="0" y="0"/>
          <a:chExt cx="0" cy="0"/>
        </a:xfrm>
      </p:grpSpPr>
      <p:sp>
        <p:nvSpPr>
          <p:cNvPr id="718" name="Google Shape;718;p46"/>
          <p:cNvSpPr txBox="1"/>
          <p:nvPr>
            <p:ph type="title"/>
          </p:nvPr>
        </p:nvSpPr>
        <p:spPr>
          <a:xfrm>
            <a:off x="4050500" y="254509"/>
            <a:ext cx="409194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THE TYPE FUNCTION</a:t>
            </a:r>
            <a:endParaRPr/>
          </a:p>
        </p:txBody>
      </p:sp>
      <p:grpSp>
        <p:nvGrpSpPr>
          <p:cNvPr id="719" name="Google Shape;719;p46"/>
          <p:cNvGrpSpPr/>
          <p:nvPr/>
        </p:nvGrpSpPr>
        <p:grpSpPr>
          <a:xfrm>
            <a:off x="215737" y="324764"/>
            <a:ext cx="11760603" cy="1054100"/>
            <a:chOff x="215737" y="324764"/>
            <a:chExt cx="11760603" cy="1054100"/>
          </a:xfrm>
        </p:grpSpPr>
        <p:pic>
          <p:nvPicPr>
            <p:cNvPr id="720" name="Google Shape;720;p46"/>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721" name="Google Shape;721;p4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22" name="Google Shape;722;p46"/>
            <p:cNvPicPr preferRelativeResize="0"/>
            <p:nvPr/>
          </p:nvPicPr>
          <p:blipFill rotWithShape="1">
            <a:blip r:embed="rId4">
              <a:alphaModFix/>
            </a:blip>
            <a:srcRect b="0" l="0" r="0" t="0"/>
            <a:stretch/>
          </p:blipFill>
          <p:spPr>
            <a:xfrm>
              <a:off x="823883" y="518338"/>
              <a:ext cx="491290" cy="666762"/>
            </a:xfrm>
            <a:prstGeom prst="rect">
              <a:avLst/>
            </a:prstGeom>
            <a:noFill/>
            <a:ln>
              <a:noFill/>
            </a:ln>
          </p:spPr>
        </p:pic>
      </p:grpSp>
      <p:sp>
        <p:nvSpPr>
          <p:cNvPr id="723" name="Google Shape;723;p46"/>
          <p:cNvSpPr txBox="1"/>
          <p:nvPr/>
        </p:nvSpPr>
        <p:spPr>
          <a:xfrm>
            <a:off x="2691498" y="1549908"/>
            <a:ext cx="762444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type() </a:t>
            </a:r>
            <a:r>
              <a:rPr b="0" i="0" lang="en-US" sz="2000" u="none" cap="none" strike="noStrike">
                <a:solidFill>
                  <a:srgbClr val="404040"/>
                </a:solidFill>
                <a:latin typeface="Tahoma"/>
                <a:ea typeface="Tahoma"/>
                <a:cs typeface="Tahoma"/>
                <a:sym typeface="Tahoma"/>
              </a:rPr>
              <a:t>function will return the data type of the object passed to it</a:t>
            </a:r>
            <a:endParaRPr b="0" i="0" sz="2000" u="none" cap="none" strike="noStrike">
              <a:solidFill>
                <a:schemeClr val="dk1"/>
              </a:solidFill>
              <a:latin typeface="Tahoma"/>
              <a:ea typeface="Tahoma"/>
              <a:cs typeface="Tahoma"/>
              <a:sym typeface="Tahoma"/>
            </a:endParaRPr>
          </a:p>
        </p:txBody>
      </p:sp>
      <p:grpSp>
        <p:nvGrpSpPr>
          <p:cNvPr id="724" name="Google Shape;724;p46"/>
          <p:cNvGrpSpPr/>
          <p:nvPr/>
        </p:nvGrpSpPr>
        <p:grpSpPr>
          <a:xfrm>
            <a:off x="2548127" y="5526023"/>
            <a:ext cx="9037320" cy="859536"/>
            <a:chOff x="2548127" y="5526023"/>
            <a:chExt cx="9037320" cy="859536"/>
          </a:xfrm>
        </p:grpSpPr>
        <p:pic>
          <p:nvPicPr>
            <p:cNvPr id="725" name="Google Shape;725;p46"/>
            <p:cNvPicPr preferRelativeResize="0"/>
            <p:nvPr/>
          </p:nvPicPr>
          <p:blipFill rotWithShape="1">
            <a:blip r:embed="rId5">
              <a:alphaModFix/>
            </a:blip>
            <a:srcRect b="0" l="0" r="0" t="0"/>
            <a:stretch/>
          </p:blipFill>
          <p:spPr>
            <a:xfrm>
              <a:off x="2548127" y="5526023"/>
              <a:ext cx="9037320" cy="859536"/>
            </a:xfrm>
            <a:prstGeom prst="rect">
              <a:avLst/>
            </a:prstGeom>
            <a:noFill/>
            <a:ln>
              <a:noFill/>
            </a:ln>
          </p:spPr>
        </p:pic>
        <p:sp>
          <p:nvSpPr>
            <p:cNvPr id="726" name="Google Shape;726;p46"/>
            <p:cNvSpPr/>
            <p:nvPr/>
          </p:nvSpPr>
          <p:spPr>
            <a:xfrm>
              <a:off x="2612770" y="5553862"/>
              <a:ext cx="8907145" cy="728345"/>
            </a:xfrm>
            <a:custGeom>
              <a:rect b="b" l="l" r="r" t="t"/>
              <a:pathLst>
                <a:path extrusionOk="0" h="728345" w="8907145">
                  <a:moveTo>
                    <a:pt x="8907030" y="0"/>
                  </a:moveTo>
                  <a:lnTo>
                    <a:pt x="144386" y="0"/>
                  </a:lnTo>
                  <a:lnTo>
                    <a:pt x="98748" y="7361"/>
                  </a:lnTo>
                  <a:lnTo>
                    <a:pt x="59113" y="27858"/>
                  </a:lnTo>
                  <a:lnTo>
                    <a:pt x="27857" y="59114"/>
                  </a:lnTo>
                  <a:lnTo>
                    <a:pt x="7360" y="98750"/>
                  </a:lnTo>
                  <a:lnTo>
                    <a:pt x="0" y="144388"/>
                  </a:lnTo>
                  <a:lnTo>
                    <a:pt x="0" y="727881"/>
                  </a:lnTo>
                  <a:lnTo>
                    <a:pt x="8762631" y="727881"/>
                  </a:lnTo>
                  <a:lnTo>
                    <a:pt x="8808270" y="720520"/>
                  </a:lnTo>
                  <a:lnTo>
                    <a:pt x="8847909" y="700022"/>
                  </a:lnTo>
                  <a:lnTo>
                    <a:pt x="8879168" y="668766"/>
                  </a:lnTo>
                  <a:lnTo>
                    <a:pt x="8899668" y="629129"/>
                  </a:lnTo>
                  <a:lnTo>
                    <a:pt x="8907030" y="583491"/>
                  </a:lnTo>
                  <a:lnTo>
                    <a:pt x="890703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27" name="Google Shape;727;p46"/>
          <p:cNvSpPr txBox="1"/>
          <p:nvPr/>
        </p:nvSpPr>
        <p:spPr>
          <a:xfrm>
            <a:off x="3462883" y="5703315"/>
            <a:ext cx="7971155" cy="480695"/>
          </a:xfrm>
          <a:prstGeom prst="rect">
            <a:avLst/>
          </a:prstGeom>
          <a:noFill/>
          <a:ln>
            <a:noFill/>
          </a:ln>
        </p:spPr>
        <p:txBody>
          <a:bodyPr anchorCtr="0" anchor="t" bIns="0" lIns="0" spcFirstLastPara="1" rIns="0" wrap="square" tIns="43175">
            <a:spAutoFit/>
          </a:bodyPr>
          <a:lstStyle/>
          <a:p>
            <a:pPr indent="0" lvl="0" marL="12700" marR="5080" rtl="0" algn="l">
              <a:lnSpc>
                <a:spcPct val="10625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Use type() if you are getting a TypeError or unexpected behavior when passing data through  a function to make sure the data type is correct; it’s not uncommon for values to be stored incorrectly</a:t>
            </a:r>
            <a:endParaRPr b="0" i="0" sz="1400" u="none" cap="none" strike="noStrike">
              <a:solidFill>
                <a:schemeClr val="dk1"/>
              </a:solidFill>
              <a:latin typeface="Tahoma"/>
              <a:ea typeface="Tahoma"/>
              <a:cs typeface="Tahoma"/>
              <a:sym typeface="Tahoma"/>
            </a:endParaRPr>
          </a:p>
        </p:txBody>
      </p:sp>
      <p:pic>
        <p:nvPicPr>
          <p:cNvPr id="728" name="Google Shape;728;p46"/>
          <p:cNvPicPr preferRelativeResize="0"/>
          <p:nvPr/>
        </p:nvPicPr>
        <p:blipFill rotWithShape="1">
          <a:blip r:embed="rId6">
            <a:alphaModFix/>
          </a:blip>
          <a:srcRect b="0" l="0" r="0" t="0"/>
          <a:stretch/>
        </p:blipFill>
        <p:spPr>
          <a:xfrm>
            <a:off x="2715767" y="5644896"/>
            <a:ext cx="594359" cy="643128"/>
          </a:xfrm>
          <a:prstGeom prst="rect">
            <a:avLst/>
          </a:prstGeom>
          <a:noFill/>
          <a:ln>
            <a:noFill/>
          </a:ln>
        </p:spPr>
      </p:pic>
      <p:grpSp>
        <p:nvGrpSpPr>
          <p:cNvPr id="729" name="Google Shape;729;p46"/>
          <p:cNvGrpSpPr/>
          <p:nvPr/>
        </p:nvGrpSpPr>
        <p:grpSpPr>
          <a:xfrm>
            <a:off x="2724505" y="2397511"/>
            <a:ext cx="1180838" cy="1009987"/>
            <a:chOff x="2724505" y="2397511"/>
            <a:chExt cx="1180838" cy="1009987"/>
          </a:xfrm>
        </p:grpSpPr>
        <p:pic>
          <p:nvPicPr>
            <p:cNvPr id="730" name="Google Shape;730;p46"/>
            <p:cNvPicPr preferRelativeResize="0"/>
            <p:nvPr/>
          </p:nvPicPr>
          <p:blipFill rotWithShape="1">
            <a:blip r:embed="rId7">
              <a:alphaModFix/>
            </a:blip>
            <a:srcRect b="0" l="0" r="0" t="0"/>
            <a:stretch/>
          </p:blipFill>
          <p:spPr>
            <a:xfrm>
              <a:off x="3734701" y="2440578"/>
              <a:ext cx="170642" cy="535411"/>
            </a:xfrm>
            <a:prstGeom prst="rect">
              <a:avLst/>
            </a:prstGeom>
            <a:noFill/>
            <a:ln>
              <a:noFill/>
            </a:ln>
          </p:spPr>
        </p:pic>
        <p:pic>
          <p:nvPicPr>
            <p:cNvPr id="731" name="Google Shape;731;p46"/>
            <p:cNvPicPr preferRelativeResize="0"/>
            <p:nvPr/>
          </p:nvPicPr>
          <p:blipFill rotWithShape="1">
            <a:blip r:embed="rId8">
              <a:alphaModFix/>
            </a:blip>
            <a:srcRect b="0" l="0" r="0" t="0"/>
            <a:stretch/>
          </p:blipFill>
          <p:spPr>
            <a:xfrm>
              <a:off x="2724505" y="2397511"/>
              <a:ext cx="1119060" cy="1009987"/>
            </a:xfrm>
            <a:prstGeom prst="rect">
              <a:avLst/>
            </a:prstGeom>
            <a:noFill/>
            <a:ln>
              <a:noFill/>
            </a:ln>
          </p:spPr>
        </p:pic>
      </p:grpSp>
      <p:grpSp>
        <p:nvGrpSpPr>
          <p:cNvPr id="732" name="Google Shape;732;p46"/>
          <p:cNvGrpSpPr/>
          <p:nvPr/>
        </p:nvGrpSpPr>
        <p:grpSpPr>
          <a:xfrm>
            <a:off x="4621885" y="2380830"/>
            <a:ext cx="2492489" cy="1006017"/>
            <a:chOff x="4621885" y="2380830"/>
            <a:chExt cx="2492489" cy="1006017"/>
          </a:xfrm>
        </p:grpSpPr>
        <p:pic>
          <p:nvPicPr>
            <p:cNvPr id="733" name="Google Shape;733;p46"/>
            <p:cNvPicPr preferRelativeResize="0"/>
            <p:nvPr/>
          </p:nvPicPr>
          <p:blipFill rotWithShape="1">
            <a:blip r:embed="rId9">
              <a:alphaModFix/>
            </a:blip>
            <a:srcRect b="0" l="0" r="0" t="0"/>
            <a:stretch/>
          </p:blipFill>
          <p:spPr>
            <a:xfrm>
              <a:off x="4621885" y="2478384"/>
              <a:ext cx="2389631" cy="780425"/>
            </a:xfrm>
            <a:prstGeom prst="rect">
              <a:avLst/>
            </a:prstGeom>
            <a:noFill/>
            <a:ln>
              <a:noFill/>
            </a:ln>
          </p:spPr>
        </p:pic>
        <p:pic>
          <p:nvPicPr>
            <p:cNvPr id="734" name="Google Shape;734;p46"/>
            <p:cNvPicPr preferRelativeResize="0"/>
            <p:nvPr/>
          </p:nvPicPr>
          <p:blipFill rotWithShape="1">
            <a:blip r:embed="rId10">
              <a:alphaModFix/>
            </a:blip>
            <a:srcRect b="0" l="0" r="0" t="0"/>
            <a:stretch/>
          </p:blipFill>
          <p:spPr>
            <a:xfrm>
              <a:off x="6908647" y="2380830"/>
              <a:ext cx="205727" cy="1006017"/>
            </a:xfrm>
            <a:prstGeom prst="rect">
              <a:avLst/>
            </a:prstGeom>
            <a:noFill/>
            <a:ln>
              <a:noFill/>
            </a:ln>
          </p:spPr>
        </p:pic>
      </p:grpSp>
      <p:pic>
        <p:nvPicPr>
          <p:cNvPr id="735" name="Google Shape;735;p46"/>
          <p:cNvPicPr preferRelativeResize="0"/>
          <p:nvPr/>
        </p:nvPicPr>
        <p:blipFill rotWithShape="1">
          <a:blip r:embed="rId11">
            <a:alphaModFix/>
          </a:blip>
          <a:srcRect b="0" l="0" r="0" t="0"/>
          <a:stretch/>
        </p:blipFill>
        <p:spPr>
          <a:xfrm>
            <a:off x="2724505" y="3944061"/>
            <a:ext cx="1610004" cy="1021016"/>
          </a:xfrm>
          <a:prstGeom prst="rect">
            <a:avLst/>
          </a:prstGeom>
          <a:noFill/>
          <a:ln>
            <a:noFill/>
          </a:ln>
        </p:spPr>
      </p:pic>
      <p:grpSp>
        <p:nvGrpSpPr>
          <p:cNvPr id="736" name="Google Shape;736;p46"/>
          <p:cNvGrpSpPr/>
          <p:nvPr/>
        </p:nvGrpSpPr>
        <p:grpSpPr>
          <a:xfrm>
            <a:off x="7741069" y="2409812"/>
            <a:ext cx="1583321" cy="977772"/>
            <a:chOff x="7741069" y="2409812"/>
            <a:chExt cx="1583321" cy="977772"/>
          </a:xfrm>
        </p:grpSpPr>
        <p:pic>
          <p:nvPicPr>
            <p:cNvPr id="737" name="Google Shape;737;p46"/>
            <p:cNvPicPr preferRelativeResize="0"/>
            <p:nvPr/>
          </p:nvPicPr>
          <p:blipFill rotWithShape="1">
            <a:blip r:embed="rId12">
              <a:alphaModFix/>
            </a:blip>
            <a:srcRect b="0" l="0" r="0" t="0"/>
            <a:stretch/>
          </p:blipFill>
          <p:spPr>
            <a:xfrm>
              <a:off x="7741069" y="2458777"/>
              <a:ext cx="1480464" cy="831107"/>
            </a:xfrm>
            <a:prstGeom prst="rect">
              <a:avLst/>
            </a:prstGeom>
            <a:noFill/>
            <a:ln>
              <a:noFill/>
            </a:ln>
          </p:spPr>
        </p:pic>
        <p:pic>
          <p:nvPicPr>
            <p:cNvPr id="738" name="Google Shape;738;p46"/>
            <p:cNvPicPr preferRelativeResize="0"/>
            <p:nvPr/>
          </p:nvPicPr>
          <p:blipFill rotWithShape="1">
            <a:blip r:embed="rId13">
              <a:alphaModFix/>
            </a:blip>
            <a:srcRect b="0" l="0" r="0" t="0"/>
            <a:stretch/>
          </p:blipFill>
          <p:spPr>
            <a:xfrm>
              <a:off x="9118663" y="2409812"/>
              <a:ext cx="205727" cy="977772"/>
            </a:xfrm>
            <a:prstGeom prst="rect">
              <a:avLst/>
            </a:prstGeom>
            <a:noFill/>
            <a:ln>
              <a:noFill/>
            </a:ln>
          </p:spPr>
        </p:pic>
      </p:grpSp>
      <p:grpSp>
        <p:nvGrpSpPr>
          <p:cNvPr id="739" name="Google Shape;739;p46"/>
          <p:cNvGrpSpPr/>
          <p:nvPr/>
        </p:nvGrpSpPr>
        <p:grpSpPr>
          <a:xfrm>
            <a:off x="4763827" y="3961479"/>
            <a:ext cx="2623089" cy="1038396"/>
            <a:chOff x="4763827" y="3961479"/>
            <a:chExt cx="2623089" cy="1038396"/>
          </a:xfrm>
        </p:grpSpPr>
        <p:pic>
          <p:nvPicPr>
            <p:cNvPr id="740" name="Google Shape;740;p46"/>
            <p:cNvPicPr preferRelativeResize="0"/>
            <p:nvPr/>
          </p:nvPicPr>
          <p:blipFill rotWithShape="1">
            <a:blip r:embed="rId14">
              <a:alphaModFix/>
            </a:blip>
            <a:srcRect b="0" l="0" r="0" t="0"/>
            <a:stretch/>
          </p:blipFill>
          <p:spPr>
            <a:xfrm>
              <a:off x="4763827" y="4009896"/>
              <a:ext cx="2455233" cy="800691"/>
            </a:xfrm>
            <a:prstGeom prst="rect">
              <a:avLst/>
            </a:prstGeom>
            <a:noFill/>
            <a:ln>
              <a:noFill/>
            </a:ln>
          </p:spPr>
        </p:pic>
        <p:pic>
          <p:nvPicPr>
            <p:cNvPr id="741" name="Google Shape;741;p46"/>
            <p:cNvPicPr preferRelativeResize="0"/>
            <p:nvPr/>
          </p:nvPicPr>
          <p:blipFill rotWithShape="1">
            <a:blip r:embed="rId15">
              <a:alphaModFix/>
            </a:blip>
            <a:srcRect b="0" l="0" r="0" t="0"/>
            <a:stretch/>
          </p:blipFill>
          <p:spPr>
            <a:xfrm>
              <a:off x="7174801" y="3961479"/>
              <a:ext cx="212115" cy="1038396"/>
            </a:xfrm>
            <a:prstGeom prst="rect">
              <a:avLst/>
            </a:prstGeom>
            <a:noFill/>
            <a:ln>
              <a:noFill/>
            </a:ln>
          </p:spPr>
        </p:pic>
      </p:grpSp>
      <p:pic>
        <p:nvPicPr>
          <p:cNvPr id="742" name="Google Shape;742;p46"/>
          <p:cNvPicPr preferRelativeResize="0"/>
          <p:nvPr/>
        </p:nvPicPr>
        <p:blipFill rotWithShape="1">
          <a:blip r:embed="rId16">
            <a:alphaModFix/>
          </a:blip>
          <a:srcRect b="0" l="0" r="0" t="0"/>
          <a:stretch/>
        </p:blipFill>
        <p:spPr>
          <a:xfrm>
            <a:off x="7838643" y="3949932"/>
            <a:ext cx="3063214" cy="1045028"/>
          </a:xfrm>
          <a:prstGeom prst="rect">
            <a:avLst/>
          </a:prstGeom>
          <a:noFill/>
          <a:ln>
            <a:noFill/>
          </a:ln>
        </p:spPr>
      </p:pic>
      <p:sp>
        <p:nvSpPr>
          <p:cNvPr id="743" name="Google Shape;743;p46"/>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7" name="Shape 747"/>
        <p:cNvGrpSpPr/>
        <p:nvPr/>
      </p:nvGrpSpPr>
      <p:grpSpPr>
        <a:xfrm>
          <a:off x="0" y="0"/>
          <a:ext cx="0" cy="0"/>
          <a:chOff x="0" y="0"/>
          <a:chExt cx="0" cy="0"/>
        </a:xfrm>
      </p:grpSpPr>
      <p:sp>
        <p:nvSpPr>
          <p:cNvPr id="748" name="Google Shape;748;p47"/>
          <p:cNvSpPr txBox="1"/>
          <p:nvPr>
            <p:ph type="title"/>
          </p:nvPr>
        </p:nvSpPr>
        <p:spPr>
          <a:xfrm>
            <a:off x="4224337" y="254509"/>
            <a:ext cx="37445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TYPE CONVERSION</a:t>
            </a:r>
            <a:endParaRPr/>
          </a:p>
        </p:txBody>
      </p:sp>
      <p:grpSp>
        <p:nvGrpSpPr>
          <p:cNvPr id="749" name="Google Shape;749;p47"/>
          <p:cNvGrpSpPr/>
          <p:nvPr/>
        </p:nvGrpSpPr>
        <p:grpSpPr>
          <a:xfrm>
            <a:off x="215737" y="324764"/>
            <a:ext cx="11760603" cy="1054100"/>
            <a:chOff x="215737" y="324764"/>
            <a:chExt cx="11760603" cy="1054100"/>
          </a:xfrm>
        </p:grpSpPr>
        <p:pic>
          <p:nvPicPr>
            <p:cNvPr id="750" name="Google Shape;750;p4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751" name="Google Shape;751;p4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52" name="Google Shape;752;p47"/>
            <p:cNvPicPr preferRelativeResize="0"/>
            <p:nvPr/>
          </p:nvPicPr>
          <p:blipFill rotWithShape="1">
            <a:blip r:embed="rId4">
              <a:alphaModFix/>
            </a:blip>
            <a:srcRect b="0" l="0" r="0" t="0"/>
            <a:stretch/>
          </p:blipFill>
          <p:spPr>
            <a:xfrm>
              <a:off x="823883" y="518338"/>
              <a:ext cx="491290" cy="666762"/>
            </a:xfrm>
            <a:prstGeom prst="rect">
              <a:avLst/>
            </a:prstGeom>
            <a:noFill/>
            <a:ln>
              <a:noFill/>
            </a:ln>
          </p:spPr>
        </p:pic>
      </p:grpSp>
      <p:sp>
        <p:nvSpPr>
          <p:cNvPr id="753" name="Google Shape;753;p47"/>
          <p:cNvSpPr txBox="1"/>
          <p:nvPr/>
        </p:nvSpPr>
        <p:spPr>
          <a:xfrm>
            <a:off x="2691500" y="1549900"/>
            <a:ext cx="67911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Convert data types </a:t>
            </a:r>
            <a:r>
              <a:rPr b="0" i="0" lang="en-US" sz="2000" u="none" cap="none" strike="noStrike">
                <a:solidFill>
                  <a:srgbClr val="404040"/>
                </a:solidFill>
                <a:latin typeface="Tahoma"/>
                <a:ea typeface="Tahoma"/>
                <a:cs typeface="Tahoma"/>
                <a:sym typeface="Tahoma"/>
              </a:rPr>
              <a:t>by using “&lt;data type&gt;(object)”</a:t>
            </a:r>
            <a:endParaRPr b="0" i="0" sz="2000" u="none" cap="none" strike="noStrike">
              <a:solidFill>
                <a:schemeClr val="dk1"/>
              </a:solidFill>
              <a:latin typeface="Tahoma"/>
              <a:ea typeface="Tahoma"/>
              <a:cs typeface="Tahoma"/>
              <a:sym typeface="Tahoma"/>
            </a:endParaRPr>
          </a:p>
        </p:txBody>
      </p:sp>
      <p:sp>
        <p:nvSpPr>
          <p:cNvPr id="754" name="Google Shape;754;p47"/>
          <p:cNvSpPr txBox="1"/>
          <p:nvPr/>
        </p:nvSpPr>
        <p:spPr>
          <a:xfrm>
            <a:off x="2691498" y="2371851"/>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755" name="Google Shape;755;p47"/>
          <p:cNvSpPr/>
          <p:nvPr/>
        </p:nvSpPr>
        <p:spPr>
          <a:xfrm>
            <a:off x="3782745" y="2297925"/>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6" name="Google Shape;756;p47"/>
          <p:cNvSpPr txBox="1"/>
          <p:nvPr/>
        </p:nvSpPr>
        <p:spPr>
          <a:xfrm>
            <a:off x="3924109" y="2388108"/>
            <a:ext cx="302006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Converting data into an integer data type</a:t>
            </a:r>
            <a:endParaRPr b="0" i="0" sz="1400" u="none" cap="none" strike="noStrike">
              <a:solidFill>
                <a:schemeClr val="dk1"/>
              </a:solidFill>
              <a:latin typeface="Trebuchet MS"/>
              <a:ea typeface="Trebuchet MS"/>
              <a:cs typeface="Trebuchet MS"/>
              <a:sym typeface="Trebuchet MS"/>
            </a:endParaRPr>
          </a:p>
        </p:txBody>
      </p:sp>
      <p:grpSp>
        <p:nvGrpSpPr>
          <p:cNvPr id="757" name="Google Shape;757;p47"/>
          <p:cNvGrpSpPr/>
          <p:nvPr/>
        </p:nvGrpSpPr>
        <p:grpSpPr>
          <a:xfrm>
            <a:off x="2584780" y="2983687"/>
            <a:ext cx="1727859" cy="897267"/>
            <a:chOff x="2584780" y="2983687"/>
            <a:chExt cx="1727859" cy="897267"/>
          </a:xfrm>
        </p:grpSpPr>
        <p:pic>
          <p:nvPicPr>
            <p:cNvPr id="758" name="Google Shape;758;p47"/>
            <p:cNvPicPr preferRelativeResize="0"/>
            <p:nvPr/>
          </p:nvPicPr>
          <p:blipFill rotWithShape="1">
            <a:blip r:embed="rId5">
              <a:alphaModFix/>
            </a:blip>
            <a:srcRect b="0" l="0" r="0" t="0"/>
            <a:stretch/>
          </p:blipFill>
          <p:spPr>
            <a:xfrm>
              <a:off x="2584780" y="2983687"/>
              <a:ext cx="1616265" cy="897267"/>
            </a:xfrm>
            <a:prstGeom prst="rect">
              <a:avLst/>
            </a:prstGeom>
            <a:noFill/>
            <a:ln>
              <a:noFill/>
            </a:ln>
          </p:spPr>
        </p:pic>
        <p:sp>
          <p:nvSpPr>
            <p:cNvPr id="759" name="Google Shape;759;p47"/>
            <p:cNvSpPr/>
            <p:nvPr/>
          </p:nvSpPr>
          <p:spPr>
            <a:xfrm>
              <a:off x="4202150" y="2983687"/>
              <a:ext cx="110489" cy="822960"/>
            </a:xfrm>
            <a:custGeom>
              <a:rect b="b" l="l" r="r" t="t"/>
              <a:pathLst>
                <a:path extrusionOk="0" h="822960" w="110489">
                  <a:moveTo>
                    <a:pt x="0" y="0"/>
                  </a:moveTo>
                  <a:lnTo>
                    <a:pt x="21453" y="3603"/>
                  </a:lnTo>
                  <a:lnTo>
                    <a:pt x="38971" y="13430"/>
                  </a:lnTo>
                  <a:lnTo>
                    <a:pt x="50783" y="28005"/>
                  </a:lnTo>
                  <a:lnTo>
                    <a:pt x="55114" y="45854"/>
                  </a:lnTo>
                  <a:lnTo>
                    <a:pt x="55114" y="178106"/>
                  </a:lnTo>
                  <a:lnTo>
                    <a:pt x="59445" y="195954"/>
                  </a:lnTo>
                  <a:lnTo>
                    <a:pt x="71257" y="210529"/>
                  </a:lnTo>
                  <a:lnTo>
                    <a:pt x="88775" y="220356"/>
                  </a:lnTo>
                  <a:lnTo>
                    <a:pt x="110229" y="223960"/>
                  </a:lnTo>
                  <a:lnTo>
                    <a:pt x="88775" y="227563"/>
                  </a:lnTo>
                  <a:lnTo>
                    <a:pt x="71257" y="237390"/>
                  </a:lnTo>
                  <a:lnTo>
                    <a:pt x="59445" y="251966"/>
                  </a:lnTo>
                  <a:lnTo>
                    <a:pt x="55114" y="269815"/>
                  </a:lnTo>
                  <a:lnTo>
                    <a:pt x="55114" y="777106"/>
                  </a:lnTo>
                  <a:lnTo>
                    <a:pt x="50783" y="794954"/>
                  </a:lnTo>
                  <a:lnTo>
                    <a:pt x="38971" y="809529"/>
                  </a:lnTo>
                  <a:lnTo>
                    <a:pt x="21453" y="819356"/>
                  </a:lnTo>
                  <a:lnTo>
                    <a:pt x="0" y="82296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60" name="Google Shape;760;p47"/>
          <p:cNvSpPr txBox="1"/>
          <p:nvPr/>
        </p:nvSpPr>
        <p:spPr>
          <a:xfrm>
            <a:off x="4429975" y="3005403"/>
            <a:ext cx="2225675" cy="396875"/>
          </a:xfrm>
          <a:prstGeom prst="rect">
            <a:avLst/>
          </a:prstGeom>
          <a:noFill/>
          <a:ln>
            <a:noFill/>
          </a:ln>
        </p:spPr>
        <p:txBody>
          <a:bodyPr anchorCtr="0" anchor="t" bIns="0" lIns="0" spcFirstLastPara="1" rIns="0" wrap="square" tIns="29200">
            <a:spAutoFit/>
          </a:bodyPr>
          <a:lstStyle/>
          <a:p>
            <a:pPr indent="0" lvl="0" marL="12700" marR="5080" rtl="0" algn="l">
              <a:lnSpc>
                <a:spcPct val="1136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Using </a:t>
            </a:r>
            <a:r>
              <a:rPr b="1" i="1" lang="en-US" sz="1250" u="none" cap="none" strike="noStrike">
                <a:solidFill>
                  <a:srgbClr val="404040"/>
                </a:solidFill>
                <a:latin typeface="Trebuchet MS"/>
                <a:ea typeface="Trebuchet MS"/>
                <a:cs typeface="Trebuchet MS"/>
                <a:sym typeface="Trebuchet MS"/>
              </a:rPr>
              <a:t>int </a:t>
            </a:r>
            <a:r>
              <a:rPr b="0" i="1" lang="en-US" sz="1200" u="none" cap="none" strike="noStrike">
                <a:solidFill>
                  <a:srgbClr val="404040"/>
                </a:solidFill>
                <a:latin typeface="Trebuchet MS"/>
                <a:ea typeface="Trebuchet MS"/>
                <a:cs typeface="Trebuchet MS"/>
                <a:sym typeface="Trebuchet MS"/>
              </a:rPr>
              <a:t>converts the text string of  ‘123’ into an integer data type</a:t>
            </a:r>
            <a:endParaRPr b="0" i="0" sz="1200" u="none" cap="none" strike="noStrike">
              <a:solidFill>
                <a:schemeClr val="dk1"/>
              </a:solidFill>
              <a:latin typeface="Trebuchet MS"/>
              <a:ea typeface="Trebuchet MS"/>
              <a:cs typeface="Trebuchet MS"/>
              <a:sym typeface="Trebuchet MS"/>
            </a:endParaRPr>
          </a:p>
        </p:txBody>
      </p:sp>
      <p:grpSp>
        <p:nvGrpSpPr>
          <p:cNvPr id="761" name="Google Shape;761;p47"/>
          <p:cNvGrpSpPr/>
          <p:nvPr/>
        </p:nvGrpSpPr>
        <p:grpSpPr>
          <a:xfrm>
            <a:off x="2526499" y="4255477"/>
            <a:ext cx="8938420" cy="1400670"/>
            <a:chOff x="2526499" y="4255477"/>
            <a:chExt cx="8938420" cy="1400670"/>
          </a:xfrm>
        </p:grpSpPr>
        <p:pic>
          <p:nvPicPr>
            <p:cNvPr id="762" name="Google Shape;762;p47"/>
            <p:cNvPicPr preferRelativeResize="0"/>
            <p:nvPr/>
          </p:nvPicPr>
          <p:blipFill rotWithShape="1">
            <a:blip r:embed="rId6">
              <a:alphaModFix/>
            </a:blip>
            <a:srcRect b="0" l="0" r="0" t="0"/>
            <a:stretch/>
          </p:blipFill>
          <p:spPr>
            <a:xfrm>
              <a:off x="2584780" y="4901183"/>
              <a:ext cx="1327150" cy="215900"/>
            </a:xfrm>
            <a:prstGeom prst="rect">
              <a:avLst/>
            </a:prstGeom>
            <a:noFill/>
            <a:ln>
              <a:noFill/>
            </a:ln>
          </p:spPr>
        </p:pic>
        <p:pic>
          <p:nvPicPr>
            <p:cNvPr id="763" name="Google Shape;763;p47"/>
            <p:cNvPicPr preferRelativeResize="0"/>
            <p:nvPr/>
          </p:nvPicPr>
          <p:blipFill rotWithShape="1">
            <a:blip r:embed="rId7">
              <a:alphaModFix/>
            </a:blip>
            <a:srcRect b="0" l="0" r="0" t="0"/>
            <a:stretch/>
          </p:blipFill>
          <p:spPr>
            <a:xfrm>
              <a:off x="2612770" y="5359454"/>
              <a:ext cx="8852149" cy="296693"/>
            </a:xfrm>
            <a:prstGeom prst="rect">
              <a:avLst/>
            </a:prstGeom>
            <a:noFill/>
            <a:ln>
              <a:noFill/>
            </a:ln>
          </p:spPr>
        </p:pic>
        <p:pic>
          <p:nvPicPr>
            <p:cNvPr id="764" name="Google Shape;764;p47"/>
            <p:cNvPicPr preferRelativeResize="0"/>
            <p:nvPr/>
          </p:nvPicPr>
          <p:blipFill rotWithShape="1">
            <a:blip r:embed="rId8">
              <a:alphaModFix/>
            </a:blip>
            <a:srcRect b="0" l="0" r="0" t="0"/>
            <a:stretch/>
          </p:blipFill>
          <p:spPr>
            <a:xfrm>
              <a:off x="2526499" y="5154561"/>
              <a:ext cx="83883" cy="192900"/>
            </a:xfrm>
            <a:prstGeom prst="rect">
              <a:avLst/>
            </a:prstGeom>
            <a:noFill/>
            <a:ln>
              <a:noFill/>
            </a:ln>
          </p:spPr>
        </p:pic>
        <p:sp>
          <p:nvSpPr>
            <p:cNvPr id="765" name="Google Shape;765;p47"/>
            <p:cNvSpPr/>
            <p:nvPr/>
          </p:nvSpPr>
          <p:spPr>
            <a:xfrm>
              <a:off x="4663096" y="4313847"/>
              <a:ext cx="110489" cy="822960"/>
            </a:xfrm>
            <a:custGeom>
              <a:rect b="b" l="l" r="r" t="t"/>
              <a:pathLst>
                <a:path extrusionOk="0" h="822960" w="110489">
                  <a:moveTo>
                    <a:pt x="0" y="0"/>
                  </a:moveTo>
                  <a:lnTo>
                    <a:pt x="21453" y="3603"/>
                  </a:lnTo>
                  <a:lnTo>
                    <a:pt x="38971" y="13430"/>
                  </a:lnTo>
                  <a:lnTo>
                    <a:pt x="50783" y="28005"/>
                  </a:lnTo>
                  <a:lnTo>
                    <a:pt x="55114" y="45854"/>
                  </a:lnTo>
                  <a:lnTo>
                    <a:pt x="55114" y="131839"/>
                  </a:lnTo>
                  <a:lnTo>
                    <a:pt x="59445" y="149687"/>
                  </a:lnTo>
                  <a:lnTo>
                    <a:pt x="71257" y="164262"/>
                  </a:lnTo>
                  <a:lnTo>
                    <a:pt x="88775" y="174089"/>
                  </a:lnTo>
                  <a:lnTo>
                    <a:pt x="110229" y="177693"/>
                  </a:lnTo>
                  <a:lnTo>
                    <a:pt x="88775" y="181296"/>
                  </a:lnTo>
                  <a:lnTo>
                    <a:pt x="71257" y="191123"/>
                  </a:lnTo>
                  <a:lnTo>
                    <a:pt x="59445" y="205698"/>
                  </a:lnTo>
                  <a:lnTo>
                    <a:pt x="55114" y="223547"/>
                  </a:lnTo>
                  <a:lnTo>
                    <a:pt x="55114" y="777106"/>
                  </a:lnTo>
                  <a:lnTo>
                    <a:pt x="50783" y="794954"/>
                  </a:lnTo>
                  <a:lnTo>
                    <a:pt x="38971" y="809529"/>
                  </a:lnTo>
                  <a:lnTo>
                    <a:pt x="21453" y="819356"/>
                  </a:lnTo>
                  <a:lnTo>
                    <a:pt x="0" y="82296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66" name="Google Shape;766;p47"/>
            <p:cNvPicPr preferRelativeResize="0"/>
            <p:nvPr/>
          </p:nvPicPr>
          <p:blipFill rotWithShape="1">
            <a:blip r:embed="rId9">
              <a:alphaModFix/>
            </a:blip>
            <a:srcRect b="0" l="0" r="0" t="0"/>
            <a:stretch/>
          </p:blipFill>
          <p:spPr>
            <a:xfrm>
              <a:off x="2572054" y="4305869"/>
              <a:ext cx="1920811" cy="486006"/>
            </a:xfrm>
            <a:prstGeom prst="rect">
              <a:avLst/>
            </a:prstGeom>
            <a:noFill/>
            <a:ln>
              <a:noFill/>
            </a:ln>
          </p:spPr>
        </p:pic>
        <p:pic>
          <p:nvPicPr>
            <p:cNvPr id="767" name="Google Shape;767;p47"/>
            <p:cNvPicPr preferRelativeResize="0"/>
            <p:nvPr/>
          </p:nvPicPr>
          <p:blipFill rotWithShape="1">
            <a:blip r:embed="rId10">
              <a:alphaModFix/>
            </a:blip>
            <a:srcRect b="0" l="0" r="0" t="0"/>
            <a:stretch/>
          </p:blipFill>
          <p:spPr>
            <a:xfrm>
              <a:off x="4447438" y="4255477"/>
              <a:ext cx="215658" cy="637882"/>
            </a:xfrm>
            <a:prstGeom prst="rect">
              <a:avLst/>
            </a:prstGeom>
            <a:noFill/>
            <a:ln>
              <a:noFill/>
            </a:ln>
          </p:spPr>
        </p:pic>
      </p:grpSp>
      <p:sp>
        <p:nvSpPr>
          <p:cNvPr id="768" name="Google Shape;768;p47"/>
          <p:cNvSpPr txBox="1"/>
          <p:nvPr/>
        </p:nvSpPr>
        <p:spPr>
          <a:xfrm>
            <a:off x="4890919" y="4276425"/>
            <a:ext cx="5650200" cy="953700"/>
          </a:xfrm>
          <a:prstGeom prst="rect">
            <a:avLst/>
          </a:prstGeom>
          <a:noFill/>
          <a:ln>
            <a:noFill/>
          </a:ln>
        </p:spPr>
        <p:txBody>
          <a:bodyPr anchorCtr="0" anchor="t" bIns="0" lIns="0" spcFirstLastPara="1" rIns="0" wrap="square" tIns="29200">
            <a:spAutoFit/>
          </a:bodyPr>
          <a:lstStyle/>
          <a:p>
            <a:pPr indent="0" lvl="0" marL="12700" marR="5080" rtl="0" algn="l">
              <a:lnSpc>
                <a:spcPct val="1136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Using </a:t>
            </a:r>
            <a:r>
              <a:rPr b="1" i="1" lang="en-US" sz="1250" u="none" cap="none" strike="noStrike">
                <a:solidFill>
                  <a:srgbClr val="404040"/>
                </a:solidFill>
                <a:latin typeface="Trebuchet MS"/>
                <a:ea typeface="Trebuchet MS"/>
                <a:cs typeface="Trebuchet MS"/>
                <a:sym typeface="Trebuchet MS"/>
              </a:rPr>
              <a:t>int </a:t>
            </a:r>
            <a:r>
              <a:rPr b="0" i="1" lang="en-US" sz="1200" u="none" cap="none" strike="noStrike">
                <a:solidFill>
                  <a:srgbClr val="404040"/>
                </a:solidFill>
                <a:latin typeface="Trebuchet MS"/>
                <a:ea typeface="Trebuchet MS"/>
                <a:cs typeface="Trebuchet MS"/>
                <a:sym typeface="Trebuchet MS"/>
              </a:rPr>
              <a:t>attempts to convert the list into an integer data  type, but returns a </a:t>
            </a:r>
            <a:r>
              <a:rPr b="1" i="1" lang="en-US" sz="1250" u="none" cap="none" strike="noStrike">
                <a:solidFill>
                  <a:srgbClr val="C00000"/>
                </a:solidFill>
                <a:latin typeface="Trebuchet MS"/>
                <a:ea typeface="Trebuchet MS"/>
                <a:cs typeface="Trebuchet MS"/>
                <a:sym typeface="Trebuchet MS"/>
              </a:rPr>
              <a:t>TypeError </a:t>
            </a:r>
            <a:r>
              <a:rPr b="0" i="1" lang="en-US" sz="1200" u="none" cap="none" strike="noStrike">
                <a:solidFill>
                  <a:srgbClr val="404040"/>
                </a:solidFill>
                <a:latin typeface="Trebuchet MS"/>
                <a:ea typeface="Trebuchet MS"/>
                <a:cs typeface="Trebuchet MS"/>
                <a:sym typeface="Trebuchet MS"/>
              </a:rPr>
              <a:t>instead</a:t>
            </a:r>
            <a:endParaRPr b="0" i="0" sz="1200" u="none" cap="none" strike="noStrike">
              <a:solidFill>
                <a:schemeClr val="dk1"/>
              </a:solidFill>
              <a:latin typeface="Trebuchet MS"/>
              <a:ea typeface="Trebuchet MS"/>
              <a:cs typeface="Trebuchet MS"/>
              <a:sym typeface="Trebuchet MS"/>
            </a:endParaRPr>
          </a:p>
          <a:p>
            <a:pPr indent="0" lvl="0" marL="12700" marR="270510" rtl="0" algn="l">
              <a:lnSpc>
                <a:spcPct val="115833"/>
              </a:lnSpc>
              <a:spcBef>
                <a:spcPts val="69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This operation isn’t valid because the list has multiple  values, while an integer can only be one value</a:t>
            </a:r>
            <a:endParaRPr b="0" i="0" sz="1200" u="none" cap="none" strike="noStrike">
              <a:solidFill>
                <a:schemeClr val="dk1"/>
              </a:solidFill>
              <a:latin typeface="Trebuchet MS"/>
              <a:ea typeface="Trebuchet MS"/>
              <a:cs typeface="Trebuchet MS"/>
              <a:sym typeface="Trebuchet MS"/>
            </a:endParaRPr>
          </a:p>
        </p:txBody>
      </p:sp>
      <p:sp>
        <p:nvSpPr>
          <p:cNvPr id="769" name="Google Shape;769;p47"/>
          <p:cNvSpPr/>
          <p:nvPr/>
        </p:nvSpPr>
        <p:spPr>
          <a:xfrm>
            <a:off x="8138959" y="2782836"/>
            <a:ext cx="3202940" cy="822960"/>
          </a:xfrm>
          <a:custGeom>
            <a:rect b="b" l="l" r="r" t="t"/>
            <a:pathLst>
              <a:path extrusionOk="0" h="822960" w="3202940">
                <a:moveTo>
                  <a:pt x="3202584" y="0"/>
                </a:moveTo>
                <a:lnTo>
                  <a:pt x="197446" y="0"/>
                </a:lnTo>
                <a:lnTo>
                  <a:pt x="152175" y="5214"/>
                </a:lnTo>
                <a:lnTo>
                  <a:pt x="110616" y="20069"/>
                </a:lnTo>
                <a:lnTo>
                  <a:pt x="73955" y="43379"/>
                </a:lnTo>
                <a:lnTo>
                  <a:pt x="43378" y="73958"/>
                </a:lnTo>
                <a:lnTo>
                  <a:pt x="20069" y="110621"/>
                </a:lnTo>
                <a:lnTo>
                  <a:pt x="5214" y="152183"/>
                </a:lnTo>
                <a:lnTo>
                  <a:pt x="0" y="197459"/>
                </a:lnTo>
                <a:lnTo>
                  <a:pt x="0" y="822960"/>
                </a:lnTo>
                <a:lnTo>
                  <a:pt x="3005124" y="822960"/>
                </a:lnTo>
                <a:lnTo>
                  <a:pt x="3050400" y="817745"/>
                </a:lnTo>
                <a:lnTo>
                  <a:pt x="3091962" y="802892"/>
                </a:lnTo>
                <a:lnTo>
                  <a:pt x="3128626" y="779585"/>
                </a:lnTo>
                <a:lnTo>
                  <a:pt x="3159205" y="749009"/>
                </a:lnTo>
                <a:lnTo>
                  <a:pt x="3182514" y="712348"/>
                </a:lnTo>
                <a:lnTo>
                  <a:pt x="3197369" y="670788"/>
                </a:lnTo>
                <a:lnTo>
                  <a:pt x="3202584" y="625513"/>
                </a:lnTo>
                <a:lnTo>
                  <a:pt x="3202584"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0" name="Google Shape;770;p47"/>
          <p:cNvSpPr txBox="1"/>
          <p:nvPr/>
        </p:nvSpPr>
        <p:spPr>
          <a:xfrm>
            <a:off x="8796197" y="2904235"/>
            <a:ext cx="2430780" cy="577215"/>
          </a:xfrm>
          <a:prstGeom prst="rect">
            <a:avLst/>
          </a:prstGeom>
          <a:noFill/>
          <a:ln>
            <a:noFill/>
          </a:ln>
        </p:spPr>
        <p:txBody>
          <a:bodyPr anchorCtr="0" anchor="t" bIns="0" lIns="0" spcFirstLastPara="1" rIns="0" wrap="square" tIns="10775">
            <a:spAutoFit/>
          </a:bodyPr>
          <a:lstStyle/>
          <a:p>
            <a:pPr indent="0" lvl="0" marL="12700" marR="5080" rtl="0" algn="just">
              <a:lnSpc>
                <a:spcPct val="1008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Errors in Python will </a:t>
            </a:r>
            <a:r>
              <a:rPr b="1" i="0" lang="en-US" sz="1200" u="none" cap="none" strike="noStrike">
                <a:solidFill>
                  <a:srgbClr val="F9FEA5"/>
                </a:solidFill>
                <a:latin typeface="Tahoma"/>
                <a:ea typeface="Tahoma"/>
                <a:cs typeface="Tahoma"/>
                <a:sym typeface="Tahoma"/>
              </a:rPr>
              <a:t>cause the code  to stop running</a:t>
            </a:r>
            <a:r>
              <a:rPr b="0" i="0" lang="en-US" sz="1200" u="none" cap="none" strike="noStrike">
                <a:solidFill>
                  <a:srgbClr val="FFFFFF"/>
                </a:solidFill>
                <a:latin typeface="Tahoma"/>
                <a:ea typeface="Tahoma"/>
                <a:cs typeface="Tahoma"/>
                <a:sym typeface="Tahoma"/>
              </a:rPr>
              <a:t>, so it’s important to  learn to diagnose and fix them</a:t>
            </a:r>
            <a:endParaRPr b="0" i="0" sz="1200" u="none" cap="none" strike="noStrike">
              <a:solidFill>
                <a:schemeClr val="dk1"/>
              </a:solidFill>
              <a:latin typeface="Tahoma"/>
              <a:ea typeface="Tahoma"/>
              <a:cs typeface="Tahoma"/>
              <a:sym typeface="Tahoma"/>
            </a:endParaRPr>
          </a:p>
        </p:txBody>
      </p:sp>
      <p:sp>
        <p:nvSpPr>
          <p:cNvPr id="771" name="Google Shape;771;p47"/>
          <p:cNvSpPr/>
          <p:nvPr/>
        </p:nvSpPr>
        <p:spPr>
          <a:xfrm>
            <a:off x="8226552" y="2916935"/>
            <a:ext cx="460248" cy="4602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7"/>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pic>
        <p:nvPicPr>
          <p:cNvPr id="777" name="Google Shape;777;p48"/>
          <p:cNvPicPr preferRelativeResize="0"/>
          <p:nvPr/>
        </p:nvPicPr>
        <p:blipFill rotWithShape="1">
          <a:blip r:embed="rId3">
            <a:alphaModFix/>
          </a:blip>
          <a:srcRect b="0" l="0" r="0" t="0"/>
          <a:stretch/>
        </p:blipFill>
        <p:spPr>
          <a:xfrm>
            <a:off x="0" y="1"/>
            <a:ext cx="12191997" cy="6858000"/>
          </a:xfrm>
          <a:prstGeom prst="rect">
            <a:avLst/>
          </a:prstGeom>
          <a:noFill/>
          <a:ln>
            <a:noFill/>
          </a:ln>
        </p:spPr>
      </p:pic>
      <p:sp>
        <p:nvSpPr>
          <p:cNvPr id="778" name="Google Shape;778;p48"/>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pic>
        <p:nvPicPr>
          <p:cNvPr id="783" name="Google Shape;783;p49"/>
          <p:cNvPicPr preferRelativeResize="0"/>
          <p:nvPr/>
        </p:nvPicPr>
        <p:blipFill rotWithShape="1">
          <a:blip r:embed="rId3">
            <a:alphaModFix/>
          </a:blip>
          <a:srcRect b="0" l="0" r="0" t="0"/>
          <a:stretch/>
        </p:blipFill>
        <p:spPr>
          <a:xfrm>
            <a:off x="0" y="1"/>
            <a:ext cx="12191997" cy="6858000"/>
          </a:xfrm>
          <a:prstGeom prst="rect">
            <a:avLst/>
          </a:prstGeom>
          <a:noFill/>
          <a:ln>
            <a:noFill/>
          </a:ln>
        </p:spPr>
      </p:pic>
      <p:sp>
        <p:nvSpPr>
          <p:cNvPr id="784" name="Google Shape;784;p49"/>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50"/>
          <p:cNvPicPr preferRelativeResize="0"/>
          <p:nvPr/>
        </p:nvPicPr>
        <p:blipFill rotWithShape="1">
          <a:blip r:embed="rId3">
            <a:alphaModFix/>
          </a:blip>
          <a:srcRect b="0" l="0" r="0" t="0"/>
          <a:stretch/>
        </p:blipFill>
        <p:spPr>
          <a:xfrm>
            <a:off x="4310532" y="3188766"/>
            <a:ext cx="3542702" cy="502348"/>
          </a:xfrm>
          <a:prstGeom prst="rect">
            <a:avLst/>
          </a:prstGeom>
          <a:noFill/>
          <a:ln>
            <a:noFill/>
          </a:ln>
        </p:spPr>
      </p:pic>
      <p:sp>
        <p:nvSpPr>
          <p:cNvPr id="790" name="Google Shape;790;p5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grpSp>
        <p:nvGrpSpPr>
          <p:cNvPr id="92" name="Google Shape;92;p15"/>
          <p:cNvGrpSpPr/>
          <p:nvPr/>
        </p:nvGrpSpPr>
        <p:grpSpPr>
          <a:xfrm>
            <a:off x="0" y="0"/>
            <a:ext cx="4768850" cy="6858013"/>
            <a:chOff x="0" y="0"/>
            <a:chExt cx="7153275" cy="10287019"/>
          </a:xfrm>
        </p:grpSpPr>
        <p:sp>
          <p:nvSpPr>
            <p:cNvPr id="93" name="Google Shape;93;p15"/>
            <p:cNvSpPr/>
            <p:nvPr/>
          </p:nvSpPr>
          <p:spPr>
            <a:xfrm>
              <a:off x="0" y="0"/>
              <a:ext cx="7153275" cy="10287000"/>
            </a:xfrm>
            <a:custGeom>
              <a:rect b="b" l="l" r="r" t="t"/>
              <a:pathLst>
                <a:path extrusionOk="0" h="10287000" w="7153275">
                  <a:moveTo>
                    <a:pt x="7153275" y="10287000"/>
                  </a:moveTo>
                  <a:lnTo>
                    <a:pt x="0" y="10287000"/>
                  </a:lnTo>
                  <a:lnTo>
                    <a:pt x="0" y="0"/>
                  </a:lnTo>
                  <a:lnTo>
                    <a:pt x="7153275" y="0"/>
                  </a:lnTo>
                  <a:lnTo>
                    <a:pt x="7153275" y="10287000"/>
                  </a:lnTo>
                  <a:close/>
                </a:path>
              </a:pathLst>
            </a:custGeom>
            <a:solidFill>
              <a:srgbClr val="FFDE2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4" name="Google Shape;94;p15"/>
            <p:cNvSpPr/>
            <p:nvPr/>
          </p:nvSpPr>
          <p:spPr>
            <a:xfrm>
              <a:off x="0" y="7698760"/>
              <a:ext cx="2552700" cy="2588259"/>
            </a:xfrm>
            <a:custGeom>
              <a:rect b="b" l="l" r="r" t="t"/>
              <a:pathLst>
                <a:path extrusionOk="0" h="2588259" w="2552700">
                  <a:moveTo>
                    <a:pt x="0" y="0"/>
                  </a:moveTo>
                  <a:lnTo>
                    <a:pt x="2552700" y="0"/>
                  </a:lnTo>
                  <a:lnTo>
                    <a:pt x="2552700" y="2588239"/>
                  </a:lnTo>
                  <a:lnTo>
                    <a:pt x="0" y="2588239"/>
                  </a:lnTo>
                  <a:lnTo>
                    <a:pt x="0" y="0"/>
                  </a:lnTo>
                  <a:close/>
                </a:path>
              </a:pathLst>
            </a:custGeom>
            <a:solidFill>
              <a:srgbClr val="48A8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5" name="Google Shape;95;p15"/>
            <p:cNvSpPr/>
            <p:nvPr/>
          </p:nvSpPr>
          <p:spPr>
            <a:xfrm>
              <a:off x="3519251" y="1415372"/>
              <a:ext cx="2463165" cy="2463165"/>
            </a:xfrm>
            <a:custGeom>
              <a:rect b="b" l="l" r="r" t="t"/>
              <a:pathLst>
                <a:path extrusionOk="0" h="2463165" w="2463165">
                  <a:moveTo>
                    <a:pt x="1231315" y="2462631"/>
                  </a:moveTo>
                  <a:lnTo>
                    <a:pt x="1185996" y="2461798"/>
                  </a:lnTo>
                  <a:lnTo>
                    <a:pt x="1140734" y="2459294"/>
                  </a:lnTo>
                  <a:lnTo>
                    <a:pt x="1095597" y="2455128"/>
                  </a:lnTo>
                  <a:lnTo>
                    <a:pt x="1050642" y="2449303"/>
                  </a:lnTo>
                  <a:lnTo>
                    <a:pt x="1005935" y="2441827"/>
                  </a:lnTo>
                  <a:lnTo>
                    <a:pt x="961533" y="2432713"/>
                  </a:lnTo>
                  <a:lnTo>
                    <a:pt x="917494" y="2421970"/>
                  </a:lnTo>
                  <a:lnTo>
                    <a:pt x="873884" y="2409611"/>
                  </a:lnTo>
                  <a:lnTo>
                    <a:pt x="830758" y="2395656"/>
                  </a:lnTo>
                  <a:lnTo>
                    <a:pt x="788170" y="2380126"/>
                  </a:lnTo>
                  <a:lnTo>
                    <a:pt x="746185" y="2363035"/>
                  </a:lnTo>
                  <a:lnTo>
                    <a:pt x="704859" y="2344410"/>
                  </a:lnTo>
                  <a:lnTo>
                    <a:pt x="664248" y="2324280"/>
                  </a:lnTo>
                  <a:lnTo>
                    <a:pt x="624402" y="2302667"/>
                  </a:lnTo>
                  <a:lnTo>
                    <a:pt x="585378" y="2279602"/>
                  </a:lnTo>
                  <a:lnTo>
                    <a:pt x="547231" y="2255115"/>
                  </a:lnTo>
                  <a:lnTo>
                    <a:pt x="510013" y="2229244"/>
                  </a:lnTo>
                  <a:lnTo>
                    <a:pt x="473771" y="2202019"/>
                  </a:lnTo>
                  <a:lnTo>
                    <a:pt x="438554" y="2173478"/>
                  </a:lnTo>
                  <a:lnTo>
                    <a:pt x="404414" y="2143661"/>
                  </a:lnTo>
                  <a:lnTo>
                    <a:pt x="371394" y="2112608"/>
                  </a:lnTo>
                  <a:lnTo>
                    <a:pt x="339538" y="2080358"/>
                  </a:lnTo>
                  <a:lnTo>
                    <a:pt x="308891" y="2046958"/>
                  </a:lnTo>
                  <a:lnTo>
                    <a:pt x="279495" y="2012452"/>
                  </a:lnTo>
                  <a:lnTo>
                    <a:pt x="251389" y="1976892"/>
                  </a:lnTo>
                  <a:lnTo>
                    <a:pt x="224610" y="1940317"/>
                  </a:lnTo>
                  <a:lnTo>
                    <a:pt x="199195" y="1902783"/>
                  </a:lnTo>
                  <a:lnTo>
                    <a:pt x="175180" y="1864340"/>
                  </a:lnTo>
                  <a:lnTo>
                    <a:pt x="152597" y="1825035"/>
                  </a:lnTo>
                  <a:lnTo>
                    <a:pt x="131474" y="1784928"/>
                  </a:lnTo>
                  <a:lnTo>
                    <a:pt x="111842" y="1744071"/>
                  </a:lnTo>
                  <a:lnTo>
                    <a:pt x="93728" y="1702520"/>
                  </a:lnTo>
                  <a:lnTo>
                    <a:pt x="77155" y="1660330"/>
                  </a:lnTo>
                  <a:lnTo>
                    <a:pt x="62146" y="1617555"/>
                  </a:lnTo>
                  <a:lnTo>
                    <a:pt x="48722" y="1574260"/>
                  </a:lnTo>
                  <a:lnTo>
                    <a:pt x="36901" y="1530500"/>
                  </a:lnTo>
                  <a:lnTo>
                    <a:pt x="26698" y="1486336"/>
                  </a:lnTo>
                  <a:lnTo>
                    <a:pt x="18127" y="1441825"/>
                  </a:lnTo>
                  <a:lnTo>
                    <a:pt x="11201" y="1397025"/>
                  </a:lnTo>
                  <a:lnTo>
                    <a:pt x="5929" y="1352004"/>
                  </a:lnTo>
                  <a:lnTo>
                    <a:pt x="2317" y="1306821"/>
                  </a:lnTo>
                  <a:lnTo>
                    <a:pt x="370" y="1261532"/>
                  </a:lnTo>
                  <a:lnTo>
                    <a:pt x="0" y="1231315"/>
                  </a:lnTo>
                  <a:lnTo>
                    <a:pt x="92" y="1216205"/>
                  </a:lnTo>
                  <a:lnTo>
                    <a:pt x="1483" y="1170897"/>
                  </a:lnTo>
                  <a:lnTo>
                    <a:pt x="4540" y="1125673"/>
                  </a:lnTo>
                  <a:lnTo>
                    <a:pt x="9260" y="1080590"/>
                  </a:lnTo>
                  <a:lnTo>
                    <a:pt x="15636" y="1035708"/>
                  </a:lnTo>
                  <a:lnTo>
                    <a:pt x="23659" y="991095"/>
                  </a:lnTo>
                  <a:lnTo>
                    <a:pt x="33319" y="946812"/>
                  </a:lnTo>
                  <a:lnTo>
                    <a:pt x="44603" y="902907"/>
                  </a:lnTo>
                  <a:lnTo>
                    <a:pt x="57495" y="859451"/>
                  </a:lnTo>
                  <a:lnTo>
                    <a:pt x="71977" y="816500"/>
                  </a:lnTo>
                  <a:lnTo>
                    <a:pt x="88031" y="774107"/>
                  </a:lnTo>
                  <a:lnTo>
                    <a:pt x="105634" y="732335"/>
                  </a:lnTo>
                  <a:lnTo>
                    <a:pt x="124764" y="691239"/>
                  </a:lnTo>
                  <a:lnTo>
                    <a:pt x="145392" y="650878"/>
                  </a:lnTo>
                  <a:lnTo>
                    <a:pt x="167491" y="611301"/>
                  </a:lnTo>
                  <a:lnTo>
                    <a:pt x="191034" y="572563"/>
                  </a:lnTo>
                  <a:lnTo>
                    <a:pt x="215986" y="534720"/>
                  </a:lnTo>
                  <a:lnTo>
                    <a:pt x="242313" y="497820"/>
                  </a:lnTo>
                  <a:lnTo>
                    <a:pt x="269981" y="461917"/>
                  </a:lnTo>
                  <a:lnTo>
                    <a:pt x="298952" y="427053"/>
                  </a:lnTo>
                  <a:lnTo>
                    <a:pt x="329187" y="393280"/>
                  </a:lnTo>
                  <a:lnTo>
                    <a:pt x="360644" y="360644"/>
                  </a:lnTo>
                  <a:lnTo>
                    <a:pt x="393280" y="329187"/>
                  </a:lnTo>
                  <a:lnTo>
                    <a:pt x="427053" y="298952"/>
                  </a:lnTo>
                  <a:lnTo>
                    <a:pt x="461917" y="269981"/>
                  </a:lnTo>
                  <a:lnTo>
                    <a:pt x="497820" y="242313"/>
                  </a:lnTo>
                  <a:lnTo>
                    <a:pt x="534720" y="215986"/>
                  </a:lnTo>
                  <a:lnTo>
                    <a:pt x="572563" y="191034"/>
                  </a:lnTo>
                  <a:lnTo>
                    <a:pt x="611301" y="167491"/>
                  </a:lnTo>
                  <a:lnTo>
                    <a:pt x="650878" y="145392"/>
                  </a:lnTo>
                  <a:lnTo>
                    <a:pt x="691239" y="124764"/>
                  </a:lnTo>
                  <a:lnTo>
                    <a:pt x="732335" y="105634"/>
                  </a:lnTo>
                  <a:lnTo>
                    <a:pt x="774107" y="88031"/>
                  </a:lnTo>
                  <a:lnTo>
                    <a:pt x="816500" y="71977"/>
                  </a:lnTo>
                  <a:lnTo>
                    <a:pt x="859451" y="57495"/>
                  </a:lnTo>
                  <a:lnTo>
                    <a:pt x="902907" y="44603"/>
                  </a:lnTo>
                  <a:lnTo>
                    <a:pt x="946812" y="33319"/>
                  </a:lnTo>
                  <a:lnTo>
                    <a:pt x="991095" y="23659"/>
                  </a:lnTo>
                  <a:lnTo>
                    <a:pt x="1035708" y="15636"/>
                  </a:lnTo>
                  <a:lnTo>
                    <a:pt x="1080590" y="9260"/>
                  </a:lnTo>
                  <a:lnTo>
                    <a:pt x="1125673" y="4540"/>
                  </a:lnTo>
                  <a:lnTo>
                    <a:pt x="1170897" y="1483"/>
                  </a:lnTo>
                  <a:lnTo>
                    <a:pt x="1216205" y="92"/>
                  </a:lnTo>
                  <a:lnTo>
                    <a:pt x="1231315" y="0"/>
                  </a:lnTo>
                  <a:lnTo>
                    <a:pt x="1246425" y="92"/>
                  </a:lnTo>
                  <a:lnTo>
                    <a:pt x="1291734" y="1483"/>
                  </a:lnTo>
                  <a:lnTo>
                    <a:pt x="1336958" y="4540"/>
                  </a:lnTo>
                  <a:lnTo>
                    <a:pt x="1382041" y="9260"/>
                  </a:lnTo>
                  <a:lnTo>
                    <a:pt x="1426922" y="15636"/>
                  </a:lnTo>
                  <a:lnTo>
                    <a:pt x="1471535" y="23659"/>
                  </a:lnTo>
                  <a:lnTo>
                    <a:pt x="1515819" y="33319"/>
                  </a:lnTo>
                  <a:lnTo>
                    <a:pt x="1559723" y="44603"/>
                  </a:lnTo>
                  <a:lnTo>
                    <a:pt x="1603180" y="57495"/>
                  </a:lnTo>
                  <a:lnTo>
                    <a:pt x="1646131" y="71977"/>
                  </a:lnTo>
                  <a:lnTo>
                    <a:pt x="1688524" y="88031"/>
                  </a:lnTo>
                  <a:lnTo>
                    <a:pt x="1730296" y="105634"/>
                  </a:lnTo>
                  <a:lnTo>
                    <a:pt x="1771391" y="124764"/>
                  </a:lnTo>
                  <a:lnTo>
                    <a:pt x="1811753" y="145392"/>
                  </a:lnTo>
                  <a:lnTo>
                    <a:pt x="1851329" y="167491"/>
                  </a:lnTo>
                  <a:lnTo>
                    <a:pt x="1890067" y="191034"/>
                  </a:lnTo>
                  <a:lnTo>
                    <a:pt x="1927911" y="215986"/>
                  </a:lnTo>
                  <a:lnTo>
                    <a:pt x="1964810" y="242313"/>
                  </a:lnTo>
                  <a:lnTo>
                    <a:pt x="2000714" y="269981"/>
                  </a:lnTo>
                  <a:lnTo>
                    <a:pt x="2035577" y="298952"/>
                  </a:lnTo>
                  <a:lnTo>
                    <a:pt x="2069351" y="329187"/>
                  </a:lnTo>
                  <a:lnTo>
                    <a:pt x="2101989" y="360644"/>
                  </a:lnTo>
                  <a:lnTo>
                    <a:pt x="2133444" y="393280"/>
                  </a:lnTo>
                  <a:lnTo>
                    <a:pt x="2163678" y="427053"/>
                  </a:lnTo>
                  <a:lnTo>
                    <a:pt x="2192651" y="461917"/>
                  </a:lnTo>
                  <a:lnTo>
                    <a:pt x="2220318" y="497820"/>
                  </a:lnTo>
                  <a:lnTo>
                    <a:pt x="2246643" y="534720"/>
                  </a:lnTo>
                  <a:lnTo>
                    <a:pt x="2271596" y="572563"/>
                  </a:lnTo>
                  <a:lnTo>
                    <a:pt x="2295138" y="611301"/>
                  </a:lnTo>
                  <a:lnTo>
                    <a:pt x="2317237" y="650878"/>
                  </a:lnTo>
                  <a:lnTo>
                    <a:pt x="2337866" y="691239"/>
                  </a:lnTo>
                  <a:lnTo>
                    <a:pt x="2356997" y="732335"/>
                  </a:lnTo>
                  <a:lnTo>
                    <a:pt x="2374599" y="774107"/>
                  </a:lnTo>
                  <a:lnTo>
                    <a:pt x="2390653" y="816500"/>
                  </a:lnTo>
                  <a:lnTo>
                    <a:pt x="2405135" y="859451"/>
                  </a:lnTo>
                  <a:lnTo>
                    <a:pt x="2418029" y="902907"/>
                  </a:lnTo>
                  <a:lnTo>
                    <a:pt x="2429312" y="946812"/>
                  </a:lnTo>
                  <a:lnTo>
                    <a:pt x="2438970" y="991095"/>
                  </a:lnTo>
                  <a:lnTo>
                    <a:pt x="2446995" y="1035708"/>
                  </a:lnTo>
                  <a:lnTo>
                    <a:pt x="2453370" y="1080590"/>
                  </a:lnTo>
                  <a:lnTo>
                    <a:pt x="2458090" y="1125673"/>
                  </a:lnTo>
                  <a:lnTo>
                    <a:pt x="2461149" y="1170897"/>
                  </a:lnTo>
                  <a:lnTo>
                    <a:pt x="2462539" y="1216205"/>
                  </a:lnTo>
                  <a:lnTo>
                    <a:pt x="2462631" y="1231315"/>
                  </a:lnTo>
                  <a:lnTo>
                    <a:pt x="2462539" y="1246425"/>
                  </a:lnTo>
                  <a:lnTo>
                    <a:pt x="2461149" y="1291734"/>
                  </a:lnTo>
                  <a:lnTo>
                    <a:pt x="2458090" y="1336958"/>
                  </a:lnTo>
                  <a:lnTo>
                    <a:pt x="2453370" y="1382041"/>
                  </a:lnTo>
                  <a:lnTo>
                    <a:pt x="2446995" y="1426922"/>
                  </a:lnTo>
                  <a:lnTo>
                    <a:pt x="2438970" y="1471535"/>
                  </a:lnTo>
                  <a:lnTo>
                    <a:pt x="2429312" y="1515819"/>
                  </a:lnTo>
                  <a:lnTo>
                    <a:pt x="2418029" y="1559723"/>
                  </a:lnTo>
                  <a:lnTo>
                    <a:pt x="2405135" y="1603180"/>
                  </a:lnTo>
                  <a:lnTo>
                    <a:pt x="2390653" y="1646131"/>
                  </a:lnTo>
                  <a:lnTo>
                    <a:pt x="2374601" y="1688524"/>
                  </a:lnTo>
                  <a:lnTo>
                    <a:pt x="2356997" y="1730296"/>
                  </a:lnTo>
                  <a:lnTo>
                    <a:pt x="2337866" y="1771391"/>
                  </a:lnTo>
                  <a:lnTo>
                    <a:pt x="2317237" y="1811753"/>
                  </a:lnTo>
                  <a:lnTo>
                    <a:pt x="2295138" y="1851329"/>
                  </a:lnTo>
                  <a:lnTo>
                    <a:pt x="2271596" y="1890067"/>
                  </a:lnTo>
                  <a:lnTo>
                    <a:pt x="2246643" y="1927911"/>
                  </a:lnTo>
                  <a:lnTo>
                    <a:pt x="2220318" y="1964810"/>
                  </a:lnTo>
                  <a:lnTo>
                    <a:pt x="2192651" y="2000714"/>
                  </a:lnTo>
                  <a:lnTo>
                    <a:pt x="2163678" y="2035577"/>
                  </a:lnTo>
                  <a:lnTo>
                    <a:pt x="2133444" y="2069351"/>
                  </a:lnTo>
                  <a:lnTo>
                    <a:pt x="2101989" y="2101989"/>
                  </a:lnTo>
                  <a:lnTo>
                    <a:pt x="2069351" y="2133444"/>
                  </a:lnTo>
                  <a:lnTo>
                    <a:pt x="2035577" y="2163678"/>
                  </a:lnTo>
                  <a:lnTo>
                    <a:pt x="2000714" y="2192651"/>
                  </a:lnTo>
                  <a:lnTo>
                    <a:pt x="1964810" y="2220318"/>
                  </a:lnTo>
                  <a:lnTo>
                    <a:pt x="1927911" y="2246643"/>
                  </a:lnTo>
                  <a:lnTo>
                    <a:pt x="1890067" y="2271596"/>
                  </a:lnTo>
                  <a:lnTo>
                    <a:pt x="1851329" y="2295138"/>
                  </a:lnTo>
                  <a:lnTo>
                    <a:pt x="1811753" y="2317237"/>
                  </a:lnTo>
                  <a:lnTo>
                    <a:pt x="1771391" y="2337866"/>
                  </a:lnTo>
                  <a:lnTo>
                    <a:pt x="1730296" y="2356997"/>
                  </a:lnTo>
                  <a:lnTo>
                    <a:pt x="1688524" y="2374599"/>
                  </a:lnTo>
                  <a:lnTo>
                    <a:pt x="1646131" y="2390653"/>
                  </a:lnTo>
                  <a:lnTo>
                    <a:pt x="1603180" y="2405135"/>
                  </a:lnTo>
                  <a:lnTo>
                    <a:pt x="1559723" y="2418029"/>
                  </a:lnTo>
                  <a:lnTo>
                    <a:pt x="1515819" y="2429312"/>
                  </a:lnTo>
                  <a:lnTo>
                    <a:pt x="1471535" y="2438970"/>
                  </a:lnTo>
                  <a:lnTo>
                    <a:pt x="1426922" y="2446995"/>
                  </a:lnTo>
                  <a:lnTo>
                    <a:pt x="1382041" y="2453370"/>
                  </a:lnTo>
                  <a:lnTo>
                    <a:pt x="1336958" y="2458090"/>
                  </a:lnTo>
                  <a:lnTo>
                    <a:pt x="1291734" y="2461149"/>
                  </a:lnTo>
                  <a:lnTo>
                    <a:pt x="1246425" y="2462539"/>
                  </a:lnTo>
                  <a:lnTo>
                    <a:pt x="1231315" y="2462631"/>
                  </a:lnTo>
                  <a:close/>
                </a:path>
              </a:pathLst>
            </a:custGeom>
            <a:solidFill>
              <a:srgbClr val="003B6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sp>
        <p:nvSpPr>
          <p:cNvPr id="96" name="Google Shape;96;p15"/>
          <p:cNvSpPr txBox="1"/>
          <p:nvPr>
            <p:ph idx="4294967295" type="title"/>
          </p:nvPr>
        </p:nvSpPr>
        <p:spPr>
          <a:xfrm>
            <a:off x="850900" y="3141928"/>
            <a:ext cx="10972800" cy="909000"/>
          </a:xfrm>
          <a:prstGeom prst="rect">
            <a:avLst/>
          </a:prstGeom>
          <a:noFill/>
          <a:ln>
            <a:noFill/>
          </a:ln>
        </p:spPr>
        <p:txBody>
          <a:bodyPr anchorCtr="0" anchor="t" bIns="0" lIns="0" spcFirstLastPara="1" rIns="0" wrap="square" tIns="31300">
            <a:spAutoFit/>
          </a:bodyPr>
          <a:lstStyle/>
          <a:p>
            <a:pPr indent="0" lvl="0" marL="8466" marR="3386" rtl="0" algn="ctr">
              <a:lnSpc>
                <a:spcPct val="118918"/>
              </a:lnSpc>
              <a:spcBef>
                <a:spcPts val="0"/>
              </a:spcBef>
              <a:spcAft>
                <a:spcPts val="0"/>
              </a:spcAft>
              <a:buSzPts val="1400"/>
              <a:buNone/>
            </a:pPr>
            <a:r>
              <a:rPr b="1" i="0" lang="en-US" sz="5700" u="none" cap="none" strike="noStrike">
                <a:solidFill>
                  <a:srgbClr val="262626"/>
                </a:solidFill>
                <a:latin typeface="Trebuchet MS"/>
                <a:ea typeface="Trebuchet MS"/>
                <a:cs typeface="Trebuchet MS"/>
                <a:sym typeface="Trebuchet MS"/>
              </a:rPr>
              <a:t>Introduction to Python &amp; Tools</a:t>
            </a:r>
            <a:endParaRPr b="1" i="0" sz="570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4" name="Shape 794"/>
        <p:cNvGrpSpPr/>
        <p:nvPr/>
      </p:nvGrpSpPr>
      <p:grpSpPr>
        <a:xfrm>
          <a:off x="0" y="0"/>
          <a:ext cx="0" cy="0"/>
          <a:chOff x="0" y="0"/>
          <a:chExt cx="0" cy="0"/>
        </a:xfrm>
      </p:grpSpPr>
      <p:sp>
        <p:nvSpPr>
          <p:cNvPr id="795" name="Google Shape;795;p51"/>
          <p:cNvSpPr txBox="1"/>
          <p:nvPr>
            <p:ph type="title"/>
          </p:nvPr>
        </p:nvSpPr>
        <p:spPr>
          <a:xfrm>
            <a:off x="3782212" y="254509"/>
            <a:ext cx="46285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VARIABLE ASSIGNMENT</a:t>
            </a:r>
            <a:endParaRPr/>
          </a:p>
        </p:txBody>
      </p:sp>
      <p:grpSp>
        <p:nvGrpSpPr>
          <p:cNvPr id="796" name="Google Shape;796;p51"/>
          <p:cNvGrpSpPr/>
          <p:nvPr/>
        </p:nvGrpSpPr>
        <p:grpSpPr>
          <a:xfrm>
            <a:off x="215737" y="324764"/>
            <a:ext cx="11760603" cy="1054100"/>
            <a:chOff x="215737" y="324764"/>
            <a:chExt cx="11760603" cy="1054100"/>
          </a:xfrm>
        </p:grpSpPr>
        <p:pic>
          <p:nvPicPr>
            <p:cNvPr id="797" name="Google Shape;797;p5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798" name="Google Shape;798;p5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99" name="Google Shape;799;p51"/>
            <p:cNvPicPr preferRelativeResize="0"/>
            <p:nvPr/>
          </p:nvPicPr>
          <p:blipFill rotWithShape="1">
            <a:blip r:embed="rId4">
              <a:alphaModFix/>
            </a:blip>
            <a:srcRect b="0" l="0" r="0" t="0"/>
            <a:stretch/>
          </p:blipFill>
          <p:spPr>
            <a:xfrm>
              <a:off x="752030" y="476428"/>
              <a:ext cx="628649" cy="381000"/>
            </a:xfrm>
            <a:prstGeom prst="rect">
              <a:avLst/>
            </a:prstGeom>
            <a:noFill/>
            <a:ln>
              <a:noFill/>
            </a:ln>
          </p:spPr>
        </p:pic>
        <p:pic>
          <p:nvPicPr>
            <p:cNvPr id="800" name="Google Shape;800;p51"/>
            <p:cNvPicPr preferRelativeResize="0"/>
            <p:nvPr/>
          </p:nvPicPr>
          <p:blipFill rotWithShape="1">
            <a:blip r:embed="rId5">
              <a:alphaModFix/>
            </a:blip>
            <a:srcRect b="0" l="0" r="0" t="0"/>
            <a:stretch/>
          </p:blipFill>
          <p:spPr>
            <a:xfrm>
              <a:off x="752030" y="711695"/>
              <a:ext cx="295274" cy="515302"/>
            </a:xfrm>
            <a:prstGeom prst="rect">
              <a:avLst/>
            </a:prstGeom>
            <a:noFill/>
            <a:ln>
              <a:noFill/>
            </a:ln>
          </p:spPr>
        </p:pic>
        <p:pic>
          <p:nvPicPr>
            <p:cNvPr id="801" name="Google Shape;801;p51"/>
            <p:cNvPicPr preferRelativeResize="0"/>
            <p:nvPr/>
          </p:nvPicPr>
          <p:blipFill rotWithShape="1">
            <a:blip r:embed="rId6">
              <a:alphaModFix/>
            </a:blip>
            <a:srcRect b="0" l="0" r="0" t="0"/>
            <a:stretch/>
          </p:blipFill>
          <p:spPr>
            <a:xfrm>
              <a:off x="1085405" y="711695"/>
              <a:ext cx="295274" cy="515302"/>
            </a:xfrm>
            <a:prstGeom prst="rect">
              <a:avLst/>
            </a:prstGeom>
            <a:noFill/>
            <a:ln>
              <a:noFill/>
            </a:ln>
          </p:spPr>
        </p:pic>
      </p:grpSp>
      <p:sp>
        <p:nvSpPr>
          <p:cNvPr id="802" name="Google Shape;802;p51"/>
          <p:cNvSpPr txBox="1"/>
          <p:nvPr/>
        </p:nvSpPr>
        <p:spPr>
          <a:xfrm>
            <a:off x="2691498" y="1549908"/>
            <a:ext cx="8241665"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Variables </a:t>
            </a:r>
            <a:r>
              <a:rPr b="0" i="0" lang="en-US" sz="2000" u="none" cap="none" strike="noStrike">
                <a:solidFill>
                  <a:srgbClr val="404040"/>
                </a:solidFill>
                <a:latin typeface="Tahoma"/>
                <a:ea typeface="Tahoma"/>
                <a:cs typeface="Tahoma"/>
                <a:sym typeface="Tahoma"/>
              </a:rPr>
              <a:t>are containers used to label and store values for future reference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store any Python data type (and even calls to functions!)</a:t>
            </a:r>
            <a:endParaRPr b="0" i="0" sz="1600" u="none" cap="none" strike="noStrike">
              <a:solidFill>
                <a:schemeClr val="dk1"/>
              </a:solidFill>
              <a:latin typeface="Tahoma"/>
              <a:ea typeface="Tahoma"/>
              <a:cs typeface="Tahoma"/>
              <a:sym typeface="Tahoma"/>
            </a:endParaRPr>
          </a:p>
        </p:txBody>
      </p:sp>
      <p:grpSp>
        <p:nvGrpSpPr>
          <p:cNvPr id="803" name="Google Shape;803;p51"/>
          <p:cNvGrpSpPr/>
          <p:nvPr/>
        </p:nvGrpSpPr>
        <p:grpSpPr>
          <a:xfrm>
            <a:off x="2877756" y="2966808"/>
            <a:ext cx="5029200" cy="640080"/>
            <a:chOff x="2877756" y="2966808"/>
            <a:chExt cx="5029200" cy="640080"/>
          </a:xfrm>
        </p:grpSpPr>
        <p:sp>
          <p:nvSpPr>
            <p:cNvPr id="804" name="Google Shape;804;p51"/>
            <p:cNvSpPr/>
            <p:nvPr/>
          </p:nvSpPr>
          <p:spPr>
            <a:xfrm>
              <a:off x="2877756" y="2966808"/>
              <a:ext cx="5029200" cy="640080"/>
            </a:xfrm>
            <a:custGeom>
              <a:rect b="b" l="l" r="r" t="t"/>
              <a:pathLst>
                <a:path extrusionOk="0" h="640079" w="5029200">
                  <a:moveTo>
                    <a:pt x="4986070" y="0"/>
                  </a:moveTo>
                  <a:lnTo>
                    <a:pt x="43141" y="0"/>
                  </a:lnTo>
                  <a:lnTo>
                    <a:pt x="26349" y="3388"/>
                  </a:lnTo>
                  <a:lnTo>
                    <a:pt x="12636" y="12630"/>
                  </a:lnTo>
                  <a:lnTo>
                    <a:pt x="3390" y="26339"/>
                  </a:lnTo>
                  <a:lnTo>
                    <a:pt x="0" y="43129"/>
                  </a:lnTo>
                  <a:lnTo>
                    <a:pt x="0" y="596938"/>
                  </a:lnTo>
                  <a:lnTo>
                    <a:pt x="3390" y="613730"/>
                  </a:lnTo>
                  <a:lnTo>
                    <a:pt x="12636" y="627443"/>
                  </a:lnTo>
                  <a:lnTo>
                    <a:pt x="26349" y="636689"/>
                  </a:lnTo>
                  <a:lnTo>
                    <a:pt x="43141" y="640079"/>
                  </a:lnTo>
                  <a:lnTo>
                    <a:pt x="4986070" y="640079"/>
                  </a:lnTo>
                  <a:lnTo>
                    <a:pt x="5002860" y="636689"/>
                  </a:lnTo>
                  <a:lnTo>
                    <a:pt x="5016569" y="627443"/>
                  </a:lnTo>
                  <a:lnTo>
                    <a:pt x="5025811" y="613730"/>
                  </a:lnTo>
                  <a:lnTo>
                    <a:pt x="5029200" y="596938"/>
                  </a:lnTo>
                  <a:lnTo>
                    <a:pt x="5029200" y="43129"/>
                  </a:lnTo>
                  <a:lnTo>
                    <a:pt x="5025811" y="26339"/>
                  </a:lnTo>
                  <a:lnTo>
                    <a:pt x="5016569" y="12630"/>
                  </a:lnTo>
                  <a:lnTo>
                    <a:pt x="5002860" y="3388"/>
                  </a:lnTo>
                  <a:lnTo>
                    <a:pt x="4986070"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5" name="Google Shape;805;p51"/>
            <p:cNvSpPr/>
            <p:nvPr/>
          </p:nvSpPr>
          <p:spPr>
            <a:xfrm>
              <a:off x="2877756" y="2966808"/>
              <a:ext cx="5029200" cy="640080"/>
            </a:xfrm>
            <a:custGeom>
              <a:rect b="b" l="l" r="r" t="t"/>
              <a:pathLst>
                <a:path extrusionOk="0" h="640079" w="5029200">
                  <a:moveTo>
                    <a:pt x="0" y="43136"/>
                  </a:moveTo>
                  <a:lnTo>
                    <a:pt x="3389" y="26345"/>
                  </a:lnTo>
                  <a:lnTo>
                    <a:pt x="12634" y="12634"/>
                  </a:lnTo>
                  <a:lnTo>
                    <a:pt x="26345" y="3389"/>
                  </a:lnTo>
                  <a:lnTo>
                    <a:pt x="43136" y="0"/>
                  </a:lnTo>
                  <a:lnTo>
                    <a:pt x="4986062" y="0"/>
                  </a:lnTo>
                  <a:lnTo>
                    <a:pt x="5002856" y="3389"/>
                  </a:lnTo>
                  <a:lnTo>
                    <a:pt x="5016569" y="12634"/>
                  </a:lnTo>
                  <a:lnTo>
                    <a:pt x="5025813" y="26345"/>
                  </a:lnTo>
                  <a:lnTo>
                    <a:pt x="5029202" y="43136"/>
                  </a:lnTo>
                  <a:lnTo>
                    <a:pt x="5029202" y="596943"/>
                  </a:lnTo>
                  <a:lnTo>
                    <a:pt x="5025813" y="613734"/>
                  </a:lnTo>
                  <a:lnTo>
                    <a:pt x="5016569" y="627445"/>
                  </a:lnTo>
                  <a:lnTo>
                    <a:pt x="5002856" y="636690"/>
                  </a:lnTo>
                  <a:lnTo>
                    <a:pt x="4986062" y="640080"/>
                  </a:lnTo>
                  <a:lnTo>
                    <a:pt x="43136" y="640080"/>
                  </a:lnTo>
                  <a:lnTo>
                    <a:pt x="26345" y="636690"/>
                  </a:lnTo>
                  <a:lnTo>
                    <a:pt x="12634" y="627445"/>
                  </a:lnTo>
                  <a:lnTo>
                    <a:pt x="3389" y="613734"/>
                  </a:lnTo>
                  <a:lnTo>
                    <a:pt x="0" y="596943"/>
                  </a:lnTo>
                  <a:lnTo>
                    <a:pt x="0" y="43136"/>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06" name="Google Shape;806;p51"/>
          <p:cNvSpPr txBox="1"/>
          <p:nvPr/>
        </p:nvSpPr>
        <p:spPr>
          <a:xfrm>
            <a:off x="3044799" y="3030219"/>
            <a:ext cx="449262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404040"/>
                </a:solidFill>
                <a:latin typeface="Courier New"/>
                <a:ea typeface="Courier New"/>
                <a:cs typeface="Courier New"/>
                <a:sym typeface="Courier New"/>
              </a:rPr>
              <a:t>variable_name </a:t>
            </a:r>
            <a:r>
              <a:rPr b="1" i="0" lang="en-US" sz="2800" u="none" cap="none" strike="noStrike">
                <a:solidFill>
                  <a:srgbClr val="B642FE"/>
                </a:solidFill>
                <a:latin typeface="Courier New"/>
                <a:ea typeface="Courier New"/>
                <a:cs typeface="Courier New"/>
                <a:sym typeface="Courier New"/>
              </a:rPr>
              <a:t>= </a:t>
            </a:r>
            <a:r>
              <a:rPr b="0" i="0" lang="en-US" sz="2800" u="none" cap="none" strike="noStrike">
                <a:solidFill>
                  <a:srgbClr val="0F8015"/>
                </a:solidFill>
                <a:latin typeface="Courier New"/>
                <a:ea typeface="Courier New"/>
                <a:cs typeface="Courier New"/>
                <a:sym typeface="Courier New"/>
              </a:rPr>
              <a:t>value</a:t>
            </a:r>
            <a:endParaRPr b="0" i="0" sz="2800" u="none" cap="none" strike="noStrike">
              <a:solidFill>
                <a:schemeClr val="dk1"/>
              </a:solidFill>
              <a:latin typeface="Courier New"/>
              <a:ea typeface="Courier New"/>
              <a:cs typeface="Courier New"/>
              <a:sym typeface="Courier New"/>
            </a:endParaRPr>
          </a:p>
        </p:txBody>
      </p:sp>
      <p:sp>
        <p:nvSpPr>
          <p:cNvPr id="807" name="Google Shape;807;p51"/>
          <p:cNvSpPr txBox="1"/>
          <p:nvPr/>
        </p:nvSpPr>
        <p:spPr>
          <a:xfrm>
            <a:off x="2956483" y="4180332"/>
            <a:ext cx="1903730" cy="1457960"/>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Intuitive label assigned to  the variable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40"/>
              </a:spcBef>
              <a:spcAft>
                <a:spcPts val="0"/>
              </a:spcAft>
              <a:buClr>
                <a:srgbClr val="000000"/>
              </a:buClr>
              <a:buSzPts val="1450"/>
              <a:buFont typeface="Arial"/>
              <a:buNone/>
            </a:pPr>
            <a:r>
              <a:rPr b="1" i="1" lang="en-US" sz="1450" u="none" cap="none" strike="noStrike">
                <a:solidFill>
                  <a:schemeClr val="dk1"/>
                </a:solidFill>
                <a:latin typeface="Trebuchet MS"/>
                <a:ea typeface="Trebuchet MS"/>
                <a:cs typeface="Trebuchet MS"/>
                <a:sym typeface="Trebuchet MS"/>
              </a:rPr>
              <a:t>Examples:</a:t>
            </a:r>
            <a:endParaRPr b="0" i="0" sz="1450" u="none" cap="none" strike="noStrike">
              <a:solidFill>
                <a:schemeClr val="dk1"/>
              </a:solidFill>
              <a:latin typeface="Trebuchet MS"/>
              <a:ea typeface="Trebuchet MS"/>
              <a:cs typeface="Trebuchet MS"/>
              <a:sym typeface="Trebuchet MS"/>
            </a:endParaRPr>
          </a:p>
          <a:p>
            <a:pPr indent="-286385" lvl="0" marL="570230" marR="0" rtl="0" algn="l">
              <a:lnSpc>
                <a:spcPct val="100000"/>
              </a:lnSpc>
              <a:spcBef>
                <a:spcPts val="1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price</a:t>
            </a:r>
            <a:endParaRPr b="0" i="0" sz="1400" u="none" cap="none" strike="noStrike">
              <a:solidFill>
                <a:schemeClr val="dk1"/>
              </a:solidFill>
              <a:latin typeface="Trebuchet MS"/>
              <a:ea typeface="Trebuchet MS"/>
              <a:cs typeface="Trebuchet MS"/>
              <a:sym typeface="Trebuchet MS"/>
            </a:endParaRPr>
          </a:p>
          <a:p>
            <a:pPr indent="-286385" lvl="0" marL="570230" marR="0" rtl="0" algn="l">
              <a:lnSpc>
                <a:spcPct val="100000"/>
              </a:lnSpc>
              <a:spcBef>
                <a:spcPts val="2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city</a:t>
            </a:r>
            <a:endParaRPr b="0" i="0" sz="1400" u="none" cap="none" strike="noStrike">
              <a:solidFill>
                <a:schemeClr val="dk1"/>
              </a:solidFill>
              <a:latin typeface="Trebuchet MS"/>
              <a:ea typeface="Trebuchet MS"/>
              <a:cs typeface="Trebuchet MS"/>
              <a:sym typeface="Trebuchet MS"/>
            </a:endParaRPr>
          </a:p>
          <a:p>
            <a:pPr indent="-286385" lvl="0" marL="570230" marR="0" rtl="0" algn="l">
              <a:lnSpc>
                <a:spcPct val="100000"/>
              </a:lnSpc>
              <a:spcBef>
                <a:spcPts val="2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heights</a:t>
            </a:r>
            <a:endParaRPr b="0" i="0" sz="1400" u="none" cap="none" strike="noStrike">
              <a:solidFill>
                <a:schemeClr val="dk1"/>
              </a:solidFill>
              <a:latin typeface="Trebuchet MS"/>
              <a:ea typeface="Trebuchet MS"/>
              <a:cs typeface="Trebuchet MS"/>
              <a:sym typeface="Trebuchet MS"/>
            </a:endParaRPr>
          </a:p>
        </p:txBody>
      </p:sp>
      <p:sp>
        <p:nvSpPr>
          <p:cNvPr id="808" name="Google Shape;808;p51"/>
          <p:cNvSpPr txBox="1"/>
          <p:nvPr/>
        </p:nvSpPr>
        <p:spPr>
          <a:xfrm>
            <a:off x="6773850" y="4180332"/>
            <a:ext cx="1776730" cy="1457960"/>
          </a:xfrm>
          <a:prstGeom prst="rect">
            <a:avLst/>
          </a:prstGeom>
          <a:noFill/>
          <a:ln>
            <a:noFill/>
          </a:ln>
        </p:spPr>
        <p:txBody>
          <a:bodyPr anchorCtr="0" anchor="t" bIns="0" lIns="0" spcFirstLastPara="1" rIns="0" wrap="square" tIns="29825">
            <a:spAutoFit/>
          </a:bodyPr>
          <a:lstStyle/>
          <a:p>
            <a:pPr indent="0" lvl="0" marL="12700" marR="227329" rtl="0" algn="l">
              <a:lnSpc>
                <a:spcPct val="112857"/>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Initial value assigned  to the variable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40"/>
              </a:spcBef>
              <a:spcAft>
                <a:spcPts val="0"/>
              </a:spcAft>
              <a:buClr>
                <a:srgbClr val="000000"/>
              </a:buClr>
              <a:buSzPts val="1450"/>
              <a:buFont typeface="Arial"/>
              <a:buNone/>
            </a:pPr>
            <a:r>
              <a:rPr b="1" i="1" lang="en-US" sz="1450" u="none" cap="none" strike="noStrike">
                <a:solidFill>
                  <a:schemeClr val="dk1"/>
                </a:solidFill>
                <a:latin typeface="Trebuchet MS"/>
                <a:ea typeface="Trebuchet MS"/>
                <a:cs typeface="Trebuchet MS"/>
                <a:sym typeface="Trebuchet MS"/>
              </a:rPr>
              <a:t>Examples:</a:t>
            </a:r>
            <a:endParaRPr b="0" i="0" sz="1450" u="none" cap="none" strike="noStrike">
              <a:solidFill>
                <a:schemeClr val="dk1"/>
              </a:solidFill>
              <a:latin typeface="Trebuchet MS"/>
              <a:ea typeface="Trebuchet MS"/>
              <a:cs typeface="Trebuchet MS"/>
              <a:sym typeface="Trebuchet MS"/>
            </a:endParaRPr>
          </a:p>
          <a:p>
            <a:pPr indent="-286385" lvl="0" marL="570230" marR="0" rtl="0" algn="l">
              <a:lnSpc>
                <a:spcPct val="100000"/>
              </a:lnSpc>
              <a:spcBef>
                <a:spcPts val="1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10.99</a:t>
            </a:r>
            <a:endParaRPr b="0" i="0" sz="1400" u="none" cap="none" strike="noStrike">
              <a:solidFill>
                <a:schemeClr val="dk1"/>
              </a:solidFill>
              <a:latin typeface="Trebuchet MS"/>
              <a:ea typeface="Trebuchet MS"/>
              <a:cs typeface="Trebuchet MS"/>
              <a:sym typeface="Trebuchet MS"/>
            </a:endParaRPr>
          </a:p>
          <a:p>
            <a:pPr indent="-286385" lvl="0" marL="570230" marR="0" rtl="0" algn="l">
              <a:lnSpc>
                <a:spcPct val="100000"/>
              </a:lnSpc>
              <a:spcBef>
                <a:spcPts val="2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‘Los Angeles’</a:t>
            </a:r>
            <a:endParaRPr b="0" i="0" sz="1400" u="none" cap="none" strike="noStrike">
              <a:solidFill>
                <a:schemeClr val="dk1"/>
              </a:solidFill>
              <a:latin typeface="Trebuchet MS"/>
              <a:ea typeface="Trebuchet MS"/>
              <a:cs typeface="Trebuchet MS"/>
              <a:sym typeface="Trebuchet MS"/>
            </a:endParaRPr>
          </a:p>
          <a:p>
            <a:pPr indent="-286385" lvl="0" marL="570230" marR="0" rtl="0" algn="l">
              <a:lnSpc>
                <a:spcPct val="100000"/>
              </a:lnSpc>
              <a:spcBef>
                <a:spcPts val="2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[180, 173, 191]</a:t>
            </a:r>
            <a:endParaRPr b="0" i="0" sz="1400" u="none" cap="none" strike="noStrike">
              <a:solidFill>
                <a:schemeClr val="dk1"/>
              </a:solidFill>
              <a:latin typeface="Trebuchet MS"/>
              <a:ea typeface="Trebuchet MS"/>
              <a:cs typeface="Trebuchet MS"/>
              <a:sym typeface="Trebuchet MS"/>
            </a:endParaRPr>
          </a:p>
        </p:txBody>
      </p:sp>
      <p:sp>
        <p:nvSpPr>
          <p:cNvPr id="809" name="Google Shape;809;p51"/>
          <p:cNvSpPr/>
          <p:nvPr/>
        </p:nvSpPr>
        <p:spPr>
          <a:xfrm>
            <a:off x="3641064" y="3553231"/>
            <a:ext cx="3852545" cy="550545"/>
          </a:xfrm>
          <a:custGeom>
            <a:rect b="b" l="l" r="r" t="t"/>
            <a:pathLst>
              <a:path extrusionOk="0" h="550545" w="3852545">
                <a:moveTo>
                  <a:pt x="869175" y="154432"/>
                </a:moveTo>
                <a:lnTo>
                  <a:pt x="868324" y="129400"/>
                </a:lnTo>
                <a:lnTo>
                  <a:pt x="866432" y="103847"/>
                </a:lnTo>
                <a:lnTo>
                  <a:pt x="860425" y="52197"/>
                </a:lnTo>
                <a:lnTo>
                  <a:pt x="852830" y="0"/>
                </a:lnTo>
                <a:lnTo>
                  <a:pt x="833983" y="2743"/>
                </a:lnTo>
                <a:lnTo>
                  <a:pt x="841578" y="54927"/>
                </a:lnTo>
                <a:lnTo>
                  <a:pt x="847509" y="106045"/>
                </a:lnTo>
                <a:lnTo>
                  <a:pt x="849325" y="130797"/>
                </a:lnTo>
                <a:lnTo>
                  <a:pt x="850138" y="155067"/>
                </a:lnTo>
                <a:lnTo>
                  <a:pt x="849731" y="178650"/>
                </a:lnTo>
                <a:lnTo>
                  <a:pt x="844562" y="223278"/>
                </a:lnTo>
                <a:lnTo>
                  <a:pt x="832358" y="263880"/>
                </a:lnTo>
                <a:lnTo>
                  <a:pt x="811720" y="299821"/>
                </a:lnTo>
                <a:lnTo>
                  <a:pt x="781062" y="330733"/>
                </a:lnTo>
                <a:lnTo>
                  <a:pt x="737616" y="355663"/>
                </a:lnTo>
                <a:lnTo>
                  <a:pt x="690816" y="369887"/>
                </a:lnTo>
                <a:lnTo>
                  <a:pt x="633336" y="380619"/>
                </a:lnTo>
                <a:lnTo>
                  <a:pt x="590702" y="386067"/>
                </a:lnTo>
                <a:lnTo>
                  <a:pt x="545528" y="390410"/>
                </a:lnTo>
                <a:lnTo>
                  <a:pt x="498602" y="393852"/>
                </a:lnTo>
                <a:lnTo>
                  <a:pt x="266115" y="405511"/>
                </a:lnTo>
                <a:lnTo>
                  <a:pt x="225590" y="408317"/>
                </a:lnTo>
                <a:lnTo>
                  <a:pt x="172072" y="413918"/>
                </a:lnTo>
                <a:lnTo>
                  <a:pt x="129552" y="421957"/>
                </a:lnTo>
                <a:lnTo>
                  <a:pt x="87998" y="435051"/>
                </a:lnTo>
                <a:lnTo>
                  <a:pt x="44856" y="456679"/>
                </a:lnTo>
                <a:lnTo>
                  <a:pt x="29819" y="473811"/>
                </a:lnTo>
                <a:lnTo>
                  <a:pt x="0" y="467779"/>
                </a:lnTo>
                <a:lnTo>
                  <a:pt x="22250" y="550011"/>
                </a:lnTo>
                <a:lnTo>
                  <a:pt x="68287" y="491058"/>
                </a:lnTo>
                <a:lnTo>
                  <a:pt x="74688" y="482879"/>
                </a:lnTo>
                <a:lnTo>
                  <a:pt x="48844" y="477659"/>
                </a:lnTo>
                <a:lnTo>
                  <a:pt x="48653" y="477812"/>
                </a:lnTo>
                <a:lnTo>
                  <a:pt x="48717" y="477634"/>
                </a:lnTo>
                <a:lnTo>
                  <a:pt x="48768" y="477494"/>
                </a:lnTo>
                <a:lnTo>
                  <a:pt x="48844" y="477659"/>
                </a:lnTo>
                <a:lnTo>
                  <a:pt x="51816" y="475297"/>
                </a:lnTo>
                <a:lnTo>
                  <a:pt x="94221" y="453059"/>
                </a:lnTo>
                <a:lnTo>
                  <a:pt x="133921" y="440499"/>
                </a:lnTo>
                <a:lnTo>
                  <a:pt x="174447" y="432816"/>
                </a:lnTo>
                <a:lnTo>
                  <a:pt x="226910" y="427316"/>
                </a:lnTo>
                <a:lnTo>
                  <a:pt x="267144" y="424535"/>
                </a:lnTo>
                <a:lnTo>
                  <a:pt x="499999" y="412851"/>
                </a:lnTo>
                <a:lnTo>
                  <a:pt x="547344" y="409371"/>
                </a:lnTo>
                <a:lnTo>
                  <a:pt x="593128" y="404964"/>
                </a:lnTo>
                <a:lnTo>
                  <a:pt x="636574" y="399389"/>
                </a:lnTo>
                <a:lnTo>
                  <a:pt x="676783" y="392442"/>
                </a:lnTo>
                <a:lnTo>
                  <a:pt x="729894" y="378714"/>
                </a:lnTo>
                <a:lnTo>
                  <a:pt x="772172" y="359892"/>
                </a:lnTo>
                <a:lnTo>
                  <a:pt x="812203" y="328345"/>
                </a:lnTo>
                <a:lnTo>
                  <a:pt x="840282" y="290842"/>
                </a:lnTo>
                <a:lnTo>
                  <a:pt x="857923" y="248666"/>
                </a:lnTo>
                <a:lnTo>
                  <a:pt x="866927" y="202907"/>
                </a:lnTo>
                <a:lnTo>
                  <a:pt x="868781" y="178955"/>
                </a:lnTo>
                <a:lnTo>
                  <a:pt x="869175" y="154432"/>
                </a:lnTo>
                <a:close/>
              </a:path>
              <a:path extrusionOk="0" h="550545" w="3852545">
                <a:moveTo>
                  <a:pt x="3852329" y="469811"/>
                </a:moveTo>
                <a:lnTo>
                  <a:pt x="3823258" y="473303"/>
                </a:lnTo>
                <a:lnTo>
                  <a:pt x="3804755" y="475526"/>
                </a:lnTo>
                <a:lnTo>
                  <a:pt x="3820261" y="473659"/>
                </a:lnTo>
                <a:lnTo>
                  <a:pt x="3823258" y="473303"/>
                </a:lnTo>
                <a:lnTo>
                  <a:pt x="3822496" y="468960"/>
                </a:lnTo>
                <a:lnTo>
                  <a:pt x="3790365" y="435965"/>
                </a:lnTo>
                <a:lnTo>
                  <a:pt x="3750487" y="416458"/>
                </a:lnTo>
                <a:lnTo>
                  <a:pt x="3711460" y="408368"/>
                </a:lnTo>
                <a:lnTo>
                  <a:pt x="3664508" y="403186"/>
                </a:lnTo>
                <a:lnTo>
                  <a:pt x="3586429" y="396671"/>
                </a:lnTo>
                <a:lnTo>
                  <a:pt x="3534105" y="390499"/>
                </a:lnTo>
                <a:lnTo>
                  <a:pt x="3486150" y="380911"/>
                </a:lnTo>
                <a:lnTo>
                  <a:pt x="3446259" y="366496"/>
                </a:lnTo>
                <a:lnTo>
                  <a:pt x="3430765" y="357225"/>
                </a:lnTo>
                <a:lnTo>
                  <a:pt x="3429787" y="356641"/>
                </a:lnTo>
                <a:lnTo>
                  <a:pt x="3429292" y="356209"/>
                </a:lnTo>
                <a:lnTo>
                  <a:pt x="3417747" y="346075"/>
                </a:lnTo>
                <a:lnTo>
                  <a:pt x="3417024" y="345452"/>
                </a:lnTo>
                <a:lnTo>
                  <a:pt x="3416579" y="344893"/>
                </a:lnTo>
                <a:lnTo>
                  <a:pt x="3406749" y="332816"/>
                </a:lnTo>
                <a:lnTo>
                  <a:pt x="3397504" y="318033"/>
                </a:lnTo>
                <a:lnTo>
                  <a:pt x="3378060" y="265226"/>
                </a:lnTo>
                <a:lnTo>
                  <a:pt x="3369297" y="201917"/>
                </a:lnTo>
                <a:lnTo>
                  <a:pt x="3368065" y="155041"/>
                </a:lnTo>
                <a:lnTo>
                  <a:pt x="3369538" y="105562"/>
                </a:lnTo>
                <a:lnTo>
                  <a:pt x="3372840" y="54330"/>
                </a:lnTo>
                <a:lnTo>
                  <a:pt x="3377057" y="2133"/>
                </a:lnTo>
                <a:lnTo>
                  <a:pt x="3358070" y="609"/>
                </a:lnTo>
                <a:lnTo>
                  <a:pt x="3353854" y="52806"/>
                </a:lnTo>
                <a:lnTo>
                  <a:pt x="3350526" y="104343"/>
                </a:lnTo>
                <a:lnTo>
                  <a:pt x="3349015" y="154470"/>
                </a:lnTo>
                <a:lnTo>
                  <a:pt x="3350247" y="202412"/>
                </a:lnTo>
                <a:lnTo>
                  <a:pt x="3355175" y="247434"/>
                </a:lnTo>
                <a:lnTo>
                  <a:pt x="3364852" y="289153"/>
                </a:lnTo>
                <a:lnTo>
                  <a:pt x="3380308" y="326237"/>
                </a:lnTo>
                <a:lnTo>
                  <a:pt x="3403054" y="358457"/>
                </a:lnTo>
                <a:lnTo>
                  <a:pt x="3436467" y="382841"/>
                </a:lnTo>
                <a:lnTo>
                  <a:pt x="3480498" y="399097"/>
                </a:lnTo>
                <a:lnTo>
                  <a:pt x="3530854" y="409270"/>
                </a:lnTo>
                <a:lnTo>
                  <a:pt x="3584194" y="415594"/>
                </a:lnTo>
                <a:lnTo>
                  <a:pt x="3662934" y="422173"/>
                </a:lnTo>
                <a:lnTo>
                  <a:pt x="3686949" y="424497"/>
                </a:lnTo>
                <a:lnTo>
                  <a:pt x="3728923" y="430682"/>
                </a:lnTo>
                <a:lnTo>
                  <a:pt x="3770452" y="445985"/>
                </a:lnTo>
                <a:lnTo>
                  <a:pt x="3801122" y="471106"/>
                </a:lnTo>
                <a:lnTo>
                  <a:pt x="3804234" y="475589"/>
                </a:lnTo>
                <a:lnTo>
                  <a:pt x="3804335" y="475742"/>
                </a:lnTo>
                <a:lnTo>
                  <a:pt x="3804234" y="475589"/>
                </a:lnTo>
                <a:lnTo>
                  <a:pt x="3776662" y="478891"/>
                </a:lnTo>
                <a:lnTo>
                  <a:pt x="3823576" y="550011"/>
                </a:lnTo>
                <a:lnTo>
                  <a:pt x="3845585" y="488619"/>
                </a:lnTo>
                <a:lnTo>
                  <a:pt x="3852329" y="469811"/>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0" name="Google Shape;810;p51"/>
          <p:cNvSpPr/>
          <p:nvPr/>
        </p:nvSpPr>
        <p:spPr>
          <a:xfrm>
            <a:off x="8818498" y="2971787"/>
            <a:ext cx="2468880" cy="822960"/>
          </a:xfrm>
          <a:custGeom>
            <a:rect b="b" l="l" r="r" t="t"/>
            <a:pathLst>
              <a:path extrusionOk="0" h="822960" w="2468879">
                <a:moveTo>
                  <a:pt x="2468879" y="0"/>
                </a:moveTo>
                <a:lnTo>
                  <a:pt x="197459" y="0"/>
                </a:lnTo>
                <a:lnTo>
                  <a:pt x="152183" y="5214"/>
                </a:lnTo>
                <a:lnTo>
                  <a:pt x="110621" y="20067"/>
                </a:lnTo>
                <a:lnTo>
                  <a:pt x="73958" y="43374"/>
                </a:lnTo>
                <a:lnTo>
                  <a:pt x="43379" y="73950"/>
                </a:lnTo>
                <a:lnTo>
                  <a:pt x="20069" y="110611"/>
                </a:lnTo>
                <a:lnTo>
                  <a:pt x="5214" y="152171"/>
                </a:lnTo>
                <a:lnTo>
                  <a:pt x="0" y="197446"/>
                </a:lnTo>
                <a:lnTo>
                  <a:pt x="0" y="822959"/>
                </a:lnTo>
                <a:lnTo>
                  <a:pt x="2271433" y="822959"/>
                </a:lnTo>
                <a:lnTo>
                  <a:pt x="2316704" y="817745"/>
                </a:lnTo>
                <a:lnTo>
                  <a:pt x="2358263" y="802890"/>
                </a:lnTo>
                <a:lnTo>
                  <a:pt x="2394924" y="779580"/>
                </a:lnTo>
                <a:lnTo>
                  <a:pt x="2425501" y="749001"/>
                </a:lnTo>
                <a:lnTo>
                  <a:pt x="2448810" y="712338"/>
                </a:lnTo>
                <a:lnTo>
                  <a:pt x="2463665" y="670776"/>
                </a:lnTo>
                <a:lnTo>
                  <a:pt x="2468879" y="625500"/>
                </a:lnTo>
                <a:lnTo>
                  <a:pt x="2468879"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1" name="Google Shape;811;p51"/>
          <p:cNvSpPr txBox="1"/>
          <p:nvPr/>
        </p:nvSpPr>
        <p:spPr>
          <a:xfrm>
            <a:off x="9475736" y="3093211"/>
            <a:ext cx="1565910" cy="577215"/>
          </a:xfrm>
          <a:prstGeom prst="rect">
            <a:avLst/>
          </a:prstGeom>
          <a:noFill/>
          <a:ln>
            <a:noFill/>
          </a:ln>
        </p:spPr>
        <p:txBody>
          <a:bodyPr anchorCtr="0" anchor="t" bIns="0" lIns="0" spcFirstLastPara="1" rIns="0" wrap="square" tIns="10775">
            <a:spAutoFit/>
          </a:bodyPr>
          <a:lstStyle/>
          <a:p>
            <a:pPr indent="0" lvl="0" marL="12700" marR="5080" rtl="0" algn="just">
              <a:lnSpc>
                <a:spcPct val="1008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Make sure you add the  </a:t>
            </a:r>
            <a:r>
              <a:rPr b="1" i="0" lang="en-US" sz="1200" u="none" cap="none" strike="noStrike">
                <a:solidFill>
                  <a:srgbClr val="F9FEA5"/>
                </a:solidFill>
                <a:latin typeface="Tahoma"/>
                <a:ea typeface="Tahoma"/>
                <a:cs typeface="Tahoma"/>
                <a:sym typeface="Tahoma"/>
              </a:rPr>
              <a:t>space </a:t>
            </a:r>
            <a:r>
              <a:rPr b="0" i="0" lang="en-US" sz="1200" u="none" cap="none" strike="noStrike">
                <a:solidFill>
                  <a:srgbClr val="FFFFFF"/>
                </a:solidFill>
                <a:latin typeface="Tahoma"/>
                <a:ea typeface="Tahoma"/>
                <a:cs typeface="Tahoma"/>
                <a:sym typeface="Tahoma"/>
              </a:rPr>
              <a:t>on both sides of  the equal sign!</a:t>
            </a:r>
            <a:endParaRPr b="0" i="0" sz="1200" u="none" cap="none" strike="noStrike">
              <a:solidFill>
                <a:schemeClr val="dk1"/>
              </a:solidFill>
              <a:latin typeface="Tahoma"/>
              <a:ea typeface="Tahoma"/>
              <a:cs typeface="Tahoma"/>
              <a:sym typeface="Tahoma"/>
            </a:endParaRPr>
          </a:p>
        </p:txBody>
      </p:sp>
      <p:pic>
        <p:nvPicPr>
          <p:cNvPr id="812" name="Google Shape;812;p51"/>
          <p:cNvPicPr preferRelativeResize="0"/>
          <p:nvPr/>
        </p:nvPicPr>
        <p:blipFill rotWithShape="1">
          <a:blip r:embed="rId7">
            <a:alphaModFix/>
          </a:blip>
          <a:srcRect b="0" l="0" r="0" t="0"/>
          <a:stretch/>
        </p:blipFill>
        <p:spPr>
          <a:xfrm>
            <a:off x="8906256" y="3124200"/>
            <a:ext cx="460248" cy="460248"/>
          </a:xfrm>
          <a:prstGeom prst="rect">
            <a:avLst/>
          </a:prstGeom>
          <a:noFill/>
          <a:ln>
            <a:noFill/>
          </a:ln>
        </p:spPr>
      </p:pic>
      <p:sp>
        <p:nvSpPr>
          <p:cNvPr id="813" name="Google Shape;813;p5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17" name="Shape 817"/>
        <p:cNvGrpSpPr/>
        <p:nvPr/>
      </p:nvGrpSpPr>
      <p:grpSpPr>
        <a:xfrm>
          <a:off x="0" y="0"/>
          <a:ext cx="0" cy="0"/>
          <a:chOff x="0" y="0"/>
          <a:chExt cx="0" cy="0"/>
        </a:xfrm>
      </p:grpSpPr>
      <p:grpSp>
        <p:nvGrpSpPr>
          <p:cNvPr id="818" name="Google Shape;818;p52"/>
          <p:cNvGrpSpPr/>
          <p:nvPr/>
        </p:nvGrpSpPr>
        <p:grpSpPr>
          <a:xfrm>
            <a:off x="7513319" y="3105911"/>
            <a:ext cx="4072128" cy="1463039"/>
            <a:chOff x="7513319" y="3105911"/>
            <a:chExt cx="4072128" cy="1463039"/>
          </a:xfrm>
        </p:grpSpPr>
        <p:pic>
          <p:nvPicPr>
            <p:cNvPr id="819" name="Google Shape;819;p52"/>
            <p:cNvPicPr preferRelativeResize="0"/>
            <p:nvPr/>
          </p:nvPicPr>
          <p:blipFill rotWithShape="1">
            <a:blip r:embed="rId3">
              <a:alphaModFix/>
            </a:blip>
            <a:srcRect b="0" l="0" r="0" t="0"/>
            <a:stretch/>
          </p:blipFill>
          <p:spPr>
            <a:xfrm>
              <a:off x="7513319" y="3105911"/>
              <a:ext cx="4072128" cy="1463039"/>
            </a:xfrm>
            <a:prstGeom prst="rect">
              <a:avLst/>
            </a:prstGeom>
            <a:noFill/>
            <a:ln>
              <a:noFill/>
            </a:ln>
          </p:spPr>
        </p:pic>
        <p:sp>
          <p:nvSpPr>
            <p:cNvPr id="820" name="Google Shape;820;p52"/>
            <p:cNvSpPr/>
            <p:nvPr/>
          </p:nvSpPr>
          <p:spPr>
            <a:xfrm>
              <a:off x="7578991" y="3133255"/>
              <a:ext cx="3940810" cy="1332865"/>
            </a:xfrm>
            <a:custGeom>
              <a:rect b="b" l="l" r="r" t="t"/>
              <a:pathLst>
                <a:path extrusionOk="0" h="1332864" w="3940809">
                  <a:moveTo>
                    <a:pt x="3940810" y="0"/>
                  </a:moveTo>
                  <a:lnTo>
                    <a:pt x="99352" y="0"/>
                  </a:lnTo>
                  <a:lnTo>
                    <a:pt x="60677" y="7808"/>
                  </a:lnTo>
                  <a:lnTo>
                    <a:pt x="29097" y="29103"/>
                  </a:lnTo>
                  <a:lnTo>
                    <a:pt x="7806" y="60687"/>
                  </a:lnTo>
                  <a:lnTo>
                    <a:pt x="0" y="99364"/>
                  </a:lnTo>
                  <a:lnTo>
                    <a:pt x="0" y="1332776"/>
                  </a:lnTo>
                  <a:lnTo>
                    <a:pt x="3841445" y="1332776"/>
                  </a:lnTo>
                  <a:lnTo>
                    <a:pt x="3880122" y="1324969"/>
                  </a:lnTo>
                  <a:lnTo>
                    <a:pt x="3911706" y="1303678"/>
                  </a:lnTo>
                  <a:lnTo>
                    <a:pt x="3933001" y="1272098"/>
                  </a:lnTo>
                  <a:lnTo>
                    <a:pt x="3940810" y="1233423"/>
                  </a:lnTo>
                  <a:lnTo>
                    <a:pt x="394081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21" name="Google Shape;821;p52"/>
          <p:cNvSpPr txBox="1"/>
          <p:nvPr/>
        </p:nvSpPr>
        <p:spPr>
          <a:xfrm>
            <a:off x="8429104" y="3338067"/>
            <a:ext cx="2935605" cy="910590"/>
          </a:xfrm>
          <a:prstGeom prst="rect">
            <a:avLst/>
          </a:prstGeom>
          <a:noFill/>
          <a:ln>
            <a:noFill/>
          </a:ln>
        </p:spPr>
        <p:txBody>
          <a:bodyPr anchorCtr="0" anchor="t" bIns="0" lIns="0" spcFirstLastPara="1" rIns="0" wrap="square" tIns="12050">
            <a:spAutoFit/>
          </a:bodyPr>
          <a:lstStyle/>
          <a:p>
            <a:pPr indent="0" lvl="0" marL="12700" marR="5080" rtl="0" algn="l">
              <a:lnSpc>
                <a:spcPct val="100299"/>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Only assign variables for  values that can change or will be used  repeatedly; if you’re not sure, it’s  likely a good idea to assign a variable</a:t>
            </a:r>
            <a:endParaRPr b="0" i="0" sz="1400" u="none" cap="none" strike="noStrike">
              <a:solidFill>
                <a:schemeClr val="dk1"/>
              </a:solidFill>
              <a:latin typeface="Tahoma"/>
              <a:ea typeface="Tahoma"/>
              <a:cs typeface="Tahoma"/>
              <a:sym typeface="Tahoma"/>
            </a:endParaRPr>
          </a:p>
        </p:txBody>
      </p:sp>
      <p:pic>
        <p:nvPicPr>
          <p:cNvPr id="822" name="Google Shape;822;p52"/>
          <p:cNvPicPr preferRelativeResize="0"/>
          <p:nvPr/>
        </p:nvPicPr>
        <p:blipFill rotWithShape="1">
          <a:blip r:embed="rId4">
            <a:alphaModFix/>
          </a:blip>
          <a:srcRect b="0" l="0" r="0" t="0"/>
          <a:stretch/>
        </p:blipFill>
        <p:spPr>
          <a:xfrm>
            <a:off x="7684007" y="3364991"/>
            <a:ext cx="591311" cy="643128"/>
          </a:xfrm>
          <a:prstGeom prst="rect">
            <a:avLst/>
          </a:prstGeom>
          <a:noFill/>
          <a:ln>
            <a:noFill/>
          </a:ln>
        </p:spPr>
      </p:pic>
      <p:grpSp>
        <p:nvGrpSpPr>
          <p:cNvPr id="823" name="Google Shape;823;p52"/>
          <p:cNvGrpSpPr/>
          <p:nvPr/>
        </p:nvGrpSpPr>
        <p:grpSpPr>
          <a:xfrm>
            <a:off x="2612770" y="3507740"/>
            <a:ext cx="1747253" cy="1280160"/>
            <a:chOff x="2612770" y="3507740"/>
            <a:chExt cx="1747253" cy="1280160"/>
          </a:xfrm>
        </p:grpSpPr>
        <p:pic>
          <p:nvPicPr>
            <p:cNvPr id="824" name="Google Shape;824;p52"/>
            <p:cNvPicPr preferRelativeResize="0"/>
            <p:nvPr/>
          </p:nvPicPr>
          <p:blipFill rotWithShape="1">
            <a:blip r:embed="rId5">
              <a:alphaModFix/>
            </a:blip>
            <a:srcRect b="0" l="0" r="0" t="0"/>
            <a:stretch/>
          </p:blipFill>
          <p:spPr>
            <a:xfrm>
              <a:off x="2612770" y="3556508"/>
              <a:ext cx="1612442" cy="1170432"/>
            </a:xfrm>
            <a:prstGeom prst="rect">
              <a:avLst/>
            </a:prstGeom>
            <a:noFill/>
            <a:ln>
              <a:noFill/>
            </a:ln>
          </p:spPr>
        </p:pic>
        <p:pic>
          <p:nvPicPr>
            <p:cNvPr id="825" name="Google Shape;825;p52"/>
            <p:cNvPicPr preferRelativeResize="0"/>
            <p:nvPr/>
          </p:nvPicPr>
          <p:blipFill rotWithShape="1">
            <a:blip r:embed="rId6">
              <a:alphaModFix/>
            </a:blip>
            <a:srcRect b="0" l="0" r="0" t="0"/>
            <a:stretch/>
          </p:blipFill>
          <p:spPr>
            <a:xfrm>
              <a:off x="4126255" y="3507740"/>
              <a:ext cx="117500" cy="1280160"/>
            </a:xfrm>
            <a:prstGeom prst="rect">
              <a:avLst/>
            </a:prstGeom>
            <a:noFill/>
            <a:ln>
              <a:noFill/>
            </a:ln>
          </p:spPr>
        </p:pic>
        <p:sp>
          <p:nvSpPr>
            <p:cNvPr id="826" name="Google Shape;826;p52"/>
            <p:cNvSpPr/>
            <p:nvPr/>
          </p:nvSpPr>
          <p:spPr>
            <a:xfrm>
              <a:off x="4249534" y="3507740"/>
              <a:ext cx="110489" cy="1005840"/>
            </a:xfrm>
            <a:custGeom>
              <a:rect b="b" l="l" r="r" t="t"/>
              <a:pathLst>
                <a:path extrusionOk="0" h="1005839" w="110489">
                  <a:moveTo>
                    <a:pt x="0" y="0"/>
                  </a:moveTo>
                  <a:lnTo>
                    <a:pt x="21453" y="3603"/>
                  </a:lnTo>
                  <a:lnTo>
                    <a:pt x="38971" y="13430"/>
                  </a:lnTo>
                  <a:lnTo>
                    <a:pt x="50783" y="28005"/>
                  </a:lnTo>
                  <a:lnTo>
                    <a:pt x="55114" y="45854"/>
                  </a:lnTo>
                  <a:lnTo>
                    <a:pt x="55114" y="227875"/>
                  </a:lnTo>
                  <a:lnTo>
                    <a:pt x="59445" y="245723"/>
                  </a:lnTo>
                  <a:lnTo>
                    <a:pt x="71257" y="260299"/>
                  </a:lnTo>
                  <a:lnTo>
                    <a:pt x="88775" y="270125"/>
                  </a:lnTo>
                  <a:lnTo>
                    <a:pt x="110229" y="273729"/>
                  </a:lnTo>
                  <a:lnTo>
                    <a:pt x="88775" y="277332"/>
                  </a:lnTo>
                  <a:lnTo>
                    <a:pt x="71257" y="287159"/>
                  </a:lnTo>
                  <a:lnTo>
                    <a:pt x="59445" y="301735"/>
                  </a:lnTo>
                  <a:lnTo>
                    <a:pt x="55114" y="319584"/>
                  </a:lnTo>
                  <a:lnTo>
                    <a:pt x="55114" y="959985"/>
                  </a:lnTo>
                  <a:lnTo>
                    <a:pt x="50783" y="977834"/>
                  </a:lnTo>
                  <a:lnTo>
                    <a:pt x="38971" y="992409"/>
                  </a:lnTo>
                  <a:lnTo>
                    <a:pt x="21453" y="1002237"/>
                  </a:lnTo>
                  <a:lnTo>
                    <a:pt x="0" y="100584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27" name="Google Shape;827;p52"/>
          <p:cNvSpPr txBox="1"/>
          <p:nvPr>
            <p:ph type="title"/>
          </p:nvPr>
        </p:nvSpPr>
        <p:spPr>
          <a:xfrm>
            <a:off x="3782212" y="254509"/>
            <a:ext cx="46285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VARIABLE ASSIGNMENT</a:t>
            </a:r>
            <a:endParaRPr/>
          </a:p>
        </p:txBody>
      </p:sp>
      <p:grpSp>
        <p:nvGrpSpPr>
          <p:cNvPr id="828" name="Google Shape;828;p52"/>
          <p:cNvGrpSpPr/>
          <p:nvPr/>
        </p:nvGrpSpPr>
        <p:grpSpPr>
          <a:xfrm>
            <a:off x="215737" y="324764"/>
            <a:ext cx="11760603" cy="1054100"/>
            <a:chOff x="215737" y="324764"/>
            <a:chExt cx="11760603" cy="1054100"/>
          </a:xfrm>
        </p:grpSpPr>
        <p:pic>
          <p:nvPicPr>
            <p:cNvPr id="829" name="Google Shape;829;p52"/>
            <p:cNvPicPr preferRelativeResize="0"/>
            <p:nvPr/>
          </p:nvPicPr>
          <p:blipFill rotWithShape="1">
            <a:blip r:embed="rId7">
              <a:alphaModFix/>
            </a:blip>
            <a:srcRect b="0" l="0" r="0" t="0"/>
            <a:stretch/>
          </p:blipFill>
          <p:spPr>
            <a:xfrm>
              <a:off x="215737" y="830834"/>
              <a:ext cx="11760603" cy="45592"/>
            </a:xfrm>
            <a:prstGeom prst="rect">
              <a:avLst/>
            </a:prstGeom>
            <a:noFill/>
            <a:ln>
              <a:noFill/>
            </a:ln>
          </p:spPr>
        </p:pic>
        <p:sp>
          <p:nvSpPr>
            <p:cNvPr id="830" name="Google Shape;830;p5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31" name="Google Shape;831;p52"/>
            <p:cNvPicPr preferRelativeResize="0"/>
            <p:nvPr/>
          </p:nvPicPr>
          <p:blipFill rotWithShape="1">
            <a:blip r:embed="rId8">
              <a:alphaModFix/>
            </a:blip>
            <a:srcRect b="0" l="0" r="0" t="0"/>
            <a:stretch/>
          </p:blipFill>
          <p:spPr>
            <a:xfrm>
              <a:off x="752030" y="476428"/>
              <a:ext cx="628649" cy="381000"/>
            </a:xfrm>
            <a:prstGeom prst="rect">
              <a:avLst/>
            </a:prstGeom>
            <a:noFill/>
            <a:ln>
              <a:noFill/>
            </a:ln>
          </p:spPr>
        </p:pic>
        <p:pic>
          <p:nvPicPr>
            <p:cNvPr id="832" name="Google Shape;832;p52"/>
            <p:cNvPicPr preferRelativeResize="0"/>
            <p:nvPr/>
          </p:nvPicPr>
          <p:blipFill rotWithShape="1">
            <a:blip r:embed="rId9">
              <a:alphaModFix/>
            </a:blip>
            <a:srcRect b="0" l="0" r="0" t="0"/>
            <a:stretch/>
          </p:blipFill>
          <p:spPr>
            <a:xfrm>
              <a:off x="752030" y="711695"/>
              <a:ext cx="295274" cy="515302"/>
            </a:xfrm>
            <a:prstGeom prst="rect">
              <a:avLst/>
            </a:prstGeom>
            <a:noFill/>
            <a:ln>
              <a:noFill/>
            </a:ln>
          </p:spPr>
        </p:pic>
        <p:pic>
          <p:nvPicPr>
            <p:cNvPr id="833" name="Google Shape;833;p52"/>
            <p:cNvPicPr preferRelativeResize="0"/>
            <p:nvPr/>
          </p:nvPicPr>
          <p:blipFill rotWithShape="1">
            <a:blip r:embed="rId10">
              <a:alphaModFix/>
            </a:blip>
            <a:srcRect b="0" l="0" r="0" t="0"/>
            <a:stretch/>
          </p:blipFill>
          <p:spPr>
            <a:xfrm>
              <a:off x="1085405" y="711695"/>
              <a:ext cx="295274" cy="515302"/>
            </a:xfrm>
            <a:prstGeom prst="rect">
              <a:avLst/>
            </a:prstGeom>
            <a:noFill/>
            <a:ln>
              <a:noFill/>
            </a:ln>
          </p:spPr>
        </p:pic>
      </p:grpSp>
      <p:sp>
        <p:nvSpPr>
          <p:cNvPr id="834" name="Google Shape;834;p52"/>
          <p:cNvSpPr txBox="1"/>
          <p:nvPr/>
        </p:nvSpPr>
        <p:spPr>
          <a:xfrm>
            <a:off x="2691498" y="2893059"/>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835" name="Google Shape;835;p52"/>
          <p:cNvSpPr/>
          <p:nvPr/>
        </p:nvSpPr>
        <p:spPr>
          <a:xfrm>
            <a:off x="3787609" y="2816517"/>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6" name="Google Shape;836;p52"/>
          <p:cNvSpPr txBox="1"/>
          <p:nvPr/>
        </p:nvSpPr>
        <p:spPr>
          <a:xfrm>
            <a:off x="3928960" y="2906268"/>
            <a:ext cx="178244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Creating a price variable</a:t>
            </a:r>
            <a:endParaRPr b="0" i="0" sz="1400" u="none" cap="none" strike="noStrike">
              <a:solidFill>
                <a:schemeClr val="dk1"/>
              </a:solidFill>
              <a:latin typeface="Trebuchet MS"/>
              <a:ea typeface="Trebuchet MS"/>
              <a:cs typeface="Trebuchet MS"/>
              <a:sym typeface="Trebuchet MS"/>
            </a:endParaRPr>
          </a:p>
        </p:txBody>
      </p:sp>
      <p:sp>
        <p:nvSpPr>
          <p:cNvPr id="837" name="Google Shape;837;p52"/>
          <p:cNvSpPr txBox="1"/>
          <p:nvPr/>
        </p:nvSpPr>
        <p:spPr>
          <a:xfrm>
            <a:off x="4508588" y="3580892"/>
            <a:ext cx="2033270" cy="754380"/>
          </a:xfrm>
          <a:prstGeom prst="rect">
            <a:avLst/>
          </a:prstGeom>
          <a:noFill/>
          <a:ln>
            <a:noFill/>
          </a:ln>
        </p:spPr>
        <p:txBody>
          <a:bodyPr anchorCtr="0" anchor="t" bIns="0" lIns="0" spcFirstLastPara="1" rIns="0" wrap="square" tIns="15875">
            <a:spAutoFit/>
          </a:bodyPr>
          <a:lstStyle/>
          <a:p>
            <a:pPr indent="0" lvl="0" marL="12700" marR="5080" rtl="0" algn="l">
              <a:lnSpc>
                <a:spcPct val="981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We’re creating a variable named  </a:t>
            </a:r>
            <a:r>
              <a:rPr b="1" i="1" lang="en-US" sz="1250" u="none" cap="none" strike="noStrike">
                <a:solidFill>
                  <a:srgbClr val="404040"/>
                </a:solidFill>
                <a:latin typeface="Trebuchet MS"/>
                <a:ea typeface="Trebuchet MS"/>
                <a:cs typeface="Trebuchet MS"/>
                <a:sym typeface="Trebuchet MS"/>
              </a:rPr>
              <a:t>price </a:t>
            </a:r>
            <a:r>
              <a:rPr b="0" i="1" lang="en-US" sz="1200" u="none" cap="none" strike="noStrike">
                <a:solidFill>
                  <a:srgbClr val="404040"/>
                </a:solidFill>
                <a:latin typeface="Trebuchet MS"/>
                <a:ea typeface="Trebuchet MS"/>
                <a:cs typeface="Trebuchet MS"/>
                <a:sym typeface="Trebuchet MS"/>
              </a:rPr>
              <a:t>and assigning it a value of  5, then we’re printing the  variable, returning its value</a:t>
            </a:r>
            <a:endParaRPr b="0" i="0" sz="1200" u="none" cap="none" strike="noStrike">
              <a:solidFill>
                <a:schemeClr val="dk1"/>
              </a:solidFill>
              <a:latin typeface="Trebuchet MS"/>
              <a:ea typeface="Trebuchet MS"/>
              <a:cs typeface="Trebuchet MS"/>
              <a:sym typeface="Trebuchet MS"/>
            </a:endParaRPr>
          </a:p>
        </p:txBody>
      </p:sp>
      <p:sp>
        <p:nvSpPr>
          <p:cNvPr id="838" name="Google Shape;838;p52"/>
          <p:cNvSpPr txBox="1"/>
          <p:nvPr/>
        </p:nvSpPr>
        <p:spPr>
          <a:xfrm>
            <a:off x="2691498" y="1549908"/>
            <a:ext cx="8241665"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Variables </a:t>
            </a:r>
            <a:r>
              <a:rPr b="0" i="0" lang="en-US" sz="2000" u="none" cap="none" strike="noStrike">
                <a:solidFill>
                  <a:srgbClr val="404040"/>
                </a:solidFill>
                <a:latin typeface="Tahoma"/>
                <a:ea typeface="Tahoma"/>
                <a:cs typeface="Tahoma"/>
                <a:sym typeface="Tahoma"/>
              </a:rPr>
              <a:t>are containers used to label and store values for future reference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store any Python data type (and even calls to functions!)</a:t>
            </a:r>
            <a:endParaRPr b="0" i="0" sz="1600" u="none" cap="none" strike="noStrike">
              <a:solidFill>
                <a:schemeClr val="dk1"/>
              </a:solidFill>
              <a:latin typeface="Tahoma"/>
              <a:ea typeface="Tahoma"/>
              <a:cs typeface="Tahoma"/>
              <a:sym typeface="Tahoma"/>
            </a:endParaRPr>
          </a:p>
        </p:txBody>
      </p:sp>
      <p:grpSp>
        <p:nvGrpSpPr>
          <p:cNvPr id="839" name="Google Shape;839;p52"/>
          <p:cNvGrpSpPr/>
          <p:nvPr/>
        </p:nvGrpSpPr>
        <p:grpSpPr>
          <a:xfrm>
            <a:off x="2612770" y="5150180"/>
            <a:ext cx="2158161" cy="1280160"/>
            <a:chOff x="2612770" y="5150180"/>
            <a:chExt cx="2158161" cy="1280160"/>
          </a:xfrm>
        </p:grpSpPr>
        <p:sp>
          <p:nvSpPr>
            <p:cNvPr id="840" name="Google Shape;840;p52"/>
            <p:cNvSpPr/>
            <p:nvPr/>
          </p:nvSpPr>
          <p:spPr>
            <a:xfrm>
              <a:off x="4660442" y="5150180"/>
              <a:ext cx="110489" cy="1005840"/>
            </a:xfrm>
            <a:custGeom>
              <a:rect b="b" l="l" r="r" t="t"/>
              <a:pathLst>
                <a:path extrusionOk="0" h="1005839" w="110489">
                  <a:moveTo>
                    <a:pt x="0" y="0"/>
                  </a:moveTo>
                  <a:lnTo>
                    <a:pt x="21453" y="3603"/>
                  </a:lnTo>
                  <a:lnTo>
                    <a:pt x="38971" y="13430"/>
                  </a:lnTo>
                  <a:lnTo>
                    <a:pt x="50783" y="28005"/>
                  </a:lnTo>
                  <a:lnTo>
                    <a:pt x="55114" y="45854"/>
                  </a:lnTo>
                  <a:lnTo>
                    <a:pt x="55114" y="227875"/>
                  </a:lnTo>
                  <a:lnTo>
                    <a:pt x="59445" y="245723"/>
                  </a:lnTo>
                  <a:lnTo>
                    <a:pt x="71257" y="260299"/>
                  </a:lnTo>
                  <a:lnTo>
                    <a:pt x="88775" y="270125"/>
                  </a:lnTo>
                  <a:lnTo>
                    <a:pt x="110229" y="273729"/>
                  </a:lnTo>
                  <a:lnTo>
                    <a:pt x="88775" y="277332"/>
                  </a:lnTo>
                  <a:lnTo>
                    <a:pt x="71257" y="287159"/>
                  </a:lnTo>
                  <a:lnTo>
                    <a:pt x="59445" y="301735"/>
                  </a:lnTo>
                  <a:lnTo>
                    <a:pt x="55114" y="319584"/>
                  </a:lnTo>
                  <a:lnTo>
                    <a:pt x="55114" y="959985"/>
                  </a:lnTo>
                  <a:lnTo>
                    <a:pt x="50783" y="977834"/>
                  </a:lnTo>
                  <a:lnTo>
                    <a:pt x="38971" y="992409"/>
                  </a:lnTo>
                  <a:lnTo>
                    <a:pt x="21453" y="1002237"/>
                  </a:lnTo>
                  <a:lnTo>
                    <a:pt x="0" y="100584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41" name="Google Shape;841;p52"/>
            <p:cNvPicPr preferRelativeResize="0"/>
            <p:nvPr/>
          </p:nvPicPr>
          <p:blipFill rotWithShape="1">
            <a:blip r:embed="rId11">
              <a:alphaModFix/>
            </a:blip>
            <a:srcRect b="0" l="0" r="0" t="0"/>
            <a:stretch/>
          </p:blipFill>
          <p:spPr>
            <a:xfrm>
              <a:off x="2612770" y="5205033"/>
              <a:ext cx="1988756" cy="1170443"/>
            </a:xfrm>
            <a:prstGeom prst="rect">
              <a:avLst/>
            </a:prstGeom>
            <a:noFill/>
            <a:ln>
              <a:noFill/>
            </a:ln>
          </p:spPr>
        </p:pic>
        <p:pic>
          <p:nvPicPr>
            <p:cNvPr id="842" name="Google Shape;842;p52"/>
            <p:cNvPicPr preferRelativeResize="0"/>
            <p:nvPr/>
          </p:nvPicPr>
          <p:blipFill rotWithShape="1">
            <a:blip r:embed="rId12">
              <a:alphaModFix/>
            </a:blip>
            <a:srcRect b="0" l="0" r="0" t="0"/>
            <a:stretch/>
          </p:blipFill>
          <p:spPr>
            <a:xfrm>
              <a:off x="4518977" y="5156264"/>
              <a:ext cx="110236" cy="1274076"/>
            </a:xfrm>
            <a:prstGeom prst="rect">
              <a:avLst/>
            </a:prstGeom>
            <a:noFill/>
            <a:ln>
              <a:noFill/>
            </a:ln>
          </p:spPr>
        </p:pic>
      </p:grpSp>
      <p:sp>
        <p:nvSpPr>
          <p:cNvPr id="843" name="Google Shape;843;p52"/>
          <p:cNvSpPr txBox="1"/>
          <p:nvPr/>
        </p:nvSpPr>
        <p:spPr>
          <a:xfrm>
            <a:off x="4908308" y="5184140"/>
            <a:ext cx="3459479" cy="831850"/>
          </a:xfrm>
          <a:prstGeom prst="rect">
            <a:avLst/>
          </a:prstGeom>
          <a:noFill/>
          <a:ln>
            <a:noFill/>
          </a:ln>
        </p:spPr>
        <p:txBody>
          <a:bodyPr anchorCtr="0" anchor="t" bIns="0" lIns="0" spcFirstLastPara="1" rIns="0" wrap="square" tIns="23475">
            <a:spAutoFit/>
          </a:bodyPr>
          <a:lstStyle/>
          <a:p>
            <a:pPr indent="0" lvl="0" marL="12700" marR="46355"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Any operation that can be performed on the value of a  variable can be performed using the variable name</a:t>
            </a:r>
            <a:endParaRPr b="0" i="0" sz="1200" u="none" cap="none" strike="noStrike">
              <a:solidFill>
                <a:schemeClr val="dk1"/>
              </a:solidFill>
              <a:latin typeface="Trebuchet MS"/>
              <a:ea typeface="Trebuchet MS"/>
              <a:cs typeface="Trebuchet MS"/>
              <a:sym typeface="Trebuchet MS"/>
            </a:endParaRPr>
          </a:p>
          <a:p>
            <a:pPr indent="0" lvl="0" marL="12700" marR="5080" rtl="0" algn="l">
              <a:lnSpc>
                <a:spcPct val="111200"/>
              </a:lnSpc>
              <a:spcBef>
                <a:spcPts val="7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Here we’re printing the result of adding 1, a hard coded  value, to the </a:t>
            </a:r>
            <a:r>
              <a:rPr b="1" i="1" lang="en-US" sz="1250" u="none" cap="none" strike="noStrike">
                <a:solidFill>
                  <a:srgbClr val="404040"/>
                </a:solidFill>
                <a:latin typeface="Trebuchet MS"/>
                <a:ea typeface="Trebuchet MS"/>
                <a:cs typeface="Trebuchet MS"/>
                <a:sym typeface="Trebuchet MS"/>
              </a:rPr>
              <a:t>price</a:t>
            </a:r>
            <a:endParaRPr b="0" i="0" sz="1250" u="none" cap="none" strike="noStrike">
              <a:solidFill>
                <a:schemeClr val="dk1"/>
              </a:solidFill>
              <a:latin typeface="Trebuchet MS"/>
              <a:ea typeface="Trebuchet MS"/>
              <a:cs typeface="Trebuchet MS"/>
              <a:sym typeface="Trebuchet MS"/>
            </a:endParaRPr>
          </a:p>
        </p:txBody>
      </p:sp>
      <p:sp>
        <p:nvSpPr>
          <p:cNvPr id="844" name="Google Shape;844;p52"/>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8" name="Shape 848"/>
        <p:cNvGrpSpPr/>
        <p:nvPr/>
      </p:nvGrpSpPr>
      <p:grpSpPr>
        <a:xfrm>
          <a:off x="0" y="0"/>
          <a:ext cx="0" cy="0"/>
          <a:chOff x="0" y="0"/>
          <a:chExt cx="0" cy="0"/>
        </a:xfrm>
      </p:grpSpPr>
      <p:sp>
        <p:nvSpPr>
          <p:cNvPr id="849" name="Google Shape;849;p53"/>
          <p:cNvSpPr txBox="1"/>
          <p:nvPr>
            <p:ph type="title"/>
          </p:nvPr>
        </p:nvSpPr>
        <p:spPr>
          <a:xfrm>
            <a:off x="3782212" y="254509"/>
            <a:ext cx="46285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VARIABLE ASSIGNMENT</a:t>
            </a:r>
            <a:endParaRPr/>
          </a:p>
        </p:txBody>
      </p:sp>
      <p:grpSp>
        <p:nvGrpSpPr>
          <p:cNvPr id="850" name="Google Shape;850;p53"/>
          <p:cNvGrpSpPr/>
          <p:nvPr/>
        </p:nvGrpSpPr>
        <p:grpSpPr>
          <a:xfrm>
            <a:off x="215737" y="324764"/>
            <a:ext cx="11760603" cy="1054100"/>
            <a:chOff x="215737" y="324764"/>
            <a:chExt cx="11760603" cy="1054100"/>
          </a:xfrm>
        </p:grpSpPr>
        <p:pic>
          <p:nvPicPr>
            <p:cNvPr id="851" name="Google Shape;851;p53"/>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852" name="Google Shape;852;p5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53" name="Google Shape;853;p53"/>
            <p:cNvPicPr preferRelativeResize="0"/>
            <p:nvPr/>
          </p:nvPicPr>
          <p:blipFill rotWithShape="1">
            <a:blip r:embed="rId4">
              <a:alphaModFix/>
            </a:blip>
            <a:srcRect b="0" l="0" r="0" t="0"/>
            <a:stretch/>
          </p:blipFill>
          <p:spPr>
            <a:xfrm>
              <a:off x="752030" y="476428"/>
              <a:ext cx="628649" cy="381000"/>
            </a:xfrm>
            <a:prstGeom prst="rect">
              <a:avLst/>
            </a:prstGeom>
            <a:noFill/>
            <a:ln>
              <a:noFill/>
            </a:ln>
          </p:spPr>
        </p:pic>
        <p:pic>
          <p:nvPicPr>
            <p:cNvPr id="854" name="Google Shape;854;p53"/>
            <p:cNvPicPr preferRelativeResize="0"/>
            <p:nvPr/>
          </p:nvPicPr>
          <p:blipFill rotWithShape="1">
            <a:blip r:embed="rId5">
              <a:alphaModFix/>
            </a:blip>
            <a:srcRect b="0" l="0" r="0" t="0"/>
            <a:stretch/>
          </p:blipFill>
          <p:spPr>
            <a:xfrm>
              <a:off x="752030" y="711695"/>
              <a:ext cx="295274" cy="515302"/>
            </a:xfrm>
            <a:prstGeom prst="rect">
              <a:avLst/>
            </a:prstGeom>
            <a:noFill/>
            <a:ln>
              <a:noFill/>
            </a:ln>
          </p:spPr>
        </p:pic>
        <p:pic>
          <p:nvPicPr>
            <p:cNvPr id="855" name="Google Shape;855;p53"/>
            <p:cNvPicPr preferRelativeResize="0"/>
            <p:nvPr/>
          </p:nvPicPr>
          <p:blipFill rotWithShape="1">
            <a:blip r:embed="rId6">
              <a:alphaModFix/>
            </a:blip>
            <a:srcRect b="0" l="0" r="0" t="0"/>
            <a:stretch/>
          </p:blipFill>
          <p:spPr>
            <a:xfrm>
              <a:off x="1085405" y="711695"/>
              <a:ext cx="295274" cy="515302"/>
            </a:xfrm>
            <a:prstGeom prst="rect">
              <a:avLst/>
            </a:prstGeom>
            <a:noFill/>
            <a:ln>
              <a:noFill/>
            </a:ln>
          </p:spPr>
        </p:pic>
      </p:grpSp>
      <p:sp>
        <p:nvSpPr>
          <p:cNvPr id="856" name="Google Shape;856;p53"/>
          <p:cNvSpPr txBox="1"/>
          <p:nvPr/>
        </p:nvSpPr>
        <p:spPr>
          <a:xfrm>
            <a:off x="2691498" y="1549908"/>
            <a:ext cx="8241665"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Variables </a:t>
            </a:r>
            <a:r>
              <a:rPr b="0" i="0" lang="en-US" sz="2000" u="none" cap="none" strike="noStrike">
                <a:solidFill>
                  <a:srgbClr val="404040"/>
                </a:solidFill>
                <a:latin typeface="Tahoma"/>
                <a:ea typeface="Tahoma"/>
                <a:cs typeface="Tahoma"/>
                <a:sym typeface="Tahoma"/>
              </a:rPr>
              <a:t>are containers used to label and store values for future reference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store any Python data type (and even calls to functions!)</a:t>
            </a:r>
            <a:endParaRPr b="0" i="0" sz="1600" u="none" cap="none" strike="noStrike">
              <a:solidFill>
                <a:schemeClr val="dk1"/>
              </a:solidFill>
              <a:latin typeface="Tahoma"/>
              <a:ea typeface="Tahoma"/>
              <a:cs typeface="Tahoma"/>
              <a:sym typeface="Tahoma"/>
            </a:endParaRPr>
          </a:p>
        </p:txBody>
      </p:sp>
      <p:sp>
        <p:nvSpPr>
          <p:cNvPr id="857" name="Google Shape;857;p53"/>
          <p:cNvSpPr txBox="1"/>
          <p:nvPr/>
        </p:nvSpPr>
        <p:spPr>
          <a:xfrm>
            <a:off x="8242757" y="3691203"/>
            <a:ext cx="2990850" cy="843915"/>
          </a:xfrm>
          <a:prstGeom prst="rect">
            <a:avLst/>
          </a:prstGeom>
          <a:noFill/>
          <a:ln>
            <a:noFill/>
          </a:ln>
        </p:spPr>
        <p:txBody>
          <a:bodyPr anchorCtr="0" anchor="t" bIns="0" lIns="0" spcFirstLastPara="1" rIns="0" wrap="square" tIns="14600">
            <a:spAutoFit/>
          </a:bodyPr>
          <a:lstStyle/>
          <a:p>
            <a:pPr indent="0" lvl="0" marL="12700" marR="0" rtl="0" algn="l">
              <a:lnSpc>
                <a:spcPct val="118799"/>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First, we’re creating a variable named </a:t>
            </a:r>
            <a:r>
              <a:rPr b="1" i="1" lang="en-US" sz="1250" u="none" cap="none" strike="noStrike">
                <a:solidFill>
                  <a:srgbClr val="404040"/>
                </a:solidFill>
                <a:latin typeface="Trebuchet MS"/>
                <a:ea typeface="Trebuchet MS"/>
                <a:cs typeface="Trebuchet MS"/>
                <a:sym typeface="Trebuchet MS"/>
              </a:rPr>
              <a:t>price_list</a:t>
            </a:r>
            <a:endParaRPr b="0" i="0" sz="1250" u="none" cap="none" strike="noStrike">
              <a:solidFill>
                <a:schemeClr val="dk1"/>
              </a:solidFill>
              <a:latin typeface="Trebuchet MS"/>
              <a:ea typeface="Trebuchet MS"/>
              <a:cs typeface="Trebuchet MS"/>
              <a:sym typeface="Trebuchet MS"/>
            </a:endParaRPr>
          </a:p>
          <a:p>
            <a:pPr indent="0" lvl="0" marL="12700" marR="0" rtl="0" algn="l">
              <a:lnSpc>
                <a:spcPct val="11875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and assigning it to list of values</a:t>
            </a:r>
            <a:endParaRPr b="0" i="0" sz="1200" u="none" cap="none" strike="noStrike">
              <a:solidFill>
                <a:schemeClr val="dk1"/>
              </a:solidFill>
              <a:latin typeface="Trebuchet MS"/>
              <a:ea typeface="Trebuchet MS"/>
              <a:cs typeface="Trebuchet MS"/>
              <a:sym typeface="Trebuchet MS"/>
            </a:endParaRPr>
          </a:p>
          <a:p>
            <a:pPr indent="0" lvl="0" marL="12700" marR="35560" rtl="0" algn="l">
              <a:lnSpc>
                <a:spcPct val="113600"/>
              </a:lnSpc>
              <a:spcBef>
                <a:spcPts val="71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we’re assigning a call to the print function  with our </a:t>
            </a:r>
            <a:r>
              <a:rPr b="1" i="1" lang="en-US" sz="1250" u="none" cap="none" strike="noStrike">
                <a:solidFill>
                  <a:srgbClr val="404040"/>
                </a:solidFill>
                <a:latin typeface="Trebuchet MS"/>
                <a:ea typeface="Trebuchet MS"/>
                <a:cs typeface="Trebuchet MS"/>
                <a:sym typeface="Trebuchet MS"/>
              </a:rPr>
              <a:t>price_list </a:t>
            </a:r>
            <a:r>
              <a:rPr b="0" i="1" lang="en-US" sz="1200" u="none" cap="none" strike="noStrike">
                <a:solidFill>
                  <a:srgbClr val="404040"/>
                </a:solidFill>
                <a:latin typeface="Trebuchet MS"/>
                <a:ea typeface="Trebuchet MS"/>
                <a:cs typeface="Trebuchet MS"/>
                <a:sym typeface="Trebuchet MS"/>
              </a:rPr>
              <a:t>variable as input</a:t>
            </a:r>
            <a:endParaRPr b="0" i="0" sz="1200" u="none" cap="none" strike="noStrike">
              <a:solidFill>
                <a:schemeClr val="dk1"/>
              </a:solidFill>
              <a:latin typeface="Trebuchet MS"/>
              <a:ea typeface="Trebuchet MS"/>
              <a:cs typeface="Trebuchet MS"/>
              <a:sym typeface="Trebuchet MS"/>
            </a:endParaRPr>
          </a:p>
        </p:txBody>
      </p:sp>
      <p:sp>
        <p:nvSpPr>
          <p:cNvPr id="858" name="Google Shape;858;p53"/>
          <p:cNvSpPr txBox="1"/>
          <p:nvPr/>
        </p:nvSpPr>
        <p:spPr>
          <a:xfrm>
            <a:off x="2691498" y="2893059"/>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859" name="Google Shape;859;p53"/>
          <p:cNvSpPr/>
          <p:nvPr/>
        </p:nvSpPr>
        <p:spPr>
          <a:xfrm>
            <a:off x="3787609" y="2816517"/>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0" name="Google Shape;860;p53"/>
          <p:cNvSpPr txBox="1"/>
          <p:nvPr/>
        </p:nvSpPr>
        <p:spPr>
          <a:xfrm>
            <a:off x="3928960" y="2906268"/>
            <a:ext cx="2031364"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Creating a price list variable</a:t>
            </a:r>
            <a:endParaRPr b="0" i="0" sz="1400" u="none" cap="none" strike="noStrike">
              <a:solidFill>
                <a:schemeClr val="dk1"/>
              </a:solidFill>
              <a:latin typeface="Trebuchet MS"/>
              <a:ea typeface="Trebuchet MS"/>
              <a:cs typeface="Trebuchet MS"/>
              <a:sym typeface="Trebuchet MS"/>
            </a:endParaRPr>
          </a:p>
        </p:txBody>
      </p:sp>
      <p:sp>
        <p:nvSpPr>
          <p:cNvPr id="861" name="Google Shape;861;p53"/>
          <p:cNvSpPr/>
          <p:nvPr/>
        </p:nvSpPr>
        <p:spPr>
          <a:xfrm>
            <a:off x="2660713" y="5736209"/>
            <a:ext cx="8046720" cy="663575"/>
          </a:xfrm>
          <a:custGeom>
            <a:rect b="b" l="l" r="r" t="t"/>
            <a:pathLst>
              <a:path extrusionOk="0" h="663575" w="8046720">
                <a:moveTo>
                  <a:pt x="8046720" y="0"/>
                </a:moveTo>
                <a:lnTo>
                  <a:pt x="159143" y="0"/>
                </a:lnTo>
                <a:lnTo>
                  <a:pt x="108845" y="8113"/>
                </a:lnTo>
                <a:lnTo>
                  <a:pt x="65159" y="30704"/>
                </a:lnTo>
                <a:lnTo>
                  <a:pt x="30707" y="65154"/>
                </a:lnTo>
                <a:lnTo>
                  <a:pt x="8114" y="108840"/>
                </a:lnTo>
                <a:lnTo>
                  <a:pt x="0" y="159141"/>
                </a:lnTo>
                <a:lnTo>
                  <a:pt x="0" y="663271"/>
                </a:lnTo>
                <a:lnTo>
                  <a:pt x="7887589" y="663271"/>
                </a:lnTo>
                <a:lnTo>
                  <a:pt x="7937886" y="655158"/>
                </a:lnTo>
                <a:lnTo>
                  <a:pt x="7981569" y="632566"/>
                </a:lnTo>
                <a:lnTo>
                  <a:pt x="8016016" y="598116"/>
                </a:lnTo>
                <a:lnTo>
                  <a:pt x="8038607" y="554430"/>
                </a:lnTo>
                <a:lnTo>
                  <a:pt x="8046720" y="504130"/>
                </a:lnTo>
                <a:lnTo>
                  <a:pt x="8046720"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2" name="Google Shape;862;p53"/>
          <p:cNvSpPr txBox="1"/>
          <p:nvPr/>
        </p:nvSpPr>
        <p:spPr>
          <a:xfrm>
            <a:off x="3317951" y="5857747"/>
            <a:ext cx="7171690" cy="388620"/>
          </a:xfrm>
          <a:prstGeom prst="rect">
            <a:avLst/>
          </a:prstGeom>
          <a:noFill/>
          <a:ln>
            <a:noFill/>
          </a:ln>
        </p:spPr>
        <p:txBody>
          <a:bodyPr anchorCtr="0" anchor="t" bIns="0" lIns="0" spcFirstLastPara="1" rIns="0" wrap="square" tIns="20950">
            <a:spAutoFit/>
          </a:bodyPr>
          <a:lstStyle/>
          <a:p>
            <a:pPr indent="0" lvl="0" marL="12700" marR="5080" rtl="0" algn="l">
              <a:lnSpc>
                <a:spcPct val="118333"/>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Note that assigning the print() function to a variable here doesn’t necessarily improve our program over  simply calling print() outside of it, but it’s worth knowing </a:t>
            </a:r>
            <a:r>
              <a:rPr b="1" i="0" lang="en-US" sz="1200" u="none" cap="none" strike="noStrike">
                <a:solidFill>
                  <a:srgbClr val="F9FEA5"/>
                </a:solidFill>
                <a:latin typeface="Tahoma"/>
                <a:ea typeface="Tahoma"/>
                <a:cs typeface="Tahoma"/>
                <a:sym typeface="Tahoma"/>
              </a:rPr>
              <a:t>even a function call can be assigned to a variable</a:t>
            </a:r>
            <a:endParaRPr b="0" i="0" sz="1200" u="none" cap="none" strike="noStrike">
              <a:solidFill>
                <a:schemeClr val="dk1"/>
              </a:solidFill>
              <a:latin typeface="Tahoma"/>
              <a:ea typeface="Tahoma"/>
              <a:cs typeface="Tahoma"/>
              <a:sym typeface="Tahoma"/>
            </a:endParaRPr>
          </a:p>
        </p:txBody>
      </p:sp>
      <p:pic>
        <p:nvPicPr>
          <p:cNvPr id="863" name="Google Shape;863;p53"/>
          <p:cNvPicPr preferRelativeResize="0"/>
          <p:nvPr/>
        </p:nvPicPr>
        <p:blipFill rotWithShape="1">
          <a:blip r:embed="rId7">
            <a:alphaModFix/>
          </a:blip>
          <a:srcRect b="0" l="0" r="0" t="0"/>
          <a:stretch/>
        </p:blipFill>
        <p:spPr>
          <a:xfrm>
            <a:off x="2746248" y="5824728"/>
            <a:ext cx="460248" cy="460248"/>
          </a:xfrm>
          <a:prstGeom prst="rect">
            <a:avLst/>
          </a:prstGeom>
          <a:noFill/>
          <a:ln>
            <a:noFill/>
          </a:ln>
        </p:spPr>
      </p:pic>
      <p:sp>
        <p:nvSpPr>
          <p:cNvPr id="864" name="Google Shape;864;p5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pic>
        <p:nvPicPr>
          <p:cNvPr id="865" name="Google Shape;865;p53"/>
          <p:cNvPicPr preferRelativeResize="0"/>
          <p:nvPr/>
        </p:nvPicPr>
        <p:blipFill rotWithShape="1">
          <a:blip r:embed="rId8">
            <a:alphaModFix/>
          </a:blip>
          <a:srcRect b="0" l="0" r="0" t="0"/>
          <a:stretch/>
        </p:blipFill>
        <p:spPr>
          <a:xfrm>
            <a:off x="2719529" y="3509498"/>
            <a:ext cx="5362575" cy="1790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9" name="Shape 869"/>
        <p:cNvGrpSpPr/>
        <p:nvPr/>
      </p:nvGrpSpPr>
      <p:grpSpPr>
        <a:xfrm>
          <a:off x="0" y="0"/>
          <a:ext cx="0" cy="0"/>
          <a:chOff x="0" y="0"/>
          <a:chExt cx="0" cy="0"/>
        </a:xfrm>
      </p:grpSpPr>
      <p:grpSp>
        <p:nvGrpSpPr>
          <p:cNvPr id="870" name="Google Shape;870;p54"/>
          <p:cNvGrpSpPr/>
          <p:nvPr/>
        </p:nvGrpSpPr>
        <p:grpSpPr>
          <a:xfrm>
            <a:off x="3119716" y="2773108"/>
            <a:ext cx="1841855" cy="1797367"/>
            <a:chOff x="3119716" y="2773108"/>
            <a:chExt cx="1841855" cy="1797367"/>
          </a:xfrm>
        </p:grpSpPr>
        <p:pic>
          <p:nvPicPr>
            <p:cNvPr id="871" name="Google Shape;871;p54"/>
            <p:cNvPicPr preferRelativeResize="0"/>
            <p:nvPr/>
          </p:nvPicPr>
          <p:blipFill rotWithShape="1">
            <a:blip r:embed="rId3">
              <a:alphaModFix/>
            </a:blip>
            <a:srcRect b="0" l="0" r="0" t="0"/>
            <a:stretch/>
          </p:blipFill>
          <p:spPr>
            <a:xfrm>
              <a:off x="3119716" y="2773108"/>
              <a:ext cx="1702329" cy="1797367"/>
            </a:xfrm>
            <a:prstGeom prst="rect">
              <a:avLst/>
            </a:prstGeom>
            <a:noFill/>
            <a:ln>
              <a:noFill/>
            </a:ln>
          </p:spPr>
        </p:pic>
        <p:sp>
          <p:nvSpPr>
            <p:cNvPr id="872" name="Google Shape;872;p54"/>
            <p:cNvSpPr/>
            <p:nvPr/>
          </p:nvSpPr>
          <p:spPr>
            <a:xfrm>
              <a:off x="4851082" y="2800680"/>
              <a:ext cx="110489" cy="1463040"/>
            </a:xfrm>
            <a:custGeom>
              <a:rect b="b" l="l" r="r" t="t"/>
              <a:pathLst>
                <a:path extrusionOk="0" h="1463039" w="110489">
                  <a:moveTo>
                    <a:pt x="0" y="0"/>
                  </a:moveTo>
                  <a:lnTo>
                    <a:pt x="21453" y="3603"/>
                  </a:lnTo>
                  <a:lnTo>
                    <a:pt x="38972" y="13430"/>
                  </a:lnTo>
                  <a:lnTo>
                    <a:pt x="50784" y="28005"/>
                  </a:lnTo>
                  <a:lnTo>
                    <a:pt x="55115" y="45854"/>
                  </a:lnTo>
                  <a:lnTo>
                    <a:pt x="55115" y="258166"/>
                  </a:lnTo>
                  <a:lnTo>
                    <a:pt x="59446" y="276014"/>
                  </a:lnTo>
                  <a:lnTo>
                    <a:pt x="71258" y="290590"/>
                  </a:lnTo>
                  <a:lnTo>
                    <a:pt x="88777" y="300417"/>
                  </a:lnTo>
                  <a:lnTo>
                    <a:pt x="110231" y="304021"/>
                  </a:lnTo>
                  <a:lnTo>
                    <a:pt x="88777" y="307624"/>
                  </a:lnTo>
                  <a:lnTo>
                    <a:pt x="71258" y="317451"/>
                  </a:lnTo>
                  <a:lnTo>
                    <a:pt x="59446" y="332026"/>
                  </a:lnTo>
                  <a:lnTo>
                    <a:pt x="55115" y="349875"/>
                  </a:lnTo>
                  <a:lnTo>
                    <a:pt x="55115" y="1417190"/>
                  </a:lnTo>
                  <a:lnTo>
                    <a:pt x="50784" y="1435036"/>
                  </a:lnTo>
                  <a:lnTo>
                    <a:pt x="38972" y="1449610"/>
                  </a:lnTo>
                  <a:lnTo>
                    <a:pt x="21453" y="1459437"/>
                  </a:lnTo>
                  <a:lnTo>
                    <a:pt x="0" y="146304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3" name="Google Shape;873;p54"/>
          <p:cNvSpPr txBox="1"/>
          <p:nvPr>
            <p:ph type="title"/>
          </p:nvPr>
        </p:nvSpPr>
        <p:spPr>
          <a:xfrm>
            <a:off x="3552025" y="254509"/>
            <a:ext cx="50888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OVERWRITING VARIABLES</a:t>
            </a:r>
            <a:endParaRPr/>
          </a:p>
        </p:txBody>
      </p:sp>
      <p:grpSp>
        <p:nvGrpSpPr>
          <p:cNvPr id="874" name="Google Shape;874;p54"/>
          <p:cNvGrpSpPr/>
          <p:nvPr/>
        </p:nvGrpSpPr>
        <p:grpSpPr>
          <a:xfrm>
            <a:off x="215737" y="324764"/>
            <a:ext cx="11760603" cy="1054100"/>
            <a:chOff x="215737" y="324764"/>
            <a:chExt cx="11760603" cy="1054100"/>
          </a:xfrm>
        </p:grpSpPr>
        <p:pic>
          <p:nvPicPr>
            <p:cNvPr id="875" name="Google Shape;875;p54"/>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876" name="Google Shape;876;p5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77" name="Google Shape;877;p54"/>
            <p:cNvPicPr preferRelativeResize="0"/>
            <p:nvPr/>
          </p:nvPicPr>
          <p:blipFill rotWithShape="1">
            <a:blip r:embed="rId5">
              <a:alphaModFix/>
            </a:blip>
            <a:srcRect b="0" l="0" r="0" t="0"/>
            <a:stretch/>
          </p:blipFill>
          <p:spPr>
            <a:xfrm>
              <a:off x="752030" y="476428"/>
              <a:ext cx="628649" cy="381000"/>
            </a:xfrm>
            <a:prstGeom prst="rect">
              <a:avLst/>
            </a:prstGeom>
            <a:noFill/>
            <a:ln>
              <a:noFill/>
            </a:ln>
          </p:spPr>
        </p:pic>
        <p:pic>
          <p:nvPicPr>
            <p:cNvPr id="878" name="Google Shape;878;p54"/>
            <p:cNvPicPr preferRelativeResize="0"/>
            <p:nvPr/>
          </p:nvPicPr>
          <p:blipFill rotWithShape="1">
            <a:blip r:embed="rId6">
              <a:alphaModFix/>
            </a:blip>
            <a:srcRect b="0" l="0" r="0" t="0"/>
            <a:stretch/>
          </p:blipFill>
          <p:spPr>
            <a:xfrm>
              <a:off x="752030" y="711695"/>
              <a:ext cx="295274" cy="515302"/>
            </a:xfrm>
            <a:prstGeom prst="rect">
              <a:avLst/>
            </a:prstGeom>
            <a:noFill/>
            <a:ln>
              <a:noFill/>
            </a:ln>
          </p:spPr>
        </p:pic>
        <p:pic>
          <p:nvPicPr>
            <p:cNvPr id="879" name="Google Shape;879;p54"/>
            <p:cNvPicPr preferRelativeResize="0"/>
            <p:nvPr/>
          </p:nvPicPr>
          <p:blipFill rotWithShape="1">
            <a:blip r:embed="rId7">
              <a:alphaModFix/>
            </a:blip>
            <a:srcRect b="0" l="0" r="0" t="0"/>
            <a:stretch/>
          </p:blipFill>
          <p:spPr>
            <a:xfrm>
              <a:off x="1085405" y="711695"/>
              <a:ext cx="295274" cy="515302"/>
            </a:xfrm>
            <a:prstGeom prst="rect">
              <a:avLst/>
            </a:prstGeom>
            <a:noFill/>
            <a:ln>
              <a:noFill/>
            </a:ln>
          </p:spPr>
        </p:pic>
      </p:grpSp>
      <p:sp>
        <p:nvSpPr>
          <p:cNvPr id="880" name="Google Shape;880;p54"/>
          <p:cNvSpPr txBox="1"/>
          <p:nvPr/>
        </p:nvSpPr>
        <p:spPr>
          <a:xfrm>
            <a:off x="2691498" y="1549908"/>
            <a:ext cx="649732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You can </a:t>
            </a:r>
            <a:r>
              <a:rPr b="1" i="0" lang="en-US" sz="2000" u="none" cap="none" strike="noStrike">
                <a:solidFill>
                  <a:srgbClr val="404040"/>
                </a:solidFill>
                <a:latin typeface="Tahoma"/>
                <a:ea typeface="Tahoma"/>
                <a:cs typeface="Tahoma"/>
                <a:sym typeface="Tahoma"/>
              </a:rPr>
              <a:t>overwrite a variable </a:t>
            </a:r>
            <a:r>
              <a:rPr b="0" i="0" lang="en-US" sz="2000" u="none" cap="none" strike="noStrike">
                <a:solidFill>
                  <a:srgbClr val="404040"/>
                </a:solidFill>
                <a:latin typeface="Tahoma"/>
                <a:ea typeface="Tahoma"/>
                <a:cs typeface="Tahoma"/>
                <a:sym typeface="Tahoma"/>
              </a:rPr>
              <a:t>by assigning a new value to it</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be overwritten any number of times</a:t>
            </a:r>
            <a:endParaRPr b="0" i="0" sz="1600" u="none" cap="none" strike="noStrike">
              <a:solidFill>
                <a:schemeClr val="dk1"/>
              </a:solidFill>
              <a:latin typeface="Tahoma"/>
              <a:ea typeface="Tahoma"/>
              <a:cs typeface="Tahoma"/>
              <a:sym typeface="Tahoma"/>
            </a:endParaRPr>
          </a:p>
        </p:txBody>
      </p:sp>
      <p:grpSp>
        <p:nvGrpSpPr>
          <p:cNvPr id="881" name="Google Shape;881;p54"/>
          <p:cNvGrpSpPr/>
          <p:nvPr/>
        </p:nvGrpSpPr>
        <p:grpSpPr>
          <a:xfrm>
            <a:off x="9833368" y="4329747"/>
            <a:ext cx="365760" cy="307975"/>
            <a:chOff x="9833368" y="4329747"/>
            <a:chExt cx="365760" cy="307975"/>
          </a:xfrm>
        </p:grpSpPr>
        <p:sp>
          <p:nvSpPr>
            <p:cNvPr id="882" name="Google Shape;882;p54"/>
            <p:cNvSpPr/>
            <p:nvPr/>
          </p:nvSpPr>
          <p:spPr>
            <a:xfrm>
              <a:off x="9833368" y="4329747"/>
              <a:ext cx="365760" cy="307975"/>
            </a:xfrm>
            <a:custGeom>
              <a:rect b="b" l="l" r="r" t="t"/>
              <a:pathLst>
                <a:path extrusionOk="0" h="307975" w="365759">
                  <a:moveTo>
                    <a:pt x="365760" y="0"/>
                  </a:moveTo>
                  <a:lnTo>
                    <a:pt x="0" y="0"/>
                  </a:lnTo>
                  <a:lnTo>
                    <a:pt x="0" y="307771"/>
                  </a:lnTo>
                  <a:lnTo>
                    <a:pt x="365760" y="307771"/>
                  </a:lnTo>
                  <a:lnTo>
                    <a:pt x="365760" y="0"/>
                  </a:lnTo>
                  <a:close/>
                </a:path>
              </a:pathLst>
            </a:custGeom>
            <a:solidFill>
              <a:srgbClr val="D0CEC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3" name="Google Shape;883;p54"/>
            <p:cNvSpPr/>
            <p:nvPr/>
          </p:nvSpPr>
          <p:spPr>
            <a:xfrm>
              <a:off x="9833368"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84" name="Google Shape;884;p54"/>
          <p:cNvSpPr txBox="1"/>
          <p:nvPr/>
        </p:nvSpPr>
        <p:spPr>
          <a:xfrm>
            <a:off x="9833368"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6</a:t>
            </a:r>
            <a:endParaRPr b="0" i="0" sz="1400" u="none" cap="none" strike="noStrike">
              <a:solidFill>
                <a:schemeClr val="dk1"/>
              </a:solidFill>
              <a:latin typeface="Tahoma"/>
              <a:ea typeface="Tahoma"/>
              <a:cs typeface="Tahoma"/>
              <a:sym typeface="Tahoma"/>
            </a:endParaRPr>
          </a:p>
        </p:txBody>
      </p:sp>
      <p:sp>
        <p:nvSpPr>
          <p:cNvPr id="885" name="Google Shape;885;p54"/>
          <p:cNvSpPr txBox="1"/>
          <p:nvPr/>
        </p:nvSpPr>
        <p:spPr>
          <a:xfrm>
            <a:off x="8444065" y="4363211"/>
            <a:ext cx="40386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price</a:t>
            </a:r>
            <a:endParaRPr b="0" i="0" sz="1400" u="none" cap="none" strike="noStrike">
              <a:solidFill>
                <a:schemeClr val="dk1"/>
              </a:solidFill>
              <a:latin typeface="Tahoma"/>
              <a:ea typeface="Tahoma"/>
              <a:cs typeface="Tahoma"/>
              <a:sym typeface="Tahoma"/>
            </a:endParaRPr>
          </a:p>
        </p:txBody>
      </p:sp>
      <p:sp>
        <p:nvSpPr>
          <p:cNvPr id="886" name="Google Shape;886;p54"/>
          <p:cNvSpPr txBox="1"/>
          <p:nvPr/>
        </p:nvSpPr>
        <p:spPr>
          <a:xfrm>
            <a:off x="8444065" y="3954779"/>
            <a:ext cx="64325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Memory</a:t>
            </a:r>
            <a:endParaRPr b="0" i="0" sz="1400" u="none" cap="none" strike="noStrike">
              <a:solidFill>
                <a:schemeClr val="dk1"/>
              </a:solidFill>
              <a:latin typeface="Trebuchet MS"/>
              <a:ea typeface="Trebuchet MS"/>
              <a:cs typeface="Trebuchet MS"/>
              <a:sym typeface="Trebuchet MS"/>
            </a:endParaRPr>
          </a:p>
        </p:txBody>
      </p:sp>
      <p:grpSp>
        <p:nvGrpSpPr>
          <p:cNvPr id="887" name="Google Shape;887;p54"/>
          <p:cNvGrpSpPr/>
          <p:nvPr/>
        </p:nvGrpSpPr>
        <p:grpSpPr>
          <a:xfrm>
            <a:off x="9007906" y="4329747"/>
            <a:ext cx="365760" cy="307975"/>
            <a:chOff x="9007906" y="4329747"/>
            <a:chExt cx="365760" cy="307975"/>
          </a:xfrm>
        </p:grpSpPr>
        <p:sp>
          <p:nvSpPr>
            <p:cNvPr id="888" name="Google Shape;888;p54"/>
            <p:cNvSpPr/>
            <p:nvPr/>
          </p:nvSpPr>
          <p:spPr>
            <a:xfrm>
              <a:off x="9007906" y="4329747"/>
              <a:ext cx="365760" cy="307975"/>
            </a:xfrm>
            <a:custGeom>
              <a:rect b="b" l="l" r="r" t="t"/>
              <a:pathLst>
                <a:path extrusionOk="0" h="307975" w="365759">
                  <a:moveTo>
                    <a:pt x="365759" y="0"/>
                  </a:moveTo>
                  <a:lnTo>
                    <a:pt x="0" y="0"/>
                  </a:lnTo>
                  <a:lnTo>
                    <a:pt x="0" y="307771"/>
                  </a:lnTo>
                  <a:lnTo>
                    <a:pt x="365759" y="307771"/>
                  </a:lnTo>
                  <a:lnTo>
                    <a:pt x="365759" y="0"/>
                  </a:lnTo>
                  <a:close/>
                </a:path>
              </a:pathLst>
            </a:custGeom>
            <a:solidFill>
              <a:srgbClr val="F9FE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9" name="Google Shape;889;p54"/>
            <p:cNvSpPr/>
            <p:nvPr/>
          </p:nvSpPr>
          <p:spPr>
            <a:xfrm>
              <a:off x="9007906"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90" name="Google Shape;890;p54"/>
          <p:cNvSpPr txBox="1"/>
          <p:nvPr/>
        </p:nvSpPr>
        <p:spPr>
          <a:xfrm>
            <a:off x="9007906"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7</a:t>
            </a:r>
            <a:endParaRPr b="0" i="0" sz="1400" u="none" cap="none" strike="noStrike">
              <a:solidFill>
                <a:schemeClr val="dk1"/>
              </a:solidFill>
              <a:latin typeface="Tahoma"/>
              <a:ea typeface="Tahoma"/>
              <a:cs typeface="Tahoma"/>
              <a:sym typeface="Tahoma"/>
            </a:endParaRPr>
          </a:p>
        </p:txBody>
      </p:sp>
      <p:sp>
        <p:nvSpPr>
          <p:cNvPr id="891" name="Google Shape;891;p54"/>
          <p:cNvSpPr/>
          <p:nvPr/>
        </p:nvSpPr>
        <p:spPr>
          <a:xfrm>
            <a:off x="8309470" y="4229277"/>
            <a:ext cx="1351915" cy="554355"/>
          </a:xfrm>
          <a:custGeom>
            <a:rect b="b" l="l" r="r" t="t"/>
            <a:pathLst>
              <a:path extrusionOk="0" h="554354" w="1351915">
                <a:moveTo>
                  <a:pt x="0" y="37331"/>
                </a:moveTo>
                <a:lnTo>
                  <a:pt x="2933" y="22800"/>
                </a:lnTo>
                <a:lnTo>
                  <a:pt x="10934" y="10934"/>
                </a:lnTo>
                <a:lnTo>
                  <a:pt x="22800" y="2933"/>
                </a:lnTo>
                <a:lnTo>
                  <a:pt x="37331" y="0"/>
                </a:lnTo>
                <a:lnTo>
                  <a:pt x="1314530" y="0"/>
                </a:lnTo>
                <a:lnTo>
                  <a:pt x="1329058" y="2933"/>
                </a:lnTo>
                <a:lnTo>
                  <a:pt x="1340924" y="10934"/>
                </a:lnTo>
                <a:lnTo>
                  <a:pt x="1348926" y="22800"/>
                </a:lnTo>
                <a:lnTo>
                  <a:pt x="1351860" y="37331"/>
                </a:lnTo>
                <a:lnTo>
                  <a:pt x="1351860" y="516626"/>
                </a:lnTo>
                <a:lnTo>
                  <a:pt x="1348926" y="531157"/>
                </a:lnTo>
                <a:lnTo>
                  <a:pt x="1340924" y="543023"/>
                </a:lnTo>
                <a:lnTo>
                  <a:pt x="1329058" y="551023"/>
                </a:lnTo>
                <a:lnTo>
                  <a:pt x="1314530" y="553957"/>
                </a:lnTo>
                <a:lnTo>
                  <a:pt x="37331" y="553957"/>
                </a:lnTo>
                <a:lnTo>
                  <a:pt x="22800" y="551023"/>
                </a:lnTo>
                <a:lnTo>
                  <a:pt x="10934" y="543023"/>
                </a:lnTo>
                <a:lnTo>
                  <a:pt x="2933" y="531157"/>
                </a:lnTo>
                <a:lnTo>
                  <a:pt x="0" y="516626"/>
                </a:lnTo>
                <a:lnTo>
                  <a:pt x="0" y="37331"/>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2" name="Google Shape;892;p54"/>
          <p:cNvSpPr/>
          <p:nvPr/>
        </p:nvSpPr>
        <p:spPr>
          <a:xfrm>
            <a:off x="7689557" y="2990037"/>
            <a:ext cx="1576070" cy="730885"/>
          </a:xfrm>
          <a:custGeom>
            <a:rect b="b" l="l" r="r" t="t"/>
            <a:pathLst>
              <a:path extrusionOk="0" h="730885" w="1576070">
                <a:moveTo>
                  <a:pt x="1164615" y="0"/>
                </a:moveTo>
                <a:lnTo>
                  <a:pt x="0" y="0"/>
                </a:lnTo>
                <a:lnTo>
                  <a:pt x="0" y="182714"/>
                </a:lnTo>
                <a:lnTo>
                  <a:pt x="1164615" y="182714"/>
                </a:lnTo>
                <a:lnTo>
                  <a:pt x="1207927" y="189701"/>
                </a:lnTo>
                <a:lnTo>
                  <a:pt x="1245544" y="209154"/>
                </a:lnTo>
                <a:lnTo>
                  <a:pt x="1275208" y="238818"/>
                </a:lnTo>
                <a:lnTo>
                  <a:pt x="1294662" y="276435"/>
                </a:lnTo>
                <a:lnTo>
                  <a:pt x="1301648" y="319747"/>
                </a:lnTo>
                <a:lnTo>
                  <a:pt x="1301648" y="548132"/>
                </a:lnTo>
                <a:lnTo>
                  <a:pt x="1210297" y="548132"/>
                </a:lnTo>
                <a:lnTo>
                  <a:pt x="1392999" y="730846"/>
                </a:lnTo>
                <a:lnTo>
                  <a:pt x="1575714" y="548132"/>
                </a:lnTo>
                <a:lnTo>
                  <a:pt x="1484350" y="548132"/>
                </a:lnTo>
                <a:lnTo>
                  <a:pt x="1484350" y="319747"/>
                </a:lnTo>
                <a:lnTo>
                  <a:pt x="1480884" y="272497"/>
                </a:lnTo>
                <a:lnTo>
                  <a:pt x="1470814" y="227399"/>
                </a:lnTo>
                <a:lnTo>
                  <a:pt x="1454635" y="184949"/>
                </a:lnTo>
                <a:lnTo>
                  <a:pt x="1432841" y="145641"/>
                </a:lnTo>
                <a:lnTo>
                  <a:pt x="1405927" y="109969"/>
                </a:lnTo>
                <a:lnTo>
                  <a:pt x="1374388" y="78428"/>
                </a:lnTo>
                <a:lnTo>
                  <a:pt x="1338718" y="51512"/>
                </a:lnTo>
                <a:lnTo>
                  <a:pt x="1299411" y="29717"/>
                </a:lnTo>
                <a:lnTo>
                  <a:pt x="1256962" y="13537"/>
                </a:lnTo>
                <a:lnTo>
                  <a:pt x="1211865" y="3466"/>
                </a:lnTo>
                <a:lnTo>
                  <a:pt x="1164615"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93" name="Google Shape;893;p54"/>
          <p:cNvGrpSpPr/>
          <p:nvPr/>
        </p:nvGrpSpPr>
        <p:grpSpPr>
          <a:xfrm>
            <a:off x="10298328" y="4329747"/>
            <a:ext cx="365760" cy="307975"/>
            <a:chOff x="10298328" y="4329747"/>
            <a:chExt cx="365760" cy="307975"/>
          </a:xfrm>
        </p:grpSpPr>
        <p:sp>
          <p:nvSpPr>
            <p:cNvPr id="894" name="Google Shape;894;p54"/>
            <p:cNvSpPr/>
            <p:nvPr/>
          </p:nvSpPr>
          <p:spPr>
            <a:xfrm>
              <a:off x="10298328" y="4329747"/>
              <a:ext cx="365760" cy="307975"/>
            </a:xfrm>
            <a:custGeom>
              <a:rect b="b" l="l" r="r" t="t"/>
              <a:pathLst>
                <a:path extrusionOk="0" h="307975" w="365759">
                  <a:moveTo>
                    <a:pt x="365759" y="0"/>
                  </a:moveTo>
                  <a:lnTo>
                    <a:pt x="0" y="0"/>
                  </a:lnTo>
                  <a:lnTo>
                    <a:pt x="0" y="307771"/>
                  </a:lnTo>
                  <a:lnTo>
                    <a:pt x="365759" y="307771"/>
                  </a:lnTo>
                  <a:lnTo>
                    <a:pt x="365759" y="0"/>
                  </a:lnTo>
                  <a:close/>
                </a:path>
              </a:pathLst>
            </a:custGeom>
            <a:solidFill>
              <a:srgbClr val="D0CEC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5" name="Google Shape;895;p54"/>
            <p:cNvSpPr/>
            <p:nvPr/>
          </p:nvSpPr>
          <p:spPr>
            <a:xfrm>
              <a:off x="10298328"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96" name="Google Shape;896;p54"/>
          <p:cNvSpPr txBox="1"/>
          <p:nvPr/>
        </p:nvSpPr>
        <p:spPr>
          <a:xfrm>
            <a:off x="10298328"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5</a:t>
            </a:r>
            <a:endParaRPr b="0" i="0" sz="1400" u="none" cap="none" strike="noStrike">
              <a:solidFill>
                <a:schemeClr val="dk1"/>
              </a:solidFill>
              <a:latin typeface="Tahoma"/>
              <a:ea typeface="Tahoma"/>
              <a:cs typeface="Tahoma"/>
              <a:sym typeface="Tahoma"/>
            </a:endParaRPr>
          </a:p>
        </p:txBody>
      </p:sp>
      <p:sp>
        <p:nvSpPr>
          <p:cNvPr id="897" name="Google Shape;897;p54"/>
          <p:cNvSpPr txBox="1"/>
          <p:nvPr/>
        </p:nvSpPr>
        <p:spPr>
          <a:xfrm>
            <a:off x="9167406" y="5412740"/>
            <a:ext cx="216789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When you overwrite a variable,</a:t>
            </a:r>
            <a:endParaRPr b="0" i="0" sz="1200" u="none" cap="none" strike="noStrike">
              <a:solidFill>
                <a:schemeClr val="dk1"/>
              </a:solidFill>
              <a:latin typeface="Tahoma"/>
              <a:ea typeface="Tahoma"/>
              <a:cs typeface="Tahoma"/>
              <a:sym typeface="Tahoma"/>
            </a:endParaRPr>
          </a:p>
        </p:txBody>
      </p:sp>
      <p:sp>
        <p:nvSpPr>
          <p:cNvPr id="898" name="Google Shape;898;p54"/>
          <p:cNvSpPr/>
          <p:nvPr/>
        </p:nvSpPr>
        <p:spPr>
          <a:xfrm>
            <a:off x="9781730" y="4783239"/>
            <a:ext cx="1005840" cy="110489"/>
          </a:xfrm>
          <a:custGeom>
            <a:rect b="b" l="l" r="r" t="t"/>
            <a:pathLst>
              <a:path extrusionOk="0" h="110489" w="1005840">
                <a:moveTo>
                  <a:pt x="1005840" y="0"/>
                </a:moveTo>
                <a:lnTo>
                  <a:pt x="1002237" y="21453"/>
                </a:lnTo>
                <a:lnTo>
                  <a:pt x="992410" y="38971"/>
                </a:lnTo>
                <a:lnTo>
                  <a:pt x="977834" y="50783"/>
                </a:lnTo>
                <a:lnTo>
                  <a:pt x="959985" y="55114"/>
                </a:lnTo>
                <a:lnTo>
                  <a:pt x="507404" y="55114"/>
                </a:lnTo>
                <a:lnTo>
                  <a:pt x="489555" y="59445"/>
                </a:lnTo>
                <a:lnTo>
                  <a:pt x="474979" y="71257"/>
                </a:lnTo>
                <a:lnTo>
                  <a:pt x="465152" y="88775"/>
                </a:lnTo>
                <a:lnTo>
                  <a:pt x="461549" y="110229"/>
                </a:lnTo>
                <a:lnTo>
                  <a:pt x="457945" y="88775"/>
                </a:lnTo>
                <a:lnTo>
                  <a:pt x="448118" y="71257"/>
                </a:lnTo>
                <a:lnTo>
                  <a:pt x="433543" y="59445"/>
                </a:lnTo>
                <a:lnTo>
                  <a:pt x="415694" y="55114"/>
                </a:lnTo>
                <a:lnTo>
                  <a:pt x="45855" y="55114"/>
                </a:lnTo>
                <a:lnTo>
                  <a:pt x="28006" y="50783"/>
                </a:lnTo>
                <a:lnTo>
                  <a:pt x="13430" y="38971"/>
                </a:lnTo>
                <a:lnTo>
                  <a:pt x="3603" y="21453"/>
                </a:lnTo>
                <a:lnTo>
                  <a:pt x="0" y="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99" name="Google Shape;899;p54"/>
          <p:cNvPicPr preferRelativeResize="0"/>
          <p:nvPr/>
        </p:nvPicPr>
        <p:blipFill rotWithShape="1">
          <a:blip r:embed="rId8">
            <a:alphaModFix/>
          </a:blip>
          <a:srcRect b="0" l="0" r="0" t="0"/>
          <a:stretch/>
        </p:blipFill>
        <p:spPr>
          <a:xfrm>
            <a:off x="10046207" y="4962144"/>
            <a:ext cx="411479" cy="411480"/>
          </a:xfrm>
          <a:prstGeom prst="rect">
            <a:avLst/>
          </a:prstGeom>
          <a:noFill/>
          <a:ln>
            <a:noFill/>
          </a:ln>
        </p:spPr>
      </p:pic>
      <p:grpSp>
        <p:nvGrpSpPr>
          <p:cNvPr id="900" name="Google Shape;900;p54"/>
          <p:cNvGrpSpPr/>
          <p:nvPr/>
        </p:nvGrpSpPr>
        <p:grpSpPr>
          <a:xfrm>
            <a:off x="3119716" y="4901324"/>
            <a:ext cx="2732062" cy="1511504"/>
            <a:chOff x="3119716" y="4901324"/>
            <a:chExt cx="2732062" cy="1511504"/>
          </a:xfrm>
        </p:grpSpPr>
        <p:pic>
          <p:nvPicPr>
            <p:cNvPr id="901" name="Google Shape;901;p54"/>
            <p:cNvPicPr preferRelativeResize="0"/>
            <p:nvPr/>
          </p:nvPicPr>
          <p:blipFill rotWithShape="1">
            <a:blip r:embed="rId9">
              <a:alphaModFix/>
            </a:blip>
            <a:srcRect b="0" l="0" r="0" t="0"/>
            <a:stretch/>
          </p:blipFill>
          <p:spPr>
            <a:xfrm>
              <a:off x="3119716" y="4950083"/>
              <a:ext cx="2524556" cy="1462745"/>
            </a:xfrm>
            <a:prstGeom prst="rect">
              <a:avLst/>
            </a:prstGeom>
            <a:noFill/>
            <a:ln>
              <a:noFill/>
            </a:ln>
          </p:spPr>
        </p:pic>
        <p:pic>
          <p:nvPicPr>
            <p:cNvPr id="902" name="Google Shape;902;p54"/>
            <p:cNvPicPr preferRelativeResize="0"/>
            <p:nvPr/>
          </p:nvPicPr>
          <p:blipFill rotWithShape="1">
            <a:blip r:embed="rId10">
              <a:alphaModFix/>
            </a:blip>
            <a:srcRect b="0" l="0" r="0" t="0"/>
            <a:stretch/>
          </p:blipFill>
          <p:spPr>
            <a:xfrm>
              <a:off x="5578957" y="4901324"/>
              <a:ext cx="167779" cy="1511503"/>
            </a:xfrm>
            <a:prstGeom prst="rect">
              <a:avLst/>
            </a:prstGeom>
            <a:noFill/>
            <a:ln>
              <a:noFill/>
            </a:ln>
          </p:spPr>
        </p:pic>
        <p:sp>
          <p:nvSpPr>
            <p:cNvPr id="903" name="Google Shape;903;p54"/>
            <p:cNvSpPr/>
            <p:nvPr/>
          </p:nvSpPr>
          <p:spPr>
            <a:xfrm>
              <a:off x="5741289" y="4919992"/>
              <a:ext cx="110489" cy="1234440"/>
            </a:xfrm>
            <a:custGeom>
              <a:rect b="b" l="l" r="r" t="t"/>
              <a:pathLst>
                <a:path extrusionOk="0" h="1234439" w="110489">
                  <a:moveTo>
                    <a:pt x="0" y="0"/>
                  </a:moveTo>
                  <a:lnTo>
                    <a:pt x="21453" y="3603"/>
                  </a:lnTo>
                  <a:lnTo>
                    <a:pt x="38972" y="13430"/>
                  </a:lnTo>
                  <a:lnTo>
                    <a:pt x="50784" y="28005"/>
                  </a:lnTo>
                  <a:lnTo>
                    <a:pt x="55115" y="45854"/>
                  </a:lnTo>
                  <a:lnTo>
                    <a:pt x="55115" y="330984"/>
                  </a:lnTo>
                  <a:lnTo>
                    <a:pt x="59446" y="348832"/>
                  </a:lnTo>
                  <a:lnTo>
                    <a:pt x="71258" y="363407"/>
                  </a:lnTo>
                  <a:lnTo>
                    <a:pt x="88776" y="373234"/>
                  </a:lnTo>
                  <a:lnTo>
                    <a:pt x="110230" y="376838"/>
                  </a:lnTo>
                  <a:lnTo>
                    <a:pt x="88776" y="380441"/>
                  </a:lnTo>
                  <a:lnTo>
                    <a:pt x="71258" y="390268"/>
                  </a:lnTo>
                  <a:lnTo>
                    <a:pt x="59446" y="404843"/>
                  </a:lnTo>
                  <a:lnTo>
                    <a:pt x="55115" y="422692"/>
                  </a:lnTo>
                  <a:lnTo>
                    <a:pt x="55115" y="1188590"/>
                  </a:lnTo>
                  <a:lnTo>
                    <a:pt x="50784" y="1206436"/>
                  </a:lnTo>
                  <a:lnTo>
                    <a:pt x="38972" y="1221010"/>
                  </a:lnTo>
                  <a:lnTo>
                    <a:pt x="21453" y="1230837"/>
                  </a:lnTo>
                  <a:lnTo>
                    <a:pt x="0" y="123444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04" name="Google Shape;904;p54"/>
          <p:cNvSpPr txBox="1"/>
          <p:nvPr/>
        </p:nvSpPr>
        <p:spPr>
          <a:xfrm>
            <a:off x="5970460" y="5083555"/>
            <a:ext cx="1522095" cy="577215"/>
          </a:xfrm>
          <a:prstGeom prst="rect">
            <a:avLst/>
          </a:prstGeom>
          <a:noFill/>
          <a:ln>
            <a:noFill/>
          </a:ln>
        </p:spPr>
        <p:txBody>
          <a:bodyPr anchorCtr="0" anchor="t" bIns="0" lIns="0" spcFirstLastPara="1" rIns="0" wrap="square" tIns="10775">
            <a:spAutoFit/>
          </a:bodyPr>
          <a:lstStyle/>
          <a:p>
            <a:pPr indent="0" lvl="0" marL="12700" marR="5080" rtl="0" algn="just">
              <a:lnSpc>
                <a:spcPct val="100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Consider creating a new  variable for a new value  rather than overwriting</a:t>
            </a:r>
            <a:endParaRPr b="0" i="0" sz="1200" u="none" cap="none" strike="noStrike">
              <a:solidFill>
                <a:schemeClr val="dk1"/>
              </a:solidFill>
              <a:latin typeface="Trebuchet MS"/>
              <a:ea typeface="Trebuchet MS"/>
              <a:cs typeface="Trebuchet MS"/>
              <a:sym typeface="Trebuchet MS"/>
            </a:endParaRPr>
          </a:p>
        </p:txBody>
      </p:sp>
      <p:sp>
        <p:nvSpPr>
          <p:cNvPr id="905" name="Google Shape;905;p54"/>
          <p:cNvSpPr txBox="1"/>
          <p:nvPr/>
        </p:nvSpPr>
        <p:spPr>
          <a:xfrm>
            <a:off x="5110149" y="2885947"/>
            <a:ext cx="2471420" cy="1275080"/>
          </a:xfrm>
          <a:prstGeom prst="rect">
            <a:avLst/>
          </a:prstGeom>
          <a:noFill/>
          <a:ln>
            <a:noFill/>
          </a:ln>
        </p:spPr>
        <p:txBody>
          <a:bodyPr anchorCtr="0" anchor="t" bIns="0" lIns="0" spcFirstLastPara="1" rIns="0" wrap="square" tIns="23475">
            <a:spAutoFit/>
          </a:bodyPr>
          <a:lstStyle/>
          <a:p>
            <a:pPr indent="0" lvl="0" marL="12700" marR="508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Python stores the value of 5 in memory  when it is assigned to </a:t>
            </a:r>
            <a:r>
              <a:rPr b="1" i="1" lang="en-US" sz="1250" u="none" cap="none" strike="noStrike">
                <a:solidFill>
                  <a:srgbClr val="404040"/>
                </a:solidFill>
                <a:latin typeface="Trebuchet MS"/>
                <a:ea typeface="Trebuchet MS"/>
                <a:cs typeface="Trebuchet MS"/>
                <a:sym typeface="Trebuchet MS"/>
              </a:rPr>
              <a:t>price</a:t>
            </a:r>
            <a:endParaRPr b="0" i="0" sz="1250" u="none" cap="none" strike="noStrike">
              <a:solidFill>
                <a:schemeClr val="dk1"/>
              </a:solidFill>
              <a:latin typeface="Trebuchet MS"/>
              <a:ea typeface="Trebuchet MS"/>
              <a:cs typeface="Trebuchet MS"/>
              <a:sym typeface="Trebuchet MS"/>
            </a:endParaRPr>
          </a:p>
          <a:p>
            <a:pPr indent="0" lvl="0" marL="12700" marR="230504" rtl="0" algn="l">
              <a:lnSpc>
                <a:spcPct val="115833"/>
              </a:lnSpc>
              <a:spcBef>
                <a:spcPts val="7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price stores the value 6, and 5  gets removed from memory</a:t>
            </a:r>
            <a:endParaRPr b="0" i="0" sz="1200" u="none" cap="none" strike="noStrike">
              <a:solidFill>
                <a:schemeClr val="dk1"/>
              </a:solidFill>
              <a:latin typeface="Trebuchet MS"/>
              <a:ea typeface="Trebuchet MS"/>
              <a:cs typeface="Trebuchet MS"/>
              <a:sym typeface="Trebuchet MS"/>
            </a:endParaRPr>
          </a:p>
          <a:p>
            <a:pPr indent="0" lvl="0" marL="12700" marR="229870" rtl="0" algn="l">
              <a:lnSpc>
                <a:spcPct val="103299"/>
              </a:lnSpc>
              <a:spcBef>
                <a:spcPts val="49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price stores the value 7, and 6  gets removed from memory</a:t>
            </a:r>
            <a:endParaRPr b="0" i="0" sz="1200" u="none" cap="none" strike="noStrike">
              <a:solidFill>
                <a:schemeClr val="dk1"/>
              </a:solidFill>
              <a:latin typeface="Trebuchet MS"/>
              <a:ea typeface="Trebuchet MS"/>
              <a:cs typeface="Trebuchet MS"/>
              <a:sym typeface="Trebuchet MS"/>
            </a:endParaRPr>
          </a:p>
        </p:txBody>
      </p:sp>
      <p:sp>
        <p:nvSpPr>
          <p:cNvPr id="906" name="Google Shape;906;p54"/>
          <p:cNvSpPr txBox="1"/>
          <p:nvPr/>
        </p:nvSpPr>
        <p:spPr>
          <a:xfrm>
            <a:off x="9266593" y="5594553"/>
            <a:ext cx="1970405" cy="397510"/>
          </a:xfrm>
          <a:prstGeom prst="rect">
            <a:avLst/>
          </a:prstGeom>
          <a:noFill/>
          <a:ln>
            <a:noFill/>
          </a:ln>
        </p:spPr>
        <p:txBody>
          <a:bodyPr anchorCtr="0" anchor="t" bIns="0" lIns="0" spcFirstLastPara="1" rIns="0" wrap="square" tIns="107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its previous value will be lost</a:t>
            </a:r>
            <a:endParaRPr b="0" i="0" sz="1200" u="none" cap="none" strike="noStrike">
              <a:solidFill>
                <a:schemeClr val="dk1"/>
              </a:solidFill>
              <a:latin typeface="Tahoma"/>
              <a:ea typeface="Tahoma"/>
              <a:cs typeface="Tahoma"/>
              <a:sym typeface="Tahoma"/>
            </a:endParaRPr>
          </a:p>
          <a:p>
            <a:pPr indent="0" lvl="0" marL="0" marR="0" rtl="0" algn="ctr">
              <a:lnSpc>
                <a:spcPct val="100000"/>
              </a:lnSpc>
              <a:spcBef>
                <a:spcPts val="45"/>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and cannot be retrieved</a:t>
            </a:r>
            <a:endParaRPr b="0" i="0" sz="1200" u="none" cap="none" strike="noStrike">
              <a:solidFill>
                <a:schemeClr val="dk1"/>
              </a:solidFill>
              <a:latin typeface="Tahoma"/>
              <a:ea typeface="Tahoma"/>
              <a:cs typeface="Tahoma"/>
              <a:sym typeface="Tahoma"/>
            </a:endParaRPr>
          </a:p>
        </p:txBody>
      </p:sp>
      <p:sp>
        <p:nvSpPr>
          <p:cNvPr id="907" name="Google Shape;907;p54"/>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11" name="Shape 911"/>
        <p:cNvGrpSpPr/>
        <p:nvPr/>
      </p:nvGrpSpPr>
      <p:grpSpPr>
        <a:xfrm>
          <a:off x="0" y="0"/>
          <a:ext cx="0" cy="0"/>
          <a:chOff x="0" y="0"/>
          <a:chExt cx="0" cy="0"/>
        </a:xfrm>
      </p:grpSpPr>
      <p:grpSp>
        <p:nvGrpSpPr>
          <p:cNvPr id="912" name="Google Shape;912;p55"/>
          <p:cNvGrpSpPr/>
          <p:nvPr/>
        </p:nvGrpSpPr>
        <p:grpSpPr>
          <a:xfrm>
            <a:off x="3174149" y="4935652"/>
            <a:ext cx="2716630" cy="1477175"/>
            <a:chOff x="3174149" y="4935652"/>
            <a:chExt cx="2716630" cy="1477175"/>
          </a:xfrm>
        </p:grpSpPr>
        <p:pic>
          <p:nvPicPr>
            <p:cNvPr id="913" name="Google Shape;913;p55"/>
            <p:cNvPicPr preferRelativeResize="0"/>
            <p:nvPr/>
          </p:nvPicPr>
          <p:blipFill rotWithShape="1">
            <a:blip r:embed="rId3">
              <a:alphaModFix/>
            </a:blip>
            <a:srcRect b="0" l="0" r="0" t="0"/>
            <a:stretch/>
          </p:blipFill>
          <p:spPr>
            <a:xfrm>
              <a:off x="3174149" y="4984485"/>
              <a:ext cx="2595549" cy="1416134"/>
            </a:xfrm>
            <a:prstGeom prst="rect">
              <a:avLst/>
            </a:prstGeom>
            <a:noFill/>
            <a:ln>
              <a:noFill/>
            </a:ln>
          </p:spPr>
        </p:pic>
        <p:pic>
          <p:nvPicPr>
            <p:cNvPr id="914" name="Google Shape;914;p55"/>
            <p:cNvPicPr preferRelativeResize="0"/>
            <p:nvPr/>
          </p:nvPicPr>
          <p:blipFill rotWithShape="1">
            <a:blip r:embed="rId4">
              <a:alphaModFix/>
            </a:blip>
            <a:srcRect b="0" l="0" r="0" t="0"/>
            <a:stretch/>
          </p:blipFill>
          <p:spPr>
            <a:xfrm>
              <a:off x="5715050" y="4935652"/>
              <a:ext cx="175729" cy="1477175"/>
            </a:xfrm>
            <a:prstGeom prst="rect">
              <a:avLst/>
            </a:prstGeom>
            <a:noFill/>
            <a:ln>
              <a:noFill/>
            </a:ln>
          </p:spPr>
        </p:pic>
      </p:grpSp>
      <p:grpSp>
        <p:nvGrpSpPr>
          <p:cNvPr id="915" name="Google Shape;915;p55"/>
          <p:cNvGrpSpPr/>
          <p:nvPr/>
        </p:nvGrpSpPr>
        <p:grpSpPr>
          <a:xfrm>
            <a:off x="3119716" y="2773108"/>
            <a:ext cx="1841855" cy="1797367"/>
            <a:chOff x="3119716" y="2773108"/>
            <a:chExt cx="1841855" cy="1797367"/>
          </a:xfrm>
        </p:grpSpPr>
        <p:pic>
          <p:nvPicPr>
            <p:cNvPr id="916" name="Google Shape;916;p55"/>
            <p:cNvPicPr preferRelativeResize="0"/>
            <p:nvPr/>
          </p:nvPicPr>
          <p:blipFill rotWithShape="1">
            <a:blip r:embed="rId5">
              <a:alphaModFix/>
            </a:blip>
            <a:srcRect b="0" l="0" r="0" t="0"/>
            <a:stretch/>
          </p:blipFill>
          <p:spPr>
            <a:xfrm>
              <a:off x="3119716" y="2773108"/>
              <a:ext cx="1702329" cy="1797367"/>
            </a:xfrm>
            <a:prstGeom prst="rect">
              <a:avLst/>
            </a:prstGeom>
            <a:noFill/>
            <a:ln>
              <a:noFill/>
            </a:ln>
          </p:spPr>
        </p:pic>
        <p:sp>
          <p:nvSpPr>
            <p:cNvPr id="917" name="Google Shape;917;p55"/>
            <p:cNvSpPr/>
            <p:nvPr/>
          </p:nvSpPr>
          <p:spPr>
            <a:xfrm>
              <a:off x="4851082" y="2800680"/>
              <a:ext cx="110489" cy="1463040"/>
            </a:xfrm>
            <a:custGeom>
              <a:rect b="b" l="l" r="r" t="t"/>
              <a:pathLst>
                <a:path extrusionOk="0" h="1463039" w="110489">
                  <a:moveTo>
                    <a:pt x="0" y="0"/>
                  </a:moveTo>
                  <a:lnTo>
                    <a:pt x="21453" y="3603"/>
                  </a:lnTo>
                  <a:lnTo>
                    <a:pt x="38972" y="13430"/>
                  </a:lnTo>
                  <a:lnTo>
                    <a:pt x="50784" y="28005"/>
                  </a:lnTo>
                  <a:lnTo>
                    <a:pt x="55115" y="45854"/>
                  </a:lnTo>
                  <a:lnTo>
                    <a:pt x="55115" y="258166"/>
                  </a:lnTo>
                  <a:lnTo>
                    <a:pt x="59446" y="276014"/>
                  </a:lnTo>
                  <a:lnTo>
                    <a:pt x="71258" y="290590"/>
                  </a:lnTo>
                  <a:lnTo>
                    <a:pt x="88777" y="300417"/>
                  </a:lnTo>
                  <a:lnTo>
                    <a:pt x="110231" y="304021"/>
                  </a:lnTo>
                  <a:lnTo>
                    <a:pt x="88777" y="307624"/>
                  </a:lnTo>
                  <a:lnTo>
                    <a:pt x="71258" y="317451"/>
                  </a:lnTo>
                  <a:lnTo>
                    <a:pt x="59446" y="332026"/>
                  </a:lnTo>
                  <a:lnTo>
                    <a:pt x="55115" y="349875"/>
                  </a:lnTo>
                  <a:lnTo>
                    <a:pt x="55115" y="1417190"/>
                  </a:lnTo>
                  <a:lnTo>
                    <a:pt x="50784" y="1435036"/>
                  </a:lnTo>
                  <a:lnTo>
                    <a:pt x="38972" y="1449610"/>
                  </a:lnTo>
                  <a:lnTo>
                    <a:pt x="21453" y="1459437"/>
                  </a:lnTo>
                  <a:lnTo>
                    <a:pt x="0" y="146304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18" name="Google Shape;918;p55"/>
          <p:cNvSpPr txBox="1"/>
          <p:nvPr>
            <p:ph type="title"/>
          </p:nvPr>
        </p:nvSpPr>
        <p:spPr>
          <a:xfrm>
            <a:off x="3552025" y="254509"/>
            <a:ext cx="50888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OVERWRITING VARIABLES</a:t>
            </a:r>
            <a:endParaRPr/>
          </a:p>
        </p:txBody>
      </p:sp>
      <p:grpSp>
        <p:nvGrpSpPr>
          <p:cNvPr id="919" name="Google Shape;919;p55"/>
          <p:cNvGrpSpPr/>
          <p:nvPr/>
        </p:nvGrpSpPr>
        <p:grpSpPr>
          <a:xfrm>
            <a:off x="215737" y="324764"/>
            <a:ext cx="11760603" cy="1054100"/>
            <a:chOff x="215737" y="324764"/>
            <a:chExt cx="11760603" cy="1054100"/>
          </a:xfrm>
        </p:grpSpPr>
        <p:pic>
          <p:nvPicPr>
            <p:cNvPr id="920" name="Google Shape;920;p55"/>
            <p:cNvPicPr preferRelativeResize="0"/>
            <p:nvPr/>
          </p:nvPicPr>
          <p:blipFill rotWithShape="1">
            <a:blip r:embed="rId6">
              <a:alphaModFix/>
            </a:blip>
            <a:srcRect b="0" l="0" r="0" t="0"/>
            <a:stretch/>
          </p:blipFill>
          <p:spPr>
            <a:xfrm>
              <a:off x="215737" y="830834"/>
              <a:ext cx="11760603" cy="45592"/>
            </a:xfrm>
            <a:prstGeom prst="rect">
              <a:avLst/>
            </a:prstGeom>
            <a:noFill/>
            <a:ln>
              <a:noFill/>
            </a:ln>
          </p:spPr>
        </p:pic>
        <p:sp>
          <p:nvSpPr>
            <p:cNvPr id="921" name="Google Shape;921;p5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22" name="Google Shape;922;p55"/>
            <p:cNvPicPr preferRelativeResize="0"/>
            <p:nvPr/>
          </p:nvPicPr>
          <p:blipFill rotWithShape="1">
            <a:blip r:embed="rId7">
              <a:alphaModFix/>
            </a:blip>
            <a:srcRect b="0" l="0" r="0" t="0"/>
            <a:stretch/>
          </p:blipFill>
          <p:spPr>
            <a:xfrm>
              <a:off x="752030" y="476428"/>
              <a:ext cx="628649" cy="381000"/>
            </a:xfrm>
            <a:prstGeom prst="rect">
              <a:avLst/>
            </a:prstGeom>
            <a:noFill/>
            <a:ln>
              <a:noFill/>
            </a:ln>
          </p:spPr>
        </p:pic>
        <p:pic>
          <p:nvPicPr>
            <p:cNvPr id="923" name="Google Shape;923;p55"/>
            <p:cNvPicPr preferRelativeResize="0"/>
            <p:nvPr/>
          </p:nvPicPr>
          <p:blipFill rotWithShape="1">
            <a:blip r:embed="rId8">
              <a:alphaModFix/>
            </a:blip>
            <a:srcRect b="0" l="0" r="0" t="0"/>
            <a:stretch/>
          </p:blipFill>
          <p:spPr>
            <a:xfrm>
              <a:off x="752030" y="711695"/>
              <a:ext cx="295274" cy="515302"/>
            </a:xfrm>
            <a:prstGeom prst="rect">
              <a:avLst/>
            </a:prstGeom>
            <a:noFill/>
            <a:ln>
              <a:noFill/>
            </a:ln>
          </p:spPr>
        </p:pic>
        <p:pic>
          <p:nvPicPr>
            <p:cNvPr id="924" name="Google Shape;924;p55"/>
            <p:cNvPicPr preferRelativeResize="0"/>
            <p:nvPr/>
          </p:nvPicPr>
          <p:blipFill rotWithShape="1">
            <a:blip r:embed="rId9">
              <a:alphaModFix/>
            </a:blip>
            <a:srcRect b="0" l="0" r="0" t="0"/>
            <a:stretch/>
          </p:blipFill>
          <p:spPr>
            <a:xfrm>
              <a:off x="1085405" y="711695"/>
              <a:ext cx="295274" cy="515302"/>
            </a:xfrm>
            <a:prstGeom prst="rect">
              <a:avLst/>
            </a:prstGeom>
            <a:noFill/>
            <a:ln>
              <a:noFill/>
            </a:ln>
          </p:spPr>
        </p:pic>
      </p:grpSp>
      <p:sp>
        <p:nvSpPr>
          <p:cNvPr id="925" name="Google Shape;925;p55"/>
          <p:cNvSpPr txBox="1"/>
          <p:nvPr/>
        </p:nvSpPr>
        <p:spPr>
          <a:xfrm>
            <a:off x="2691498" y="1549908"/>
            <a:ext cx="649732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You can </a:t>
            </a:r>
            <a:r>
              <a:rPr b="1" i="0" lang="en-US" sz="2000" u="none" cap="none" strike="noStrike">
                <a:solidFill>
                  <a:srgbClr val="404040"/>
                </a:solidFill>
                <a:latin typeface="Tahoma"/>
                <a:ea typeface="Tahoma"/>
                <a:cs typeface="Tahoma"/>
                <a:sym typeface="Tahoma"/>
              </a:rPr>
              <a:t>overwrite a variable </a:t>
            </a:r>
            <a:r>
              <a:rPr b="0" i="0" lang="en-US" sz="2000" u="none" cap="none" strike="noStrike">
                <a:solidFill>
                  <a:srgbClr val="404040"/>
                </a:solidFill>
                <a:latin typeface="Tahoma"/>
                <a:ea typeface="Tahoma"/>
                <a:cs typeface="Tahoma"/>
                <a:sym typeface="Tahoma"/>
              </a:rPr>
              <a:t>by assigning a new value to it</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They can be overwritten any number of times</a:t>
            </a:r>
            <a:endParaRPr b="0" i="0" sz="1600" u="none" cap="none" strike="noStrike">
              <a:solidFill>
                <a:schemeClr val="dk1"/>
              </a:solidFill>
              <a:latin typeface="Tahoma"/>
              <a:ea typeface="Tahoma"/>
              <a:cs typeface="Tahoma"/>
              <a:sym typeface="Tahoma"/>
            </a:endParaRPr>
          </a:p>
        </p:txBody>
      </p:sp>
      <p:grpSp>
        <p:nvGrpSpPr>
          <p:cNvPr id="926" name="Google Shape;926;p55"/>
          <p:cNvGrpSpPr/>
          <p:nvPr/>
        </p:nvGrpSpPr>
        <p:grpSpPr>
          <a:xfrm>
            <a:off x="9833368" y="4329747"/>
            <a:ext cx="365760" cy="307975"/>
            <a:chOff x="9833368" y="4329747"/>
            <a:chExt cx="365760" cy="307975"/>
          </a:xfrm>
        </p:grpSpPr>
        <p:sp>
          <p:nvSpPr>
            <p:cNvPr id="927" name="Google Shape;927;p55"/>
            <p:cNvSpPr/>
            <p:nvPr/>
          </p:nvSpPr>
          <p:spPr>
            <a:xfrm>
              <a:off x="9833368" y="4329747"/>
              <a:ext cx="365760" cy="307975"/>
            </a:xfrm>
            <a:custGeom>
              <a:rect b="b" l="l" r="r" t="t"/>
              <a:pathLst>
                <a:path extrusionOk="0" h="307975" w="365759">
                  <a:moveTo>
                    <a:pt x="365760" y="0"/>
                  </a:moveTo>
                  <a:lnTo>
                    <a:pt x="0" y="0"/>
                  </a:lnTo>
                  <a:lnTo>
                    <a:pt x="0" y="307771"/>
                  </a:lnTo>
                  <a:lnTo>
                    <a:pt x="365760" y="307771"/>
                  </a:lnTo>
                  <a:lnTo>
                    <a:pt x="365760" y="0"/>
                  </a:lnTo>
                  <a:close/>
                </a:path>
              </a:pathLst>
            </a:custGeom>
            <a:solidFill>
              <a:srgbClr val="D0CEC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28" name="Google Shape;928;p55"/>
            <p:cNvSpPr/>
            <p:nvPr/>
          </p:nvSpPr>
          <p:spPr>
            <a:xfrm>
              <a:off x="9833368"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29" name="Google Shape;929;p55"/>
          <p:cNvSpPr txBox="1"/>
          <p:nvPr/>
        </p:nvSpPr>
        <p:spPr>
          <a:xfrm>
            <a:off x="9833368"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6</a:t>
            </a:r>
            <a:endParaRPr b="0" i="0" sz="1400" u="none" cap="none" strike="noStrike">
              <a:solidFill>
                <a:schemeClr val="dk1"/>
              </a:solidFill>
              <a:latin typeface="Tahoma"/>
              <a:ea typeface="Tahoma"/>
              <a:cs typeface="Tahoma"/>
              <a:sym typeface="Tahoma"/>
            </a:endParaRPr>
          </a:p>
        </p:txBody>
      </p:sp>
      <p:sp>
        <p:nvSpPr>
          <p:cNvPr id="930" name="Google Shape;930;p55"/>
          <p:cNvSpPr txBox="1"/>
          <p:nvPr/>
        </p:nvSpPr>
        <p:spPr>
          <a:xfrm>
            <a:off x="8444065" y="4363211"/>
            <a:ext cx="40449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price</a:t>
            </a:r>
            <a:endParaRPr b="0" i="0" sz="1400" u="none" cap="none" strike="noStrike">
              <a:solidFill>
                <a:schemeClr val="dk1"/>
              </a:solidFill>
              <a:latin typeface="Tahoma"/>
              <a:ea typeface="Tahoma"/>
              <a:cs typeface="Tahoma"/>
              <a:sym typeface="Tahoma"/>
            </a:endParaRPr>
          </a:p>
        </p:txBody>
      </p:sp>
      <p:sp>
        <p:nvSpPr>
          <p:cNvPr id="931" name="Google Shape;931;p55"/>
          <p:cNvSpPr txBox="1"/>
          <p:nvPr/>
        </p:nvSpPr>
        <p:spPr>
          <a:xfrm>
            <a:off x="8444065" y="3954779"/>
            <a:ext cx="64325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Memory</a:t>
            </a:r>
            <a:endParaRPr b="0" i="0" sz="1400" u="none" cap="none" strike="noStrike">
              <a:solidFill>
                <a:schemeClr val="dk1"/>
              </a:solidFill>
              <a:latin typeface="Trebuchet MS"/>
              <a:ea typeface="Trebuchet MS"/>
              <a:cs typeface="Trebuchet MS"/>
              <a:sym typeface="Trebuchet MS"/>
            </a:endParaRPr>
          </a:p>
        </p:txBody>
      </p:sp>
      <p:grpSp>
        <p:nvGrpSpPr>
          <p:cNvPr id="932" name="Google Shape;932;p55"/>
          <p:cNvGrpSpPr/>
          <p:nvPr/>
        </p:nvGrpSpPr>
        <p:grpSpPr>
          <a:xfrm>
            <a:off x="9007906" y="4329747"/>
            <a:ext cx="365760" cy="307975"/>
            <a:chOff x="9007906" y="4329747"/>
            <a:chExt cx="365760" cy="307975"/>
          </a:xfrm>
        </p:grpSpPr>
        <p:sp>
          <p:nvSpPr>
            <p:cNvPr id="933" name="Google Shape;933;p55"/>
            <p:cNvSpPr/>
            <p:nvPr/>
          </p:nvSpPr>
          <p:spPr>
            <a:xfrm>
              <a:off x="9007906" y="4329747"/>
              <a:ext cx="365760" cy="307975"/>
            </a:xfrm>
            <a:custGeom>
              <a:rect b="b" l="l" r="r" t="t"/>
              <a:pathLst>
                <a:path extrusionOk="0" h="307975" w="365759">
                  <a:moveTo>
                    <a:pt x="365759" y="0"/>
                  </a:moveTo>
                  <a:lnTo>
                    <a:pt x="0" y="0"/>
                  </a:lnTo>
                  <a:lnTo>
                    <a:pt x="0" y="307771"/>
                  </a:lnTo>
                  <a:lnTo>
                    <a:pt x="365759" y="307771"/>
                  </a:lnTo>
                  <a:lnTo>
                    <a:pt x="365759" y="0"/>
                  </a:lnTo>
                  <a:close/>
                </a:path>
              </a:pathLst>
            </a:custGeom>
            <a:solidFill>
              <a:srgbClr val="F9FE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4" name="Google Shape;934;p55"/>
            <p:cNvSpPr/>
            <p:nvPr/>
          </p:nvSpPr>
          <p:spPr>
            <a:xfrm>
              <a:off x="9007906"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35" name="Google Shape;935;p55"/>
          <p:cNvSpPr txBox="1"/>
          <p:nvPr/>
        </p:nvSpPr>
        <p:spPr>
          <a:xfrm>
            <a:off x="9007906"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7</a:t>
            </a:r>
            <a:endParaRPr b="0" i="0" sz="1400" u="none" cap="none" strike="noStrike">
              <a:solidFill>
                <a:schemeClr val="dk1"/>
              </a:solidFill>
              <a:latin typeface="Tahoma"/>
              <a:ea typeface="Tahoma"/>
              <a:cs typeface="Tahoma"/>
              <a:sym typeface="Tahoma"/>
            </a:endParaRPr>
          </a:p>
        </p:txBody>
      </p:sp>
      <p:sp>
        <p:nvSpPr>
          <p:cNvPr id="936" name="Google Shape;936;p55"/>
          <p:cNvSpPr/>
          <p:nvPr/>
        </p:nvSpPr>
        <p:spPr>
          <a:xfrm>
            <a:off x="8309470" y="4229277"/>
            <a:ext cx="1351915" cy="554355"/>
          </a:xfrm>
          <a:custGeom>
            <a:rect b="b" l="l" r="r" t="t"/>
            <a:pathLst>
              <a:path extrusionOk="0" h="554354" w="1351915">
                <a:moveTo>
                  <a:pt x="0" y="37331"/>
                </a:moveTo>
                <a:lnTo>
                  <a:pt x="2933" y="22800"/>
                </a:lnTo>
                <a:lnTo>
                  <a:pt x="10934" y="10934"/>
                </a:lnTo>
                <a:lnTo>
                  <a:pt x="22800" y="2933"/>
                </a:lnTo>
                <a:lnTo>
                  <a:pt x="37331" y="0"/>
                </a:lnTo>
                <a:lnTo>
                  <a:pt x="1314530" y="0"/>
                </a:lnTo>
                <a:lnTo>
                  <a:pt x="1329058" y="2933"/>
                </a:lnTo>
                <a:lnTo>
                  <a:pt x="1340924" y="10934"/>
                </a:lnTo>
                <a:lnTo>
                  <a:pt x="1348926" y="22800"/>
                </a:lnTo>
                <a:lnTo>
                  <a:pt x="1351860" y="37331"/>
                </a:lnTo>
                <a:lnTo>
                  <a:pt x="1351860" y="516626"/>
                </a:lnTo>
                <a:lnTo>
                  <a:pt x="1348926" y="531157"/>
                </a:lnTo>
                <a:lnTo>
                  <a:pt x="1340924" y="543023"/>
                </a:lnTo>
                <a:lnTo>
                  <a:pt x="1329058" y="551023"/>
                </a:lnTo>
                <a:lnTo>
                  <a:pt x="1314530" y="553957"/>
                </a:lnTo>
                <a:lnTo>
                  <a:pt x="37331" y="553957"/>
                </a:lnTo>
                <a:lnTo>
                  <a:pt x="22800" y="551023"/>
                </a:lnTo>
                <a:lnTo>
                  <a:pt x="10934" y="543023"/>
                </a:lnTo>
                <a:lnTo>
                  <a:pt x="2933" y="531157"/>
                </a:lnTo>
                <a:lnTo>
                  <a:pt x="0" y="516626"/>
                </a:lnTo>
                <a:lnTo>
                  <a:pt x="0" y="37331"/>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7" name="Google Shape;937;p55"/>
          <p:cNvSpPr/>
          <p:nvPr/>
        </p:nvSpPr>
        <p:spPr>
          <a:xfrm>
            <a:off x="7689557" y="2990037"/>
            <a:ext cx="1576070" cy="730885"/>
          </a:xfrm>
          <a:custGeom>
            <a:rect b="b" l="l" r="r" t="t"/>
            <a:pathLst>
              <a:path extrusionOk="0" h="730885" w="1576070">
                <a:moveTo>
                  <a:pt x="1164615" y="0"/>
                </a:moveTo>
                <a:lnTo>
                  <a:pt x="0" y="0"/>
                </a:lnTo>
                <a:lnTo>
                  <a:pt x="0" y="182714"/>
                </a:lnTo>
                <a:lnTo>
                  <a:pt x="1164615" y="182714"/>
                </a:lnTo>
                <a:lnTo>
                  <a:pt x="1207927" y="189701"/>
                </a:lnTo>
                <a:lnTo>
                  <a:pt x="1245544" y="209154"/>
                </a:lnTo>
                <a:lnTo>
                  <a:pt x="1275208" y="238818"/>
                </a:lnTo>
                <a:lnTo>
                  <a:pt x="1294662" y="276435"/>
                </a:lnTo>
                <a:lnTo>
                  <a:pt x="1301648" y="319747"/>
                </a:lnTo>
                <a:lnTo>
                  <a:pt x="1301648" y="548132"/>
                </a:lnTo>
                <a:lnTo>
                  <a:pt x="1210297" y="548132"/>
                </a:lnTo>
                <a:lnTo>
                  <a:pt x="1392999" y="730846"/>
                </a:lnTo>
                <a:lnTo>
                  <a:pt x="1575714" y="548132"/>
                </a:lnTo>
                <a:lnTo>
                  <a:pt x="1484350" y="548132"/>
                </a:lnTo>
                <a:lnTo>
                  <a:pt x="1484350" y="319747"/>
                </a:lnTo>
                <a:lnTo>
                  <a:pt x="1480884" y="272497"/>
                </a:lnTo>
                <a:lnTo>
                  <a:pt x="1470814" y="227399"/>
                </a:lnTo>
                <a:lnTo>
                  <a:pt x="1454635" y="184949"/>
                </a:lnTo>
                <a:lnTo>
                  <a:pt x="1432841" y="145641"/>
                </a:lnTo>
                <a:lnTo>
                  <a:pt x="1405927" y="109969"/>
                </a:lnTo>
                <a:lnTo>
                  <a:pt x="1374388" y="78428"/>
                </a:lnTo>
                <a:lnTo>
                  <a:pt x="1338718" y="51512"/>
                </a:lnTo>
                <a:lnTo>
                  <a:pt x="1299411" y="29717"/>
                </a:lnTo>
                <a:lnTo>
                  <a:pt x="1256962" y="13537"/>
                </a:lnTo>
                <a:lnTo>
                  <a:pt x="1211865" y="3466"/>
                </a:lnTo>
                <a:lnTo>
                  <a:pt x="1164615"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38" name="Google Shape;938;p55"/>
          <p:cNvGrpSpPr/>
          <p:nvPr/>
        </p:nvGrpSpPr>
        <p:grpSpPr>
          <a:xfrm>
            <a:off x="10298328" y="4329747"/>
            <a:ext cx="365760" cy="307975"/>
            <a:chOff x="10298328" y="4329747"/>
            <a:chExt cx="365760" cy="307975"/>
          </a:xfrm>
        </p:grpSpPr>
        <p:sp>
          <p:nvSpPr>
            <p:cNvPr id="939" name="Google Shape;939;p55"/>
            <p:cNvSpPr/>
            <p:nvPr/>
          </p:nvSpPr>
          <p:spPr>
            <a:xfrm>
              <a:off x="10298328" y="4329747"/>
              <a:ext cx="365760" cy="307975"/>
            </a:xfrm>
            <a:custGeom>
              <a:rect b="b" l="l" r="r" t="t"/>
              <a:pathLst>
                <a:path extrusionOk="0" h="307975" w="365759">
                  <a:moveTo>
                    <a:pt x="365759" y="0"/>
                  </a:moveTo>
                  <a:lnTo>
                    <a:pt x="0" y="0"/>
                  </a:lnTo>
                  <a:lnTo>
                    <a:pt x="0" y="307771"/>
                  </a:lnTo>
                  <a:lnTo>
                    <a:pt x="365759" y="307771"/>
                  </a:lnTo>
                  <a:lnTo>
                    <a:pt x="365759" y="0"/>
                  </a:lnTo>
                  <a:close/>
                </a:path>
              </a:pathLst>
            </a:custGeom>
            <a:solidFill>
              <a:srgbClr val="D0CEC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0" name="Google Shape;940;p55"/>
            <p:cNvSpPr/>
            <p:nvPr/>
          </p:nvSpPr>
          <p:spPr>
            <a:xfrm>
              <a:off x="10298328"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41" name="Google Shape;941;p55"/>
          <p:cNvSpPr txBox="1"/>
          <p:nvPr/>
        </p:nvSpPr>
        <p:spPr>
          <a:xfrm>
            <a:off x="10298328"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5</a:t>
            </a:r>
            <a:endParaRPr b="0" i="0" sz="1400" u="none" cap="none" strike="noStrike">
              <a:solidFill>
                <a:schemeClr val="dk1"/>
              </a:solidFill>
              <a:latin typeface="Tahoma"/>
              <a:ea typeface="Tahoma"/>
              <a:cs typeface="Tahoma"/>
              <a:sym typeface="Tahoma"/>
            </a:endParaRPr>
          </a:p>
        </p:txBody>
      </p:sp>
      <p:sp>
        <p:nvSpPr>
          <p:cNvPr id="942" name="Google Shape;942;p55"/>
          <p:cNvSpPr txBox="1"/>
          <p:nvPr/>
        </p:nvSpPr>
        <p:spPr>
          <a:xfrm>
            <a:off x="9167406" y="5412740"/>
            <a:ext cx="216789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When you overwrite a variable,</a:t>
            </a:r>
            <a:endParaRPr b="0" i="0" sz="1200" u="none" cap="none" strike="noStrike">
              <a:solidFill>
                <a:schemeClr val="dk1"/>
              </a:solidFill>
              <a:latin typeface="Tahoma"/>
              <a:ea typeface="Tahoma"/>
              <a:cs typeface="Tahoma"/>
              <a:sym typeface="Tahoma"/>
            </a:endParaRPr>
          </a:p>
        </p:txBody>
      </p:sp>
      <p:sp>
        <p:nvSpPr>
          <p:cNvPr id="943" name="Google Shape;943;p55"/>
          <p:cNvSpPr/>
          <p:nvPr/>
        </p:nvSpPr>
        <p:spPr>
          <a:xfrm>
            <a:off x="9781730" y="4783239"/>
            <a:ext cx="1005840" cy="110489"/>
          </a:xfrm>
          <a:custGeom>
            <a:rect b="b" l="l" r="r" t="t"/>
            <a:pathLst>
              <a:path extrusionOk="0" h="110489" w="1005840">
                <a:moveTo>
                  <a:pt x="1005840" y="0"/>
                </a:moveTo>
                <a:lnTo>
                  <a:pt x="1002237" y="21453"/>
                </a:lnTo>
                <a:lnTo>
                  <a:pt x="992410" y="38971"/>
                </a:lnTo>
                <a:lnTo>
                  <a:pt x="977834" y="50783"/>
                </a:lnTo>
                <a:lnTo>
                  <a:pt x="959985" y="55114"/>
                </a:lnTo>
                <a:lnTo>
                  <a:pt x="507404" y="55114"/>
                </a:lnTo>
                <a:lnTo>
                  <a:pt x="489555" y="59445"/>
                </a:lnTo>
                <a:lnTo>
                  <a:pt x="474979" y="71257"/>
                </a:lnTo>
                <a:lnTo>
                  <a:pt x="465152" y="88775"/>
                </a:lnTo>
                <a:lnTo>
                  <a:pt x="461549" y="110229"/>
                </a:lnTo>
                <a:lnTo>
                  <a:pt x="457945" y="88775"/>
                </a:lnTo>
                <a:lnTo>
                  <a:pt x="448118" y="71257"/>
                </a:lnTo>
                <a:lnTo>
                  <a:pt x="433543" y="59445"/>
                </a:lnTo>
                <a:lnTo>
                  <a:pt x="415694" y="55114"/>
                </a:lnTo>
                <a:lnTo>
                  <a:pt x="45855" y="55114"/>
                </a:lnTo>
                <a:lnTo>
                  <a:pt x="28006" y="50783"/>
                </a:lnTo>
                <a:lnTo>
                  <a:pt x="13430" y="38971"/>
                </a:lnTo>
                <a:lnTo>
                  <a:pt x="3603" y="21453"/>
                </a:lnTo>
                <a:lnTo>
                  <a:pt x="0" y="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4" name="Google Shape;944;p55"/>
          <p:cNvPicPr preferRelativeResize="0"/>
          <p:nvPr/>
        </p:nvPicPr>
        <p:blipFill rotWithShape="1">
          <a:blip r:embed="rId10">
            <a:alphaModFix/>
          </a:blip>
          <a:srcRect b="0" l="0" r="0" t="0"/>
          <a:stretch/>
        </p:blipFill>
        <p:spPr>
          <a:xfrm>
            <a:off x="10046207" y="4962144"/>
            <a:ext cx="411479" cy="411480"/>
          </a:xfrm>
          <a:prstGeom prst="rect">
            <a:avLst/>
          </a:prstGeom>
          <a:noFill/>
          <a:ln>
            <a:noFill/>
          </a:ln>
        </p:spPr>
      </p:pic>
      <p:sp>
        <p:nvSpPr>
          <p:cNvPr id="945" name="Google Shape;945;p55"/>
          <p:cNvSpPr/>
          <p:nvPr/>
        </p:nvSpPr>
        <p:spPr>
          <a:xfrm>
            <a:off x="5900318" y="4919992"/>
            <a:ext cx="110489" cy="1234440"/>
          </a:xfrm>
          <a:custGeom>
            <a:rect b="b" l="l" r="r" t="t"/>
            <a:pathLst>
              <a:path extrusionOk="0" h="1234439" w="110489">
                <a:moveTo>
                  <a:pt x="0" y="0"/>
                </a:moveTo>
                <a:lnTo>
                  <a:pt x="21453" y="3603"/>
                </a:lnTo>
                <a:lnTo>
                  <a:pt x="38972" y="13430"/>
                </a:lnTo>
                <a:lnTo>
                  <a:pt x="50784" y="28005"/>
                </a:lnTo>
                <a:lnTo>
                  <a:pt x="55115" y="45854"/>
                </a:lnTo>
                <a:lnTo>
                  <a:pt x="55115" y="407889"/>
                </a:lnTo>
                <a:lnTo>
                  <a:pt x="59446" y="425737"/>
                </a:lnTo>
                <a:lnTo>
                  <a:pt x="71258" y="440312"/>
                </a:lnTo>
                <a:lnTo>
                  <a:pt x="88776" y="450139"/>
                </a:lnTo>
                <a:lnTo>
                  <a:pt x="110230" y="453743"/>
                </a:lnTo>
                <a:lnTo>
                  <a:pt x="88776" y="457346"/>
                </a:lnTo>
                <a:lnTo>
                  <a:pt x="71258" y="467173"/>
                </a:lnTo>
                <a:lnTo>
                  <a:pt x="59446" y="481749"/>
                </a:lnTo>
                <a:lnTo>
                  <a:pt x="55115" y="499597"/>
                </a:lnTo>
                <a:lnTo>
                  <a:pt x="55115" y="1188590"/>
                </a:lnTo>
                <a:lnTo>
                  <a:pt x="50784" y="1206436"/>
                </a:lnTo>
                <a:lnTo>
                  <a:pt x="38972" y="1221010"/>
                </a:lnTo>
                <a:lnTo>
                  <a:pt x="21453" y="1230837"/>
                </a:lnTo>
                <a:lnTo>
                  <a:pt x="0" y="123444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46" name="Google Shape;946;p55"/>
          <p:cNvSpPr txBox="1"/>
          <p:nvPr/>
        </p:nvSpPr>
        <p:spPr>
          <a:xfrm>
            <a:off x="6129489" y="5168900"/>
            <a:ext cx="1553845" cy="385445"/>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Or create a new variable  for the old value</a:t>
            </a:r>
            <a:endParaRPr b="0" i="0" sz="1200" u="none" cap="none" strike="noStrike">
              <a:solidFill>
                <a:schemeClr val="dk1"/>
              </a:solidFill>
              <a:latin typeface="Trebuchet MS"/>
              <a:ea typeface="Trebuchet MS"/>
              <a:cs typeface="Trebuchet MS"/>
              <a:sym typeface="Trebuchet MS"/>
            </a:endParaRPr>
          </a:p>
        </p:txBody>
      </p:sp>
      <p:sp>
        <p:nvSpPr>
          <p:cNvPr id="947" name="Google Shape;947;p55"/>
          <p:cNvSpPr txBox="1"/>
          <p:nvPr/>
        </p:nvSpPr>
        <p:spPr>
          <a:xfrm>
            <a:off x="5110149" y="2885947"/>
            <a:ext cx="2471420" cy="1275080"/>
          </a:xfrm>
          <a:prstGeom prst="rect">
            <a:avLst/>
          </a:prstGeom>
          <a:noFill/>
          <a:ln>
            <a:noFill/>
          </a:ln>
        </p:spPr>
        <p:txBody>
          <a:bodyPr anchorCtr="0" anchor="t" bIns="0" lIns="0" spcFirstLastPara="1" rIns="0" wrap="square" tIns="23475">
            <a:spAutoFit/>
          </a:bodyPr>
          <a:lstStyle/>
          <a:p>
            <a:pPr indent="0" lvl="0" marL="12700" marR="508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Python stores the value of 5 in memory  when it is assigned to </a:t>
            </a:r>
            <a:r>
              <a:rPr b="1" i="1" lang="en-US" sz="1250" u="none" cap="none" strike="noStrike">
                <a:solidFill>
                  <a:srgbClr val="404040"/>
                </a:solidFill>
                <a:latin typeface="Trebuchet MS"/>
                <a:ea typeface="Trebuchet MS"/>
                <a:cs typeface="Trebuchet MS"/>
                <a:sym typeface="Trebuchet MS"/>
              </a:rPr>
              <a:t>price</a:t>
            </a:r>
            <a:endParaRPr b="0" i="0" sz="1250" u="none" cap="none" strike="noStrike">
              <a:solidFill>
                <a:schemeClr val="dk1"/>
              </a:solidFill>
              <a:latin typeface="Trebuchet MS"/>
              <a:ea typeface="Trebuchet MS"/>
              <a:cs typeface="Trebuchet MS"/>
              <a:sym typeface="Trebuchet MS"/>
            </a:endParaRPr>
          </a:p>
          <a:p>
            <a:pPr indent="0" lvl="0" marL="12700" marR="230504" rtl="0" algn="l">
              <a:lnSpc>
                <a:spcPct val="115833"/>
              </a:lnSpc>
              <a:spcBef>
                <a:spcPts val="7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price stores the value 6, and 5  gets removed from memory</a:t>
            </a:r>
            <a:endParaRPr b="0" i="0" sz="1200" u="none" cap="none" strike="noStrike">
              <a:solidFill>
                <a:schemeClr val="dk1"/>
              </a:solidFill>
              <a:latin typeface="Trebuchet MS"/>
              <a:ea typeface="Trebuchet MS"/>
              <a:cs typeface="Trebuchet MS"/>
              <a:sym typeface="Trebuchet MS"/>
            </a:endParaRPr>
          </a:p>
          <a:p>
            <a:pPr indent="0" lvl="0" marL="12700" marR="229870" rtl="0" algn="l">
              <a:lnSpc>
                <a:spcPct val="103299"/>
              </a:lnSpc>
              <a:spcBef>
                <a:spcPts val="49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price stores the value 7, and 6  gets removed from memory</a:t>
            </a:r>
            <a:endParaRPr b="0" i="0" sz="1200" u="none" cap="none" strike="noStrike">
              <a:solidFill>
                <a:schemeClr val="dk1"/>
              </a:solidFill>
              <a:latin typeface="Trebuchet MS"/>
              <a:ea typeface="Trebuchet MS"/>
              <a:cs typeface="Trebuchet MS"/>
              <a:sym typeface="Trebuchet MS"/>
            </a:endParaRPr>
          </a:p>
        </p:txBody>
      </p:sp>
      <p:sp>
        <p:nvSpPr>
          <p:cNvPr id="948" name="Google Shape;948;p55"/>
          <p:cNvSpPr txBox="1"/>
          <p:nvPr/>
        </p:nvSpPr>
        <p:spPr>
          <a:xfrm>
            <a:off x="9266593" y="5594553"/>
            <a:ext cx="1970405" cy="397510"/>
          </a:xfrm>
          <a:prstGeom prst="rect">
            <a:avLst/>
          </a:prstGeom>
          <a:noFill/>
          <a:ln>
            <a:noFill/>
          </a:ln>
        </p:spPr>
        <p:txBody>
          <a:bodyPr anchorCtr="0" anchor="t" bIns="0" lIns="0" spcFirstLastPara="1" rIns="0" wrap="square" tIns="10775">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404040"/>
                </a:solidFill>
                <a:latin typeface="Tahoma"/>
                <a:ea typeface="Tahoma"/>
                <a:cs typeface="Tahoma"/>
                <a:sym typeface="Tahoma"/>
              </a:rPr>
              <a:t>its previous value will be lost</a:t>
            </a:r>
            <a:endParaRPr b="0" i="0" sz="1200" u="none" cap="none" strike="noStrike">
              <a:solidFill>
                <a:schemeClr val="dk1"/>
              </a:solidFill>
              <a:latin typeface="Tahoma"/>
              <a:ea typeface="Tahoma"/>
              <a:cs typeface="Tahoma"/>
              <a:sym typeface="Tahoma"/>
            </a:endParaRPr>
          </a:p>
          <a:p>
            <a:pPr indent="0" lvl="0" marL="0" marR="0" rtl="0" algn="ctr">
              <a:lnSpc>
                <a:spcPct val="100000"/>
              </a:lnSpc>
              <a:spcBef>
                <a:spcPts val="45"/>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and cannot be retrieved</a:t>
            </a:r>
            <a:endParaRPr b="0" i="0" sz="1200" u="none" cap="none" strike="noStrike">
              <a:solidFill>
                <a:schemeClr val="dk1"/>
              </a:solidFill>
              <a:latin typeface="Tahoma"/>
              <a:ea typeface="Tahoma"/>
              <a:cs typeface="Tahoma"/>
              <a:sym typeface="Tahoma"/>
            </a:endParaRPr>
          </a:p>
        </p:txBody>
      </p:sp>
      <p:sp>
        <p:nvSpPr>
          <p:cNvPr id="949" name="Google Shape;949;p55"/>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3" name="Shape 953"/>
        <p:cNvGrpSpPr/>
        <p:nvPr/>
      </p:nvGrpSpPr>
      <p:grpSpPr>
        <a:xfrm>
          <a:off x="0" y="0"/>
          <a:ext cx="0" cy="0"/>
          <a:chOff x="0" y="0"/>
          <a:chExt cx="0" cy="0"/>
        </a:xfrm>
      </p:grpSpPr>
      <p:sp>
        <p:nvSpPr>
          <p:cNvPr id="954" name="Google Shape;954;p56"/>
          <p:cNvSpPr txBox="1"/>
          <p:nvPr>
            <p:ph type="title"/>
          </p:nvPr>
        </p:nvSpPr>
        <p:spPr>
          <a:xfrm>
            <a:off x="3552025" y="254509"/>
            <a:ext cx="508889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OVERWRITING VARIABLES</a:t>
            </a:r>
            <a:endParaRPr/>
          </a:p>
        </p:txBody>
      </p:sp>
      <p:grpSp>
        <p:nvGrpSpPr>
          <p:cNvPr id="955" name="Google Shape;955;p56"/>
          <p:cNvGrpSpPr/>
          <p:nvPr/>
        </p:nvGrpSpPr>
        <p:grpSpPr>
          <a:xfrm>
            <a:off x="215737" y="324764"/>
            <a:ext cx="11760603" cy="1054100"/>
            <a:chOff x="215737" y="324764"/>
            <a:chExt cx="11760603" cy="1054100"/>
          </a:xfrm>
        </p:grpSpPr>
        <p:pic>
          <p:nvPicPr>
            <p:cNvPr id="956" name="Google Shape;956;p56"/>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957" name="Google Shape;957;p5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58" name="Google Shape;958;p56"/>
            <p:cNvPicPr preferRelativeResize="0"/>
            <p:nvPr/>
          </p:nvPicPr>
          <p:blipFill rotWithShape="1">
            <a:blip r:embed="rId4">
              <a:alphaModFix/>
            </a:blip>
            <a:srcRect b="0" l="0" r="0" t="0"/>
            <a:stretch/>
          </p:blipFill>
          <p:spPr>
            <a:xfrm>
              <a:off x="752030" y="476428"/>
              <a:ext cx="628649" cy="381000"/>
            </a:xfrm>
            <a:prstGeom prst="rect">
              <a:avLst/>
            </a:prstGeom>
            <a:noFill/>
            <a:ln>
              <a:noFill/>
            </a:ln>
          </p:spPr>
        </p:pic>
        <p:pic>
          <p:nvPicPr>
            <p:cNvPr id="959" name="Google Shape;959;p56"/>
            <p:cNvPicPr preferRelativeResize="0"/>
            <p:nvPr/>
          </p:nvPicPr>
          <p:blipFill rotWithShape="1">
            <a:blip r:embed="rId5">
              <a:alphaModFix/>
            </a:blip>
            <a:srcRect b="0" l="0" r="0" t="0"/>
            <a:stretch/>
          </p:blipFill>
          <p:spPr>
            <a:xfrm>
              <a:off x="752030" y="711695"/>
              <a:ext cx="295274" cy="515302"/>
            </a:xfrm>
            <a:prstGeom prst="rect">
              <a:avLst/>
            </a:prstGeom>
            <a:noFill/>
            <a:ln>
              <a:noFill/>
            </a:ln>
          </p:spPr>
        </p:pic>
        <p:pic>
          <p:nvPicPr>
            <p:cNvPr id="960" name="Google Shape;960;p56"/>
            <p:cNvPicPr preferRelativeResize="0"/>
            <p:nvPr/>
          </p:nvPicPr>
          <p:blipFill rotWithShape="1">
            <a:blip r:embed="rId6">
              <a:alphaModFix/>
            </a:blip>
            <a:srcRect b="0" l="0" r="0" t="0"/>
            <a:stretch/>
          </p:blipFill>
          <p:spPr>
            <a:xfrm>
              <a:off x="1085405" y="711695"/>
              <a:ext cx="295274" cy="515302"/>
            </a:xfrm>
            <a:prstGeom prst="rect">
              <a:avLst/>
            </a:prstGeom>
            <a:noFill/>
            <a:ln>
              <a:noFill/>
            </a:ln>
          </p:spPr>
        </p:pic>
      </p:grpSp>
      <p:sp>
        <p:nvSpPr>
          <p:cNvPr id="961" name="Google Shape;961;p56"/>
          <p:cNvSpPr txBox="1"/>
          <p:nvPr/>
        </p:nvSpPr>
        <p:spPr>
          <a:xfrm>
            <a:off x="2691498" y="1549908"/>
            <a:ext cx="8931275"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Variables can also be </a:t>
            </a:r>
            <a:r>
              <a:rPr b="1" i="0" lang="en-US" sz="2000" u="none" cap="none" strike="noStrike">
                <a:solidFill>
                  <a:srgbClr val="404040"/>
                </a:solidFill>
                <a:latin typeface="Tahoma"/>
                <a:ea typeface="Tahoma"/>
                <a:cs typeface="Tahoma"/>
                <a:sym typeface="Tahoma"/>
              </a:rPr>
              <a:t>assigned as values to other variables</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underlying value is assigned, but there is no remaining association between the variables</a:t>
            </a:r>
            <a:endParaRPr b="0" i="0" sz="1600" u="none" cap="none" strike="noStrike">
              <a:solidFill>
                <a:schemeClr val="dk1"/>
              </a:solidFill>
              <a:latin typeface="Tahoma"/>
              <a:ea typeface="Tahoma"/>
              <a:cs typeface="Tahoma"/>
              <a:sym typeface="Tahoma"/>
            </a:endParaRPr>
          </a:p>
        </p:txBody>
      </p:sp>
      <p:grpSp>
        <p:nvGrpSpPr>
          <p:cNvPr id="962" name="Google Shape;962;p56"/>
          <p:cNvGrpSpPr/>
          <p:nvPr/>
        </p:nvGrpSpPr>
        <p:grpSpPr>
          <a:xfrm>
            <a:off x="3123006" y="2789504"/>
            <a:ext cx="2864966" cy="2429002"/>
            <a:chOff x="3123006" y="2789504"/>
            <a:chExt cx="2864966" cy="2429002"/>
          </a:xfrm>
        </p:grpSpPr>
        <p:pic>
          <p:nvPicPr>
            <p:cNvPr id="963" name="Google Shape;963;p56"/>
            <p:cNvPicPr preferRelativeResize="0"/>
            <p:nvPr/>
          </p:nvPicPr>
          <p:blipFill rotWithShape="1">
            <a:blip r:embed="rId7">
              <a:alphaModFix/>
            </a:blip>
            <a:srcRect b="0" l="0" r="0" t="0"/>
            <a:stretch/>
          </p:blipFill>
          <p:spPr>
            <a:xfrm>
              <a:off x="3123006" y="2789504"/>
              <a:ext cx="2750781" cy="2429002"/>
            </a:xfrm>
            <a:prstGeom prst="rect">
              <a:avLst/>
            </a:prstGeom>
            <a:noFill/>
            <a:ln>
              <a:noFill/>
            </a:ln>
          </p:spPr>
        </p:pic>
        <p:sp>
          <p:nvSpPr>
            <p:cNvPr id="964" name="Google Shape;964;p56"/>
            <p:cNvSpPr/>
            <p:nvPr/>
          </p:nvSpPr>
          <p:spPr>
            <a:xfrm>
              <a:off x="5877483" y="2800680"/>
              <a:ext cx="110489" cy="1920239"/>
            </a:xfrm>
            <a:custGeom>
              <a:rect b="b" l="l" r="r" t="t"/>
              <a:pathLst>
                <a:path extrusionOk="0" h="1920239" w="110489">
                  <a:moveTo>
                    <a:pt x="0" y="0"/>
                  </a:moveTo>
                  <a:lnTo>
                    <a:pt x="21453" y="3603"/>
                  </a:lnTo>
                  <a:lnTo>
                    <a:pt x="38971" y="13430"/>
                  </a:lnTo>
                  <a:lnTo>
                    <a:pt x="50783" y="28005"/>
                  </a:lnTo>
                  <a:lnTo>
                    <a:pt x="55114" y="45853"/>
                  </a:lnTo>
                  <a:lnTo>
                    <a:pt x="55114" y="353172"/>
                  </a:lnTo>
                  <a:lnTo>
                    <a:pt x="59445" y="371020"/>
                  </a:lnTo>
                  <a:lnTo>
                    <a:pt x="71257" y="385595"/>
                  </a:lnTo>
                  <a:lnTo>
                    <a:pt x="88775" y="395421"/>
                  </a:lnTo>
                  <a:lnTo>
                    <a:pt x="110229" y="399025"/>
                  </a:lnTo>
                  <a:lnTo>
                    <a:pt x="88775" y="402628"/>
                  </a:lnTo>
                  <a:lnTo>
                    <a:pt x="71257" y="412455"/>
                  </a:lnTo>
                  <a:lnTo>
                    <a:pt x="59445" y="427030"/>
                  </a:lnTo>
                  <a:lnTo>
                    <a:pt x="55114" y="444879"/>
                  </a:lnTo>
                  <a:lnTo>
                    <a:pt x="55114" y="1874391"/>
                  </a:lnTo>
                  <a:lnTo>
                    <a:pt x="50783" y="1892237"/>
                  </a:lnTo>
                  <a:lnTo>
                    <a:pt x="38971" y="1906811"/>
                  </a:lnTo>
                  <a:lnTo>
                    <a:pt x="21453" y="1916637"/>
                  </a:lnTo>
                  <a:lnTo>
                    <a:pt x="0" y="192024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65" name="Google Shape;965;p56"/>
          <p:cNvSpPr txBox="1"/>
          <p:nvPr/>
        </p:nvSpPr>
        <p:spPr>
          <a:xfrm>
            <a:off x="9470466" y="4363211"/>
            <a:ext cx="40386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price</a:t>
            </a:r>
            <a:endParaRPr b="0" i="0" sz="1400" u="none" cap="none" strike="noStrike">
              <a:solidFill>
                <a:schemeClr val="dk1"/>
              </a:solidFill>
              <a:latin typeface="Tahoma"/>
              <a:ea typeface="Tahoma"/>
              <a:cs typeface="Tahoma"/>
              <a:sym typeface="Tahoma"/>
            </a:endParaRPr>
          </a:p>
        </p:txBody>
      </p:sp>
      <p:sp>
        <p:nvSpPr>
          <p:cNvPr id="966" name="Google Shape;966;p56"/>
          <p:cNvSpPr txBox="1"/>
          <p:nvPr/>
        </p:nvSpPr>
        <p:spPr>
          <a:xfrm>
            <a:off x="9470479" y="3954775"/>
            <a:ext cx="9372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Memory</a:t>
            </a:r>
            <a:endParaRPr b="0" i="0" sz="1400" u="none" cap="none" strike="noStrike">
              <a:solidFill>
                <a:schemeClr val="dk1"/>
              </a:solidFill>
              <a:latin typeface="Trebuchet MS"/>
              <a:ea typeface="Trebuchet MS"/>
              <a:cs typeface="Trebuchet MS"/>
              <a:sym typeface="Trebuchet MS"/>
            </a:endParaRPr>
          </a:p>
        </p:txBody>
      </p:sp>
      <p:grpSp>
        <p:nvGrpSpPr>
          <p:cNvPr id="967" name="Google Shape;967;p56"/>
          <p:cNvGrpSpPr/>
          <p:nvPr/>
        </p:nvGrpSpPr>
        <p:grpSpPr>
          <a:xfrm>
            <a:off x="10407650" y="4329747"/>
            <a:ext cx="365760" cy="307975"/>
            <a:chOff x="10407650" y="4329747"/>
            <a:chExt cx="365760" cy="307975"/>
          </a:xfrm>
        </p:grpSpPr>
        <p:sp>
          <p:nvSpPr>
            <p:cNvPr id="968" name="Google Shape;968;p56"/>
            <p:cNvSpPr/>
            <p:nvPr/>
          </p:nvSpPr>
          <p:spPr>
            <a:xfrm>
              <a:off x="10407650" y="4329747"/>
              <a:ext cx="365760" cy="307975"/>
            </a:xfrm>
            <a:custGeom>
              <a:rect b="b" l="l" r="r" t="t"/>
              <a:pathLst>
                <a:path extrusionOk="0" h="307975" w="365759">
                  <a:moveTo>
                    <a:pt x="365759" y="0"/>
                  </a:moveTo>
                  <a:lnTo>
                    <a:pt x="0" y="0"/>
                  </a:lnTo>
                  <a:lnTo>
                    <a:pt x="0" y="307771"/>
                  </a:lnTo>
                  <a:lnTo>
                    <a:pt x="365759" y="307771"/>
                  </a:lnTo>
                  <a:lnTo>
                    <a:pt x="365759" y="0"/>
                  </a:lnTo>
                  <a:close/>
                </a:path>
              </a:pathLst>
            </a:custGeom>
            <a:solidFill>
              <a:srgbClr val="F9FE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9" name="Google Shape;969;p56"/>
            <p:cNvSpPr/>
            <p:nvPr/>
          </p:nvSpPr>
          <p:spPr>
            <a:xfrm>
              <a:off x="10407650"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70" name="Google Shape;970;p56"/>
          <p:cNvSpPr txBox="1"/>
          <p:nvPr/>
        </p:nvSpPr>
        <p:spPr>
          <a:xfrm>
            <a:off x="10407650"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6</a:t>
            </a:r>
            <a:endParaRPr b="0" i="0" sz="1400" u="none" cap="none" strike="noStrike">
              <a:solidFill>
                <a:schemeClr val="dk1"/>
              </a:solidFill>
              <a:latin typeface="Tahoma"/>
              <a:ea typeface="Tahoma"/>
              <a:cs typeface="Tahoma"/>
              <a:sym typeface="Tahoma"/>
            </a:endParaRPr>
          </a:p>
        </p:txBody>
      </p:sp>
      <p:sp>
        <p:nvSpPr>
          <p:cNvPr id="971" name="Google Shape;971;p56"/>
          <p:cNvSpPr/>
          <p:nvPr/>
        </p:nvSpPr>
        <p:spPr>
          <a:xfrm>
            <a:off x="9335871" y="4229277"/>
            <a:ext cx="1645920" cy="989330"/>
          </a:xfrm>
          <a:custGeom>
            <a:rect b="b" l="l" r="r" t="t"/>
            <a:pathLst>
              <a:path extrusionOk="0" h="989329" w="1645920">
                <a:moveTo>
                  <a:pt x="0" y="66663"/>
                </a:moveTo>
                <a:lnTo>
                  <a:pt x="5238" y="40714"/>
                </a:lnTo>
                <a:lnTo>
                  <a:pt x="19525" y="19525"/>
                </a:lnTo>
                <a:lnTo>
                  <a:pt x="40714" y="5238"/>
                </a:lnTo>
                <a:lnTo>
                  <a:pt x="66663" y="0"/>
                </a:lnTo>
                <a:lnTo>
                  <a:pt x="1579260" y="0"/>
                </a:lnTo>
                <a:lnTo>
                  <a:pt x="1605205" y="5238"/>
                </a:lnTo>
                <a:lnTo>
                  <a:pt x="1626394" y="19525"/>
                </a:lnTo>
                <a:lnTo>
                  <a:pt x="1640681" y="40714"/>
                </a:lnTo>
                <a:lnTo>
                  <a:pt x="1645920" y="66663"/>
                </a:lnTo>
                <a:lnTo>
                  <a:pt x="1645920" y="922557"/>
                </a:lnTo>
                <a:lnTo>
                  <a:pt x="1640681" y="948505"/>
                </a:lnTo>
                <a:lnTo>
                  <a:pt x="1626394" y="969695"/>
                </a:lnTo>
                <a:lnTo>
                  <a:pt x="1605205" y="983981"/>
                </a:lnTo>
                <a:lnTo>
                  <a:pt x="1579260" y="989220"/>
                </a:lnTo>
                <a:lnTo>
                  <a:pt x="66663" y="989220"/>
                </a:lnTo>
                <a:lnTo>
                  <a:pt x="40714" y="983981"/>
                </a:lnTo>
                <a:lnTo>
                  <a:pt x="19525" y="969695"/>
                </a:lnTo>
                <a:lnTo>
                  <a:pt x="5238" y="948505"/>
                </a:lnTo>
                <a:lnTo>
                  <a:pt x="0" y="922557"/>
                </a:lnTo>
                <a:lnTo>
                  <a:pt x="0" y="66663"/>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2" name="Google Shape;972;p56"/>
          <p:cNvSpPr/>
          <p:nvPr/>
        </p:nvSpPr>
        <p:spPr>
          <a:xfrm>
            <a:off x="8715959" y="2990037"/>
            <a:ext cx="1576070" cy="730885"/>
          </a:xfrm>
          <a:custGeom>
            <a:rect b="b" l="l" r="r" t="t"/>
            <a:pathLst>
              <a:path extrusionOk="0" h="730885" w="1576070">
                <a:moveTo>
                  <a:pt x="1164615" y="0"/>
                </a:moveTo>
                <a:lnTo>
                  <a:pt x="0" y="0"/>
                </a:lnTo>
                <a:lnTo>
                  <a:pt x="0" y="182714"/>
                </a:lnTo>
                <a:lnTo>
                  <a:pt x="1164615" y="182714"/>
                </a:lnTo>
                <a:lnTo>
                  <a:pt x="1207927" y="189701"/>
                </a:lnTo>
                <a:lnTo>
                  <a:pt x="1245544" y="209154"/>
                </a:lnTo>
                <a:lnTo>
                  <a:pt x="1275208" y="238818"/>
                </a:lnTo>
                <a:lnTo>
                  <a:pt x="1294662" y="276435"/>
                </a:lnTo>
                <a:lnTo>
                  <a:pt x="1301648" y="319747"/>
                </a:lnTo>
                <a:lnTo>
                  <a:pt x="1301648" y="548132"/>
                </a:lnTo>
                <a:lnTo>
                  <a:pt x="1210297" y="548132"/>
                </a:lnTo>
                <a:lnTo>
                  <a:pt x="1392999" y="730846"/>
                </a:lnTo>
                <a:lnTo>
                  <a:pt x="1575714" y="548132"/>
                </a:lnTo>
                <a:lnTo>
                  <a:pt x="1484350" y="548132"/>
                </a:lnTo>
                <a:lnTo>
                  <a:pt x="1484350" y="319747"/>
                </a:lnTo>
                <a:lnTo>
                  <a:pt x="1480883" y="272497"/>
                </a:lnTo>
                <a:lnTo>
                  <a:pt x="1470812" y="227399"/>
                </a:lnTo>
                <a:lnTo>
                  <a:pt x="1454632" y="184949"/>
                </a:lnTo>
                <a:lnTo>
                  <a:pt x="1432838" y="145641"/>
                </a:lnTo>
                <a:lnTo>
                  <a:pt x="1405923" y="109969"/>
                </a:lnTo>
                <a:lnTo>
                  <a:pt x="1374383" y="78428"/>
                </a:lnTo>
                <a:lnTo>
                  <a:pt x="1338712" y="51512"/>
                </a:lnTo>
                <a:lnTo>
                  <a:pt x="1299405" y="29717"/>
                </a:lnTo>
                <a:lnTo>
                  <a:pt x="1256957" y="13537"/>
                </a:lnTo>
                <a:lnTo>
                  <a:pt x="1211862" y="3466"/>
                </a:lnTo>
                <a:lnTo>
                  <a:pt x="1164615"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3" name="Google Shape;973;p56"/>
          <p:cNvSpPr txBox="1"/>
          <p:nvPr/>
        </p:nvSpPr>
        <p:spPr>
          <a:xfrm>
            <a:off x="9476346" y="4762500"/>
            <a:ext cx="81026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new_price</a:t>
            </a:r>
            <a:endParaRPr b="0" i="0" sz="1400" u="none" cap="none" strike="noStrike">
              <a:solidFill>
                <a:schemeClr val="dk1"/>
              </a:solidFill>
              <a:latin typeface="Tahoma"/>
              <a:ea typeface="Tahoma"/>
              <a:cs typeface="Tahoma"/>
              <a:sym typeface="Tahoma"/>
            </a:endParaRPr>
          </a:p>
        </p:txBody>
      </p:sp>
      <p:grpSp>
        <p:nvGrpSpPr>
          <p:cNvPr id="974" name="Google Shape;974;p56"/>
          <p:cNvGrpSpPr/>
          <p:nvPr/>
        </p:nvGrpSpPr>
        <p:grpSpPr>
          <a:xfrm>
            <a:off x="10407650" y="4729810"/>
            <a:ext cx="365760" cy="307975"/>
            <a:chOff x="10407650" y="4729810"/>
            <a:chExt cx="365760" cy="307975"/>
          </a:xfrm>
        </p:grpSpPr>
        <p:sp>
          <p:nvSpPr>
            <p:cNvPr id="975" name="Google Shape;975;p56"/>
            <p:cNvSpPr/>
            <p:nvPr/>
          </p:nvSpPr>
          <p:spPr>
            <a:xfrm>
              <a:off x="10407650" y="4729810"/>
              <a:ext cx="365760" cy="307975"/>
            </a:xfrm>
            <a:custGeom>
              <a:rect b="b" l="l" r="r" t="t"/>
              <a:pathLst>
                <a:path extrusionOk="0" h="307975" w="365759">
                  <a:moveTo>
                    <a:pt x="365759" y="0"/>
                  </a:moveTo>
                  <a:lnTo>
                    <a:pt x="0" y="0"/>
                  </a:lnTo>
                  <a:lnTo>
                    <a:pt x="0" y="307784"/>
                  </a:lnTo>
                  <a:lnTo>
                    <a:pt x="365759" y="307784"/>
                  </a:lnTo>
                  <a:lnTo>
                    <a:pt x="365759" y="0"/>
                  </a:lnTo>
                  <a:close/>
                </a:path>
              </a:pathLst>
            </a:custGeom>
            <a:solidFill>
              <a:srgbClr val="F9FEA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6" name="Google Shape;976;p56"/>
            <p:cNvSpPr/>
            <p:nvPr/>
          </p:nvSpPr>
          <p:spPr>
            <a:xfrm>
              <a:off x="10407650" y="4729810"/>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77" name="Google Shape;977;p56"/>
          <p:cNvSpPr txBox="1"/>
          <p:nvPr/>
        </p:nvSpPr>
        <p:spPr>
          <a:xfrm>
            <a:off x="10407650" y="4729810"/>
            <a:ext cx="365760" cy="307975"/>
          </a:xfrm>
          <a:prstGeom prst="rect">
            <a:avLst/>
          </a:prstGeom>
          <a:noFill/>
          <a:ln>
            <a:noFill/>
          </a:ln>
        </p:spPr>
        <p:txBody>
          <a:bodyPr anchorCtr="0" anchor="t" bIns="0" lIns="0" spcFirstLastPara="1" rIns="0" wrap="square" tIns="4825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7</a:t>
            </a:r>
            <a:endParaRPr b="0" i="0" sz="1400" u="none" cap="none" strike="noStrike">
              <a:solidFill>
                <a:schemeClr val="dk1"/>
              </a:solidFill>
              <a:latin typeface="Tahoma"/>
              <a:ea typeface="Tahoma"/>
              <a:cs typeface="Tahoma"/>
              <a:sym typeface="Tahoma"/>
            </a:endParaRPr>
          </a:p>
        </p:txBody>
      </p:sp>
      <p:grpSp>
        <p:nvGrpSpPr>
          <p:cNvPr id="978" name="Google Shape;978;p56"/>
          <p:cNvGrpSpPr/>
          <p:nvPr/>
        </p:nvGrpSpPr>
        <p:grpSpPr>
          <a:xfrm>
            <a:off x="11106098" y="4329747"/>
            <a:ext cx="365760" cy="307975"/>
            <a:chOff x="11106098" y="4329747"/>
            <a:chExt cx="365760" cy="307975"/>
          </a:xfrm>
        </p:grpSpPr>
        <p:sp>
          <p:nvSpPr>
            <p:cNvPr id="979" name="Google Shape;979;p56"/>
            <p:cNvSpPr/>
            <p:nvPr/>
          </p:nvSpPr>
          <p:spPr>
            <a:xfrm>
              <a:off x="11106098" y="4329747"/>
              <a:ext cx="365760" cy="307975"/>
            </a:xfrm>
            <a:custGeom>
              <a:rect b="b" l="l" r="r" t="t"/>
              <a:pathLst>
                <a:path extrusionOk="0" h="307975" w="365759">
                  <a:moveTo>
                    <a:pt x="365760" y="0"/>
                  </a:moveTo>
                  <a:lnTo>
                    <a:pt x="0" y="0"/>
                  </a:lnTo>
                  <a:lnTo>
                    <a:pt x="0" y="307771"/>
                  </a:lnTo>
                  <a:lnTo>
                    <a:pt x="365760" y="307771"/>
                  </a:lnTo>
                  <a:lnTo>
                    <a:pt x="365760" y="0"/>
                  </a:lnTo>
                  <a:close/>
                </a:path>
              </a:pathLst>
            </a:custGeom>
            <a:solidFill>
              <a:srgbClr val="D0CEC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0" name="Google Shape;980;p56"/>
            <p:cNvSpPr/>
            <p:nvPr/>
          </p:nvSpPr>
          <p:spPr>
            <a:xfrm>
              <a:off x="11106098" y="4329747"/>
              <a:ext cx="365760" cy="307975"/>
            </a:xfrm>
            <a:custGeom>
              <a:rect b="b" l="l" r="r" t="t"/>
              <a:pathLst>
                <a:path extrusionOk="0" h="307975" w="365759">
                  <a:moveTo>
                    <a:pt x="0" y="0"/>
                  </a:moveTo>
                  <a:lnTo>
                    <a:pt x="365760" y="0"/>
                  </a:lnTo>
                  <a:lnTo>
                    <a:pt x="365760" y="307777"/>
                  </a:lnTo>
                  <a:lnTo>
                    <a:pt x="0" y="307777"/>
                  </a:lnTo>
                  <a:lnTo>
                    <a:pt x="0" y="0"/>
                  </a:lnTo>
                  <a:close/>
                </a:path>
              </a:pathLst>
            </a:custGeom>
            <a:noFill/>
            <a:ln cap="flat" cmpd="sng" w="12700">
              <a:solidFill>
                <a:srgbClr val="40404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81" name="Google Shape;981;p56"/>
          <p:cNvSpPr txBox="1"/>
          <p:nvPr/>
        </p:nvSpPr>
        <p:spPr>
          <a:xfrm>
            <a:off x="11106098" y="4329747"/>
            <a:ext cx="365760" cy="307975"/>
          </a:xfrm>
          <a:prstGeom prst="rect">
            <a:avLst/>
          </a:prstGeom>
          <a:noFill/>
          <a:ln>
            <a:noFill/>
          </a:ln>
        </p:spPr>
        <p:txBody>
          <a:bodyPr anchorCtr="0" anchor="t" bIns="0" lIns="0" spcFirstLastPara="1" rIns="0"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5</a:t>
            </a:r>
            <a:endParaRPr b="0" i="0" sz="1400" u="none" cap="none" strike="noStrike">
              <a:solidFill>
                <a:schemeClr val="dk1"/>
              </a:solidFill>
              <a:latin typeface="Tahoma"/>
              <a:ea typeface="Tahoma"/>
              <a:cs typeface="Tahoma"/>
              <a:sym typeface="Tahoma"/>
            </a:endParaRPr>
          </a:p>
        </p:txBody>
      </p:sp>
      <p:sp>
        <p:nvSpPr>
          <p:cNvPr id="982" name="Google Shape;982;p56"/>
          <p:cNvSpPr txBox="1"/>
          <p:nvPr/>
        </p:nvSpPr>
        <p:spPr>
          <a:xfrm>
            <a:off x="6136551" y="2885947"/>
            <a:ext cx="2752090" cy="2155190"/>
          </a:xfrm>
          <a:prstGeom prst="rect">
            <a:avLst/>
          </a:prstGeom>
          <a:noFill/>
          <a:ln>
            <a:noFill/>
          </a:ln>
        </p:spPr>
        <p:txBody>
          <a:bodyPr anchorCtr="0" anchor="t" bIns="0" lIns="0" spcFirstLastPara="1" rIns="0" wrap="square" tIns="23475">
            <a:spAutoFit/>
          </a:bodyPr>
          <a:lstStyle/>
          <a:p>
            <a:pPr indent="0" lvl="0" marL="12700" marR="484505"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Python stores the value of 5 in  memory when it is assigned to </a:t>
            </a:r>
            <a:r>
              <a:rPr b="1" i="1" lang="en-US" sz="1250" u="none" cap="none" strike="noStrike">
                <a:solidFill>
                  <a:srgbClr val="404040"/>
                </a:solidFill>
                <a:latin typeface="Trebuchet MS"/>
                <a:ea typeface="Trebuchet MS"/>
                <a:cs typeface="Trebuchet MS"/>
                <a:sym typeface="Trebuchet MS"/>
              </a:rPr>
              <a:t>price</a:t>
            </a:r>
            <a:endParaRPr b="0" i="0" sz="1250" u="none" cap="none" strike="noStrike">
              <a:solidFill>
                <a:schemeClr val="dk1"/>
              </a:solidFill>
              <a:latin typeface="Trebuchet MS"/>
              <a:ea typeface="Trebuchet MS"/>
              <a:cs typeface="Trebuchet MS"/>
              <a:sym typeface="Trebuchet MS"/>
            </a:endParaRPr>
          </a:p>
          <a:p>
            <a:pPr indent="0" lvl="0" marL="12700" marR="494030" rtl="0" algn="l">
              <a:lnSpc>
                <a:spcPct val="111200"/>
              </a:lnSpc>
              <a:spcBef>
                <a:spcPts val="7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stores the value of 6 when it is  assigned to </a:t>
            </a:r>
            <a:r>
              <a:rPr b="1" i="1" lang="en-US" sz="1250" u="none" cap="none" strike="noStrike">
                <a:solidFill>
                  <a:srgbClr val="404040"/>
                </a:solidFill>
                <a:latin typeface="Trebuchet MS"/>
                <a:ea typeface="Trebuchet MS"/>
                <a:cs typeface="Trebuchet MS"/>
                <a:sym typeface="Trebuchet MS"/>
              </a:rPr>
              <a:t>new_price</a:t>
            </a:r>
            <a:endParaRPr b="0" i="0" sz="1250" u="none" cap="none" strike="noStrike">
              <a:solidFill>
                <a:schemeClr val="dk1"/>
              </a:solidFill>
              <a:latin typeface="Trebuchet MS"/>
              <a:ea typeface="Trebuchet MS"/>
              <a:cs typeface="Trebuchet MS"/>
              <a:sym typeface="Trebuchet MS"/>
            </a:endParaRPr>
          </a:p>
          <a:p>
            <a:pPr indent="0" lvl="0" marL="12700" marR="5080" rtl="0" algn="l">
              <a:lnSpc>
                <a:spcPct val="97600"/>
              </a:lnSpc>
              <a:spcBef>
                <a:spcPts val="5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assigns the value of </a:t>
            </a:r>
            <a:r>
              <a:rPr b="1" i="1" lang="en-US" sz="1250" u="none" cap="none" strike="noStrike">
                <a:solidFill>
                  <a:srgbClr val="404040"/>
                </a:solidFill>
                <a:latin typeface="Trebuchet MS"/>
                <a:ea typeface="Trebuchet MS"/>
                <a:cs typeface="Trebuchet MS"/>
                <a:sym typeface="Trebuchet MS"/>
              </a:rPr>
              <a:t>new_price</a:t>
            </a:r>
            <a:r>
              <a:rPr b="0" i="1" lang="en-US" sz="1200" u="none" cap="none" strike="noStrike">
                <a:solidFill>
                  <a:srgbClr val="404040"/>
                </a:solidFill>
                <a:latin typeface="Trebuchet MS"/>
                <a:ea typeface="Trebuchet MS"/>
                <a:cs typeface="Trebuchet MS"/>
                <a:sym typeface="Trebuchet MS"/>
              </a:rPr>
              <a:t>, which  is 6, to </a:t>
            </a:r>
            <a:r>
              <a:rPr b="1" i="1" lang="en-US" sz="1250" u="none" cap="none" strike="noStrike">
                <a:solidFill>
                  <a:srgbClr val="404040"/>
                </a:solidFill>
                <a:latin typeface="Trebuchet MS"/>
                <a:ea typeface="Trebuchet MS"/>
                <a:cs typeface="Trebuchet MS"/>
                <a:sym typeface="Trebuchet MS"/>
              </a:rPr>
              <a:t>price, </a:t>
            </a:r>
            <a:r>
              <a:rPr b="0" i="1" lang="en-US" sz="1200" u="none" cap="none" strike="noStrike">
                <a:solidFill>
                  <a:srgbClr val="404040"/>
                </a:solidFill>
                <a:latin typeface="Trebuchet MS"/>
                <a:ea typeface="Trebuchet MS"/>
                <a:cs typeface="Trebuchet MS"/>
                <a:sym typeface="Trebuchet MS"/>
              </a:rPr>
              <a:t>5 is no longer assigned to a  variable, so gets removed</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6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assigns the value of 7 to </a:t>
            </a:r>
            <a:r>
              <a:rPr b="1" i="1" lang="en-US" sz="1250" u="none" cap="none" strike="noStrike">
                <a:solidFill>
                  <a:srgbClr val="404040"/>
                </a:solidFill>
                <a:latin typeface="Trebuchet MS"/>
                <a:ea typeface="Trebuchet MS"/>
                <a:cs typeface="Trebuchet MS"/>
                <a:sym typeface="Trebuchet MS"/>
              </a:rPr>
              <a:t>new_price</a:t>
            </a:r>
            <a:endParaRPr b="0" i="0" sz="1250" u="none" cap="none" strike="noStrike">
              <a:solidFill>
                <a:schemeClr val="dk1"/>
              </a:solidFill>
              <a:latin typeface="Trebuchet MS"/>
              <a:ea typeface="Trebuchet MS"/>
              <a:cs typeface="Trebuchet MS"/>
              <a:sym typeface="Trebuchet MS"/>
            </a:endParaRPr>
          </a:p>
          <a:p>
            <a:pPr indent="0" lvl="0" marL="12700" marR="223520" rtl="0" algn="l">
              <a:lnSpc>
                <a:spcPct val="113600"/>
              </a:lnSpc>
              <a:spcBef>
                <a:spcPts val="60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Note that </a:t>
            </a:r>
            <a:r>
              <a:rPr b="1" i="1" lang="en-US" sz="1250" u="none" cap="none" strike="noStrike">
                <a:solidFill>
                  <a:srgbClr val="404040"/>
                </a:solidFill>
                <a:latin typeface="Trebuchet MS"/>
                <a:ea typeface="Trebuchet MS"/>
                <a:cs typeface="Trebuchet MS"/>
                <a:sym typeface="Trebuchet MS"/>
              </a:rPr>
              <a:t>price </a:t>
            </a:r>
            <a:r>
              <a:rPr b="0" i="1" lang="en-US" sz="1200" u="none" cap="none" strike="noStrike">
                <a:solidFill>
                  <a:srgbClr val="404040"/>
                </a:solidFill>
                <a:latin typeface="Trebuchet MS"/>
                <a:ea typeface="Trebuchet MS"/>
                <a:cs typeface="Trebuchet MS"/>
                <a:sym typeface="Trebuchet MS"/>
              </a:rPr>
              <a:t>is still equal to 6, it’s not  tied to the value of </a:t>
            </a:r>
            <a:r>
              <a:rPr b="1" i="1" lang="en-US" sz="1250" u="none" cap="none" strike="noStrike">
                <a:solidFill>
                  <a:srgbClr val="404040"/>
                </a:solidFill>
                <a:latin typeface="Trebuchet MS"/>
                <a:ea typeface="Trebuchet MS"/>
                <a:cs typeface="Trebuchet MS"/>
                <a:sym typeface="Trebuchet MS"/>
              </a:rPr>
              <a:t>new_price</a:t>
            </a:r>
            <a:r>
              <a:rPr b="0" i="1" lang="en-US" sz="1200" u="none" cap="none" strike="noStrike">
                <a:solidFill>
                  <a:srgbClr val="404040"/>
                </a:solidFill>
                <a:latin typeface="Trebuchet MS"/>
                <a:ea typeface="Trebuchet MS"/>
                <a:cs typeface="Trebuchet MS"/>
                <a:sym typeface="Trebuchet MS"/>
              </a:rPr>
              <a:t>!</a:t>
            </a:r>
            <a:endParaRPr b="0" i="0" sz="1200" u="none" cap="none" strike="noStrike">
              <a:solidFill>
                <a:schemeClr val="dk1"/>
              </a:solidFill>
              <a:latin typeface="Trebuchet MS"/>
              <a:ea typeface="Trebuchet MS"/>
              <a:cs typeface="Trebuchet MS"/>
              <a:sym typeface="Trebuchet MS"/>
            </a:endParaRPr>
          </a:p>
        </p:txBody>
      </p:sp>
      <p:sp>
        <p:nvSpPr>
          <p:cNvPr id="983" name="Google Shape;983;p56"/>
          <p:cNvSpPr/>
          <p:nvPr/>
        </p:nvSpPr>
        <p:spPr>
          <a:xfrm>
            <a:off x="248521" y="3508895"/>
            <a:ext cx="1642110" cy="1434465"/>
          </a:xfrm>
          <a:custGeom>
            <a:rect b="b" l="l" r="r" t="t"/>
            <a:pathLst>
              <a:path extrusionOk="0" h="1434464" w="1642110">
                <a:moveTo>
                  <a:pt x="1642013" y="0"/>
                </a:moveTo>
                <a:lnTo>
                  <a:pt x="0" y="0"/>
                </a:lnTo>
                <a:lnTo>
                  <a:pt x="0" y="1434198"/>
                </a:lnTo>
                <a:lnTo>
                  <a:pt x="1642013" y="1434198"/>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p56"/>
          <p:cNvSpPr/>
          <p:nvPr/>
        </p:nvSpPr>
        <p:spPr>
          <a:xfrm>
            <a:off x="248521" y="2090127"/>
            <a:ext cx="1642110" cy="707390"/>
          </a:xfrm>
          <a:custGeom>
            <a:rect b="b" l="l" r="r" t="t"/>
            <a:pathLst>
              <a:path extrusionOk="0" h="707389" w="1642110">
                <a:moveTo>
                  <a:pt x="1642013" y="0"/>
                </a:moveTo>
                <a:lnTo>
                  <a:pt x="0" y="0"/>
                </a:lnTo>
                <a:lnTo>
                  <a:pt x="0" y="707313"/>
                </a:lnTo>
                <a:lnTo>
                  <a:pt x="1642013" y="707313"/>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5" name="Google Shape;985;p56"/>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9" name="Shape 989"/>
        <p:cNvGrpSpPr/>
        <p:nvPr/>
      </p:nvGrpSpPr>
      <p:grpSpPr>
        <a:xfrm>
          <a:off x="0" y="0"/>
          <a:ext cx="0" cy="0"/>
          <a:chOff x="0" y="0"/>
          <a:chExt cx="0" cy="0"/>
        </a:xfrm>
      </p:grpSpPr>
      <p:sp>
        <p:nvSpPr>
          <p:cNvPr id="990" name="Google Shape;990;p57"/>
          <p:cNvSpPr txBox="1"/>
          <p:nvPr>
            <p:ph type="title"/>
          </p:nvPr>
        </p:nvSpPr>
        <p:spPr>
          <a:xfrm>
            <a:off x="4581525" y="254509"/>
            <a:ext cx="30295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NAMING RULES</a:t>
            </a:r>
            <a:endParaRPr/>
          </a:p>
        </p:txBody>
      </p:sp>
      <p:grpSp>
        <p:nvGrpSpPr>
          <p:cNvPr id="991" name="Google Shape;991;p57"/>
          <p:cNvGrpSpPr/>
          <p:nvPr/>
        </p:nvGrpSpPr>
        <p:grpSpPr>
          <a:xfrm>
            <a:off x="215737" y="324764"/>
            <a:ext cx="11760603" cy="1054100"/>
            <a:chOff x="215737" y="324764"/>
            <a:chExt cx="11760603" cy="1054100"/>
          </a:xfrm>
        </p:grpSpPr>
        <p:pic>
          <p:nvPicPr>
            <p:cNvPr id="992" name="Google Shape;992;p5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993" name="Google Shape;993;p5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94" name="Google Shape;994;p57"/>
            <p:cNvPicPr preferRelativeResize="0"/>
            <p:nvPr/>
          </p:nvPicPr>
          <p:blipFill rotWithShape="1">
            <a:blip r:embed="rId4">
              <a:alphaModFix/>
            </a:blip>
            <a:srcRect b="0" l="0" r="0" t="0"/>
            <a:stretch/>
          </p:blipFill>
          <p:spPr>
            <a:xfrm>
              <a:off x="752030" y="476428"/>
              <a:ext cx="628649" cy="381000"/>
            </a:xfrm>
            <a:prstGeom prst="rect">
              <a:avLst/>
            </a:prstGeom>
            <a:noFill/>
            <a:ln>
              <a:noFill/>
            </a:ln>
          </p:spPr>
        </p:pic>
        <p:pic>
          <p:nvPicPr>
            <p:cNvPr id="995" name="Google Shape;995;p57"/>
            <p:cNvPicPr preferRelativeResize="0"/>
            <p:nvPr/>
          </p:nvPicPr>
          <p:blipFill rotWithShape="1">
            <a:blip r:embed="rId5">
              <a:alphaModFix/>
            </a:blip>
            <a:srcRect b="0" l="0" r="0" t="0"/>
            <a:stretch/>
          </p:blipFill>
          <p:spPr>
            <a:xfrm>
              <a:off x="752030" y="711695"/>
              <a:ext cx="295274" cy="515302"/>
            </a:xfrm>
            <a:prstGeom prst="rect">
              <a:avLst/>
            </a:prstGeom>
            <a:noFill/>
            <a:ln>
              <a:noFill/>
            </a:ln>
          </p:spPr>
        </p:pic>
        <p:pic>
          <p:nvPicPr>
            <p:cNvPr id="996" name="Google Shape;996;p57"/>
            <p:cNvPicPr preferRelativeResize="0"/>
            <p:nvPr/>
          </p:nvPicPr>
          <p:blipFill rotWithShape="1">
            <a:blip r:embed="rId6">
              <a:alphaModFix/>
            </a:blip>
            <a:srcRect b="0" l="0" r="0" t="0"/>
            <a:stretch/>
          </p:blipFill>
          <p:spPr>
            <a:xfrm>
              <a:off x="1085405" y="711695"/>
              <a:ext cx="295274" cy="515302"/>
            </a:xfrm>
            <a:prstGeom prst="rect">
              <a:avLst/>
            </a:prstGeom>
            <a:noFill/>
            <a:ln>
              <a:noFill/>
            </a:ln>
          </p:spPr>
        </p:pic>
      </p:grpSp>
      <p:sp>
        <p:nvSpPr>
          <p:cNvPr id="997" name="Google Shape;997;p57"/>
          <p:cNvSpPr txBox="1"/>
          <p:nvPr/>
        </p:nvSpPr>
        <p:spPr>
          <a:xfrm>
            <a:off x="2691498" y="1549908"/>
            <a:ext cx="43808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Variables have some basic </a:t>
            </a:r>
            <a:r>
              <a:rPr b="1" i="0" lang="en-US" sz="2000" u="none" cap="none" strike="noStrike">
                <a:solidFill>
                  <a:srgbClr val="404040"/>
                </a:solidFill>
                <a:latin typeface="Tahoma"/>
                <a:ea typeface="Tahoma"/>
                <a:cs typeface="Tahoma"/>
                <a:sym typeface="Tahoma"/>
              </a:rPr>
              <a:t>naming rules</a:t>
            </a:r>
            <a:endParaRPr b="0" i="0" sz="2000" u="none" cap="none" strike="noStrike">
              <a:solidFill>
                <a:schemeClr val="dk1"/>
              </a:solidFill>
              <a:latin typeface="Tahoma"/>
              <a:ea typeface="Tahoma"/>
              <a:cs typeface="Tahoma"/>
              <a:sym typeface="Tahoma"/>
            </a:endParaRPr>
          </a:p>
        </p:txBody>
      </p:sp>
      <p:pic>
        <p:nvPicPr>
          <p:cNvPr id="998" name="Google Shape;998;p57"/>
          <p:cNvPicPr preferRelativeResize="0"/>
          <p:nvPr/>
        </p:nvPicPr>
        <p:blipFill rotWithShape="1">
          <a:blip r:embed="rId7">
            <a:alphaModFix/>
          </a:blip>
          <a:srcRect b="0" l="0" r="0" t="0"/>
          <a:stretch/>
        </p:blipFill>
        <p:spPr>
          <a:xfrm>
            <a:off x="3368040" y="2289048"/>
            <a:ext cx="551688" cy="509015"/>
          </a:xfrm>
          <a:prstGeom prst="rect">
            <a:avLst/>
          </a:prstGeom>
          <a:noFill/>
          <a:ln>
            <a:noFill/>
          </a:ln>
        </p:spPr>
      </p:pic>
      <p:sp>
        <p:nvSpPr>
          <p:cNvPr id="999" name="Google Shape;999;p57"/>
          <p:cNvSpPr txBox="1"/>
          <p:nvPr/>
        </p:nvSpPr>
        <p:spPr>
          <a:xfrm>
            <a:off x="3969854" y="2400300"/>
            <a:ext cx="22091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Variable names </a:t>
            </a:r>
            <a:r>
              <a:rPr b="1" i="0" lang="en-US" sz="2000" u="none" cap="none" strike="noStrike">
                <a:solidFill>
                  <a:srgbClr val="01B200"/>
                </a:solidFill>
                <a:latin typeface="Tahoma"/>
                <a:ea typeface="Tahoma"/>
                <a:cs typeface="Tahoma"/>
                <a:sym typeface="Tahoma"/>
              </a:rPr>
              <a:t>can</a:t>
            </a:r>
            <a:r>
              <a:rPr b="0" i="0" lang="en-US" sz="2000" u="none" cap="none" strike="noStrike">
                <a:solidFill>
                  <a:srgbClr val="404040"/>
                </a:solidFill>
                <a:latin typeface="Tahoma"/>
                <a:ea typeface="Tahoma"/>
                <a:cs typeface="Tahoma"/>
                <a:sym typeface="Tahoma"/>
              </a:rPr>
              <a:t>:</a:t>
            </a:r>
            <a:endParaRPr b="0" i="0" sz="2000" u="none" cap="none" strike="noStrike">
              <a:solidFill>
                <a:schemeClr val="dk1"/>
              </a:solidFill>
              <a:latin typeface="Tahoma"/>
              <a:ea typeface="Tahoma"/>
              <a:cs typeface="Tahoma"/>
              <a:sym typeface="Tahoma"/>
            </a:endParaRPr>
          </a:p>
        </p:txBody>
      </p:sp>
      <p:pic>
        <p:nvPicPr>
          <p:cNvPr id="1000" name="Google Shape;1000;p57"/>
          <p:cNvPicPr preferRelativeResize="0"/>
          <p:nvPr/>
        </p:nvPicPr>
        <p:blipFill rotWithShape="1">
          <a:blip r:embed="rId8">
            <a:alphaModFix/>
          </a:blip>
          <a:srcRect b="0" l="0" r="0" t="0"/>
          <a:stretch/>
        </p:blipFill>
        <p:spPr>
          <a:xfrm>
            <a:off x="7677911" y="2289048"/>
            <a:ext cx="551688" cy="533400"/>
          </a:xfrm>
          <a:prstGeom prst="rect">
            <a:avLst/>
          </a:prstGeom>
          <a:noFill/>
          <a:ln>
            <a:noFill/>
          </a:ln>
        </p:spPr>
      </p:pic>
      <p:sp>
        <p:nvSpPr>
          <p:cNvPr id="1001" name="Google Shape;1001;p57"/>
          <p:cNvSpPr txBox="1"/>
          <p:nvPr/>
        </p:nvSpPr>
        <p:spPr>
          <a:xfrm>
            <a:off x="8307082" y="2394204"/>
            <a:ext cx="259334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Variable names </a:t>
            </a:r>
            <a:r>
              <a:rPr b="1" i="0" lang="en-US" sz="2000" u="none" cap="none" strike="noStrike">
                <a:solidFill>
                  <a:srgbClr val="FF2C6B"/>
                </a:solidFill>
                <a:latin typeface="Tahoma"/>
                <a:ea typeface="Tahoma"/>
                <a:cs typeface="Tahoma"/>
                <a:sym typeface="Tahoma"/>
              </a:rPr>
              <a:t>cannot</a:t>
            </a:r>
            <a:r>
              <a:rPr b="0" i="0" lang="en-US" sz="2000" u="none" cap="none" strike="noStrike">
                <a:solidFill>
                  <a:srgbClr val="404040"/>
                </a:solidFill>
                <a:latin typeface="Tahoma"/>
                <a:ea typeface="Tahoma"/>
                <a:cs typeface="Tahoma"/>
                <a:sym typeface="Tahoma"/>
              </a:rPr>
              <a:t>:</a:t>
            </a:r>
            <a:endParaRPr b="0" i="0" sz="2000" u="none" cap="none" strike="noStrike">
              <a:solidFill>
                <a:schemeClr val="dk1"/>
              </a:solidFill>
              <a:latin typeface="Tahoma"/>
              <a:ea typeface="Tahoma"/>
              <a:cs typeface="Tahoma"/>
              <a:sym typeface="Tahoma"/>
            </a:endParaRPr>
          </a:p>
        </p:txBody>
      </p:sp>
      <p:sp>
        <p:nvSpPr>
          <p:cNvPr id="1002" name="Google Shape;1002;p57"/>
          <p:cNvSpPr txBox="1"/>
          <p:nvPr/>
        </p:nvSpPr>
        <p:spPr>
          <a:xfrm>
            <a:off x="3148698" y="2923539"/>
            <a:ext cx="3256915" cy="1293495"/>
          </a:xfrm>
          <a:prstGeom prst="rect">
            <a:avLst/>
          </a:prstGeom>
          <a:noFill/>
          <a:ln>
            <a:noFill/>
          </a:ln>
        </p:spPr>
        <p:txBody>
          <a:bodyPr anchorCtr="0" anchor="t" bIns="0" lIns="0" spcFirstLastPara="1" rIns="0" wrap="square" tIns="85725">
            <a:spAutoFit/>
          </a:bodyPr>
          <a:lstStyle/>
          <a:p>
            <a:pPr indent="-342900" lvl="0" marL="354965"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Contain letters (case sensitive!)</a:t>
            </a:r>
            <a:endParaRPr b="0" i="0" sz="1600" u="none" cap="none" strike="noStrike">
              <a:solidFill>
                <a:schemeClr val="dk1"/>
              </a:solidFill>
              <a:latin typeface="Tahoma"/>
              <a:ea typeface="Tahoma"/>
              <a:cs typeface="Tahoma"/>
              <a:sym typeface="Tahoma"/>
            </a:endParaRPr>
          </a:p>
          <a:p>
            <a:pPr indent="-342900" lvl="0" marL="354965"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Contain numbers</a:t>
            </a:r>
            <a:endParaRPr b="0" i="0" sz="1600" u="none" cap="none" strike="noStrike">
              <a:solidFill>
                <a:schemeClr val="dk1"/>
              </a:solidFill>
              <a:latin typeface="Tahoma"/>
              <a:ea typeface="Tahoma"/>
              <a:cs typeface="Tahoma"/>
              <a:sym typeface="Tahoma"/>
            </a:endParaRPr>
          </a:p>
          <a:p>
            <a:pPr indent="-342900" lvl="0" marL="354965"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Contain underscores</a:t>
            </a:r>
            <a:endParaRPr b="0" i="0" sz="1600" u="none" cap="none" strike="noStrike">
              <a:solidFill>
                <a:schemeClr val="dk1"/>
              </a:solidFill>
              <a:latin typeface="Tahoma"/>
              <a:ea typeface="Tahoma"/>
              <a:cs typeface="Tahoma"/>
              <a:sym typeface="Tahoma"/>
            </a:endParaRPr>
          </a:p>
          <a:p>
            <a:pPr indent="-342900" lvl="0" marL="354965" marR="0" rtl="0" algn="l">
              <a:lnSpc>
                <a:spcPct val="100000"/>
              </a:lnSpc>
              <a:spcBef>
                <a:spcPts val="58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Begin with a letter or underscore</a:t>
            </a:r>
            <a:endParaRPr b="0" i="0" sz="1600" u="none" cap="none" strike="noStrike">
              <a:solidFill>
                <a:schemeClr val="dk1"/>
              </a:solidFill>
              <a:latin typeface="Tahoma"/>
              <a:ea typeface="Tahoma"/>
              <a:cs typeface="Tahoma"/>
              <a:sym typeface="Tahoma"/>
            </a:endParaRPr>
          </a:p>
        </p:txBody>
      </p:sp>
      <p:sp>
        <p:nvSpPr>
          <p:cNvPr id="1003" name="Google Shape;1003;p57"/>
          <p:cNvSpPr/>
          <p:nvPr/>
        </p:nvSpPr>
        <p:spPr>
          <a:xfrm>
            <a:off x="6939584" y="2313495"/>
            <a:ext cx="0" cy="2286000"/>
          </a:xfrm>
          <a:custGeom>
            <a:rect b="b" l="l" r="r" t="t"/>
            <a:pathLst>
              <a:path extrusionOk="0" h="2286000" w="120000">
                <a:moveTo>
                  <a:pt x="0" y="0"/>
                </a:moveTo>
                <a:lnTo>
                  <a:pt x="0" y="2286001"/>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4" name="Google Shape;1004;p57"/>
          <p:cNvSpPr txBox="1"/>
          <p:nvPr/>
        </p:nvSpPr>
        <p:spPr>
          <a:xfrm>
            <a:off x="7696669" y="2923539"/>
            <a:ext cx="3104515" cy="1470660"/>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Begin with a number</a:t>
            </a:r>
            <a:endParaRPr b="0" i="0" sz="1600" u="none" cap="none" strike="noStrike">
              <a:solidFill>
                <a:schemeClr val="dk1"/>
              </a:solidFill>
              <a:latin typeface="Tahoma"/>
              <a:ea typeface="Tahoma"/>
              <a:cs typeface="Tahoma"/>
              <a:sym typeface="Tahoma"/>
            </a:endParaRPr>
          </a:p>
          <a:p>
            <a:pPr indent="-342900" lvl="0" marL="355600" marR="5080" rtl="0" algn="l">
              <a:lnSpc>
                <a:spcPct val="118750"/>
              </a:lnSpc>
              <a:spcBef>
                <a:spcPts val="65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Contain spaces or other special  characters </a:t>
            </a:r>
            <a:r>
              <a:rPr b="0" i="1" lang="en-US" sz="1600" u="none" cap="none" strike="noStrike">
                <a:solidFill>
                  <a:srgbClr val="404040"/>
                </a:solidFill>
                <a:latin typeface="Trebuchet MS"/>
                <a:ea typeface="Trebuchet MS"/>
                <a:cs typeface="Trebuchet MS"/>
                <a:sym typeface="Trebuchet MS"/>
              </a:rPr>
              <a:t>(*, &amp;, ^, -, etc.)</a:t>
            </a:r>
            <a:endParaRPr b="0" i="0" sz="1600" u="none" cap="none" strike="noStrike">
              <a:solidFill>
                <a:schemeClr val="dk1"/>
              </a:solidFill>
              <a:latin typeface="Trebuchet MS"/>
              <a:ea typeface="Trebuchet MS"/>
              <a:cs typeface="Trebuchet MS"/>
              <a:sym typeface="Trebuchet MS"/>
            </a:endParaRPr>
          </a:p>
          <a:p>
            <a:pPr indent="-342900" lvl="0" marL="355600" marR="109220" rtl="0" algn="l">
              <a:lnSpc>
                <a:spcPct val="103699"/>
              </a:lnSpc>
              <a:spcBef>
                <a:spcPts val="44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Be reserved Python keywords  like </a:t>
            </a:r>
            <a:r>
              <a:rPr b="1" i="0" lang="en-US" sz="1600" u="none" cap="none" strike="noStrike">
                <a:solidFill>
                  <a:srgbClr val="70AD47"/>
                </a:solidFill>
                <a:latin typeface="Tahoma"/>
                <a:ea typeface="Tahoma"/>
                <a:cs typeface="Tahoma"/>
                <a:sym typeface="Tahoma"/>
              </a:rPr>
              <a:t>del </a:t>
            </a:r>
            <a:r>
              <a:rPr b="0" i="0" lang="en-US" sz="1600" u="none" cap="none" strike="noStrike">
                <a:solidFill>
                  <a:srgbClr val="404040"/>
                </a:solidFill>
                <a:latin typeface="Tahoma"/>
                <a:ea typeface="Tahoma"/>
                <a:cs typeface="Tahoma"/>
                <a:sym typeface="Tahoma"/>
              </a:rPr>
              <a:t>or </a:t>
            </a:r>
            <a:r>
              <a:rPr b="1" i="0" lang="en-US" sz="1600" u="none" cap="none" strike="noStrike">
                <a:solidFill>
                  <a:srgbClr val="70AD47"/>
                </a:solidFill>
                <a:latin typeface="Tahoma"/>
                <a:ea typeface="Tahoma"/>
                <a:cs typeface="Tahoma"/>
                <a:sym typeface="Tahoma"/>
              </a:rPr>
              <a:t>list</a:t>
            </a:r>
            <a:endParaRPr b="0" i="0" sz="1600" u="none" cap="none" strike="noStrike">
              <a:solidFill>
                <a:schemeClr val="dk1"/>
              </a:solidFill>
              <a:latin typeface="Tahoma"/>
              <a:ea typeface="Tahoma"/>
              <a:cs typeface="Tahoma"/>
              <a:sym typeface="Tahoma"/>
            </a:endParaRPr>
          </a:p>
        </p:txBody>
      </p:sp>
      <p:grpSp>
        <p:nvGrpSpPr>
          <p:cNvPr id="1005" name="Google Shape;1005;p57"/>
          <p:cNvGrpSpPr/>
          <p:nvPr/>
        </p:nvGrpSpPr>
        <p:grpSpPr>
          <a:xfrm>
            <a:off x="2919983" y="5053584"/>
            <a:ext cx="7903464" cy="950975"/>
            <a:chOff x="2919983" y="5053584"/>
            <a:chExt cx="7903464" cy="950975"/>
          </a:xfrm>
        </p:grpSpPr>
        <p:pic>
          <p:nvPicPr>
            <p:cNvPr id="1006" name="Google Shape;1006;p57"/>
            <p:cNvPicPr preferRelativeResize="0"/>
            <p:nvPr/>
          </p:nvPicPr>
          <p:blipFill rotWithShape="1">
            <a:blip r:embed="rId9">
              <a:alphaModFix/>
            </a:blip>
            <a:srcRect b="0" l="0" r="0" t="0"/>
            <a:stretch/>
          </p:blipFill>
          <p:spPr>
            <a:xfrm>
              <a:off x="2919983" y="5053584"/>
              <a:ext cx="7903464" cy="950975"/>
            </a:xfrm>
            <a:prstGeom prst="rect">
              <a:avLst/>
            </a:prstGeom>
            <a:noFill/>
            <a:ln>
              <a:noFill/>
            </a:ln>
          </p:spPr>
        </p:pic>
        <p:sp>
          <p:nvSpPr>
            <p:cNvPr id="1007" name="Google Shape;1007;p57"/>
            <p:cNvSpPr/>
            <p:nvPr/>
          </p:nvSpPr>
          <p:spPr>
            <a:xfrm>
              <a:off x="2985985" y="5079631"/>
              <a:ext cx="7772400" cy="822960"/>
            </a:xfrm>
            <a:custGeom>
              <a:rect b="b" l="l" r="r" t="t"/>
              <a:pathLst>
                <a:path extrusionOk="0" h="822960" w="7772400">
                  <a:moveTo>
                    <a:pt x="7772400" y="0"/>
                  </a:moveTo>
                  <a:lnTo>
                    <a:pt x="163258" y="0"/>
                  </a:lnTo>
                  <a:lnTo>
                    <a:pt x="119860" y="5831"/>
                  </a:lnTo>
                  <a:lnTo>
                    <a:pt x="80862" y="22288"/>
                  </a:lnTo>
                  <a:lnTo>
                    <a:pt x="47820" y="47813"/>
                  </a:lnTo>
                  <a:lnTo>
                    <a:pt x="22291" y="80852"/>
                  </a:lnTo>
                  <a:lnTo>
                    <a:pt x="5832" y="119848"/>
                  </a:lnTo>
                  <a:lnTo>
                    <a:pt x="0" y="163245"/>
                  </a:lnTo>
                  <a:lnTo>
                    <a:pt x="0" y="822956"/>
                  </a:lnTo>
                  <a:lnTo>
                    <a:pt x="7609154" y="822956"/>
                  </a:lnTo>
                  <a:lnTo>
                    <a:pt x="7652551" y="817124"/>
                  </a:lnTo>
                  <a:lnTo>
                    <a:pt x="7691547" y="800667"/>
                  </a:lnTo>
                  <a:lnTo>
                    <a:pt x="7724586" y="775140"/>
                  </a:lnTo>
                  <a:lnTo>
                    <a:pt x="7750111" y="742100"/>
                  </a:lnTo>
                  <a:lnTo>
                    <a:pt x="7766568" y="703102"/>
                  </a:lnTo>
                  <a:lnTo>
                    <a:pt x="7772400" y="659704"/>
                  </a:lnTo>
                  <a:lnTo>
                    <a:pt x="777240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08" name="Google Shape;1008;p57"/>
          <p:cNvSpPr txBox="1"/>
          <p:nvPr/>
        </p:nvSpPr>
        <p:spPr>
          <a:xfrm>
            <a:off x="3836111" y="5230875"/>
            <a:ext cx="6776720" cy="480695"/>
          </a:xfrm>
          <a:prstGeom prst="rect">
            <a:avLst/>
          </a:prstGeom>
          <a:noFill/>
          <a:ln>
            <a:noFill/>
          </a:ln>
        </p:spPr>
        <p:txBody>
          <a:bodyPr anchorCtr="0" anchor="t" bIns="0" lIns="0" spcFirstLastPara="1" rIns="0" wrap="square" tIns="43175">
            <a:spAutoFit/>
          </a:bodyPr>
          <a:lstStyle/>
          <a:p>
            <a:pPr indent="0" lvl="0" marL="12700" marR="5080" rtl="0" algn="l">
              <a:lnSpc>
                <a:spcPct val="10625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“Snake case” is the recommended naming style for Python variables, which is  all lowercase with words separated by underscores (first_second_third, new_price, etc.)</a:t>
            </a:r>
            <a:endParaRPr b="0" i="0" sz="1400" u="none" cap="none" strike="noStrike">
              <a:solidFill>
                <a:schemeClr val="dk1"/>
              </a:solidFill>
              <a:latin typeface="Tahoma"/>
              <a:ea typeface="Tahoma"/>
              <a:cs typeface="Tahoma"/>
              <a:sym typeface="Tahoma"/>
            </a:endParaRPr>
          </a:p>
        </p:txBody>
      </p:sp>
      <p:pic>
        <p:nvPicPr>
          <p:cNvPr id="1009" name="Google Shape;1009;p57"/>
          <p:cNvPicPr preferRelativeResize="0"/>
          <p:nvPr/>
        </p:nvPicPr>
        <p:blipFill rotWithShape="1">
          <a:blip r:embed="rId10">
            <a:alphaModFix/>
          </a:blip>
          <a:srcRect b="0" l="0" r="0" t="0"/>
          <a:stretch/>
        </p:blipFill>
        <p:spPr>
          <a:xfrm>
            <a:off x="3090672" y="5169408"/>
            <a:ext cx="591312" cy="643127"/>
          </a:xfrm>
          <a:prstGeom prst="rect">
            <a:avLst/>
          </a:prstGeom>
          <a:noFill/>
          <a:ln>
            <a:noFill/>
          </a:ln>
        </p:spPr>
      </p:pic>
      <p:sp>
        <p:nvSpPr>
          <p:cNvPr id="1010" name="Google Shape;1010;p57"/>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4" name="Shape 1014"/>
        <p:cNvGrpSpPr/>
        <p:nvPr/>
      </p:nvGrpSpPr>
      <p:grpSpPr>
        <a:xfrm>
          <a:off x="0" y="0"/>
          <a:ext cx="0" cy="0"/>
          <a:chOff x="0" y="0"/>
          <a:chExt cx="0" cy="0"/>
        </a:xfrm>
      </p:grpSpPr>
      <p:sp>
        <p:nvSpPr>
          <p:cNvPr id="1015" name="Google Shape;1015;p58"/>
          <p:cNvSpPr txBox="1"/>
          <p:nvPr>
            <p:ph type="title"/>
          </p:nvPr>
        </p:nvSpPr>
        <p:spPr>
          <a:xfrm>
            <a:off x="4581525" y="254509"/>
            <a:ext cx="302958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NAMING RULES</a:t>
            </a:r>
            <a:endParaRPr/>
          </a:p>
        </p:txBody>
      </p:sp>
      <p:grpSp>
        <p:nvGrpSpPr>
          <p:cNvPr id="1016" name="Google Shape;1016;p58"/>
          <p:cNvGrpSpPr/>
          <p:nvPr/>
        </p:nvGrpSpPr>
        <p:grpSpPr>
          <a:xfrm>
            <a:off x="215737" y="324764"/>
            <a:ext cx="11760603" cy="1054100"/>
            <a:chOff x="215737" y="324764"/>
            <a:chExt cx="11760603" cy="1054100"/>
          </a:xfrm>
        </p:grpSpPr>
        <p:pic>
          <p:nvPicPr>
            <p:cNvPr id="1017" name="Google Shape;1017;p58"/>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018" name="Google Shape;1018;p5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19" name="Google Shape;1019;p58"/>
            <p:cNvPicPr preferRelativeResize="0"/>
            <p:nvPr/>
          </p:nvPicPr>
          <p:blipFill rotWithShape="1">
            <a:blip r:embed="rId4">
              <a:alphaModFix/>
            </a:blip>
            <a:srcRect b="0" l="0" r="0" t="0"/>
            <a:stretch/>
          </p:blipFill>
          <p:spPr>
            <a:xfrm>
              <a:off x="752030" y="476428"/>
              <a:ext cx="628649" cy="381000"/>
            </a:xfrm>
            <a:prstGeom prst="rect">
              <a:avLst/>
            </a:prstGeom>
            <a:noFill/>
            <a:ln>
              <a:noFill/>
            </a:ln>
          </p:spPr>
        </p:pic>
        <p:pic>
          <p:nvPicPr>
            <p:cNvPr id="1020" name="Google Shape;1020;p58"/>
            <p:cNvPicPr preferRelativeResize="0"/>
            <p:nvPr/>
          </p:nvPicPr>
          <p:blipFill rotWithShape="1">
            <a:blip r:embed="rId5">
              <a:alphaModFix/>
            </a:blip>
            <a:srcRect b="0" l="0" r="0" t="0"/>
            <a:stretch/>
          </p:blipFill>
          <p:spPr>
            <a:xfrm>
              <a:off x="752030" y="711695"/>
              <a:ext cx="295274" cy="515302"/>
            </a:xfrm>
            <a:prstGeom prst="rect">
              <a:avLst/>
            </a:prstGeom>
            <a:noFill/>
            <a:ln>
              <a:noFill/>
            </a:ln>
          </p:spPr>
        </p:pic>
        <p:pic>
          <p:nvPicPr>
            <p:cNvPr id="1021" name="Google Shape;1021;p58"/>
            <p:cNvPicPr preferRelativeResize="0"/>
            <p:nvPr/>
          </p:nvPicPr>
          <p:blipFill rotWithShape="1">
            <a:blip r:embed="rId6">
              <a:alphaModFix/>
            </a:blip>
            <a:srcRect b="0" l="0" r="0" t="0"/>
            <a:stretch/>
          </p:blipFill>
          <p:spPr>
            <a:xfrm>
              <a:off x="1085405" y="711695"/>
              <a:ext cx="295274" cy="515302"/>
            </a:xfrm>
            <a:prstGeom prst="rect">
              <a:avLst/>
            </a:prstGeom>
            <a:noFill/>
            <a:ln>
              <a:noFill/>
            </a:ln>
          </p:spPr>
        </p:pic>
      </p:grpSp>
      <p:sp>
        <p:nvSpPr>
          <p:cNvPr id="1022" name="Google Shape;1022;p58"/>
          <p:cNvSpPr txBox="1"/>
          <p:nvPr/>
        </p:nvSpPr>
        <p:spPr>
          <a:xfrm>
            <a:off x="2691498" y="1549908"/>
            <a:ext cx="43808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Variables have some basic </a:t>
            </a:r>
            <a:r>
              <a:rPr b="1" i="0" lang="en-US" sz="2000" u="none" cap="none" strike="noStrike">
                <a:solidFill>
                  <a:srgbClr val="404040"/>
                </a:solidFill>
                <a:latin typeface="Tahoma"/>
                <a:ea typeface="Tahoma"/>
                <a:cs typeface="Tahoma"/>
                <a:sym typeface="Tahoma"/>
              </a:rPr>
              <a:t>naming rules</a:t>
            </a:r>
            <a:endParaRPr b="0" i="0" sz="2000" u="none" cap="none" strike="noStrike">
              <a:solidFill>
                <a:schemeClr val="dk1"/>
              </a:solidFill>
              <a:latin typeface="Tahoma"/>
              <a:ea typeface="Tahoma"/>
              <a:cs typeface="Tahoma"/>
              <a:sym typeface="Tahoma"/>
            </a:endParaRPr>
          </a:p>
        </p:txBody>
      </p:sp>
      <p:pic>
        <p:nvPicPr>
          <p:cNvPr id="1023" name="Google Shape;1023;p58"/>
          <p:cNvPicPr preferRelativeResize="0"/>
          <p:nvPr/>
        </p:nvPicPr>
        <p:blipFill rotWithShape="1">
          <a:blip r:embed="rId7">
            <a:alphaModFix/>
          </a:blip>
          <a:srcRect b="0" l="0" r="0" t="0"/>
          <a:stretch/>
        </p:blipFill>
        <p:spPr>
          <a:xfrm>
            <a:off x="2993135" y="2289048"/>
            <a:ext cx="551688" cy="509015"/>
          </a:xfrm>
          <a:prstGeom prst="rect">
            <a:avLst/>
          </a:prstGeom>
          <a:noFill/>
          <a:ln>
            <a:noFill/>
          </a:ln>
        </p:spPr>
      </p:pic>
      <p:sp>
        <p:nvSpPr>
          <p:cNvPr id="1024" name="Google Shape;1024;p58"/>
          <p:cNvSpPr txBox="1"/>
          <p:nvPr/>
        </p:nvSpPr>
        <p:spPr>
          <a:xfrm>
            <a:off x="3597101" y="2400300"/>
            <a:ext cx="30297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01B200"/>
                </a:solidFill>
                <a:latin typeface="Tahoma"/>
                <a:ea typeface="Tahoma"/>
                <a:cs typeface="Tahoma"/>
                <a:sym typeface="Tahoma"/>
              </a:rPr>
              <a:t>Valid </a:t>
            </a:r>
            <a:r>
              <a:rPr b="0" i="0" lang="en-US" sz="2000" u="none" cap="none" strike="noStrike">
                <a:solidFill>
                  <a:srgbClr val="404040"/>
                </a:solidFill>
                <a:latin typeface="Tahoma"/>
                <a:ea typeface="Tahoma"/>
                <a:cs typeface="Tahoma"/>
                <a:sym typeface="Tahoma"/>
              </a:rPr>
              <a:t>variable names:</a:t>
            </a:r>
            <a:endParaRPr b="0" i="0" sz="2000" u="none" cap="none" strike="noStrike">
              <a:solidFill>
                <a:schemeClr val="dk1"/>
              </a:solidFill>
              <a:latin typeface="Tahoma"/>
              <a:ea typeface="Tahoma"/>
              <a:cs typeface="Tahoma"/>
              <a:sym typeface="Tahoma"/>
            </a:endParaRPr>
          </a:p>
        </p:txBody>
      </p:sp>
      <p:pic>
        <p:nvPicPr>
          <p:cNvPr id="1025" name="Google Shape;1025;p58"/>
          <p:cNvPicPr preferRelativeResize="0"/>
          <p:nvPr/>
        </p:nvPicPr>
        <p:blipFill rotWithShape="1">
          <a:blip r:embed="rId8">
            <a:alphaModFix/>
          </a:blip>
          <a:srcRect b="0" l="0" r="0" t="0"/>
          <a:stretch/>
        </p:blipFill>
        <p:spPr>
          <a:xfrm>
            <a:off x="7455407" y="2289048"/>
            <a:ext cx="551688" cy="533400"/>
          </a:xfrm>
          <a:prstGeom prst="rect">
            <a:avLst/>
          </a:prstGeom>
          <a:noFill/>
          <a:ln>
            <a:noFill/>
          </a:ln>
        </p:spPr>
      </p:pic>
      <p:sp>
        <p:nvSpPr>
          <p:cNvPr id="1026" name="Google Shape;1026;p58"/>
          <p:cNvSpPr txBox="1"/>
          <p:nvPr/>
        </p:nvSpPr>
        <p:spPr>
          <a:xfrm>
            <a:off x="8084926" y="2394200"/>
            <a:ext cx="30297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FF2C6B"/>
                </a:solidFill>
                <a:latin typeface="Tahoma"/>
                <a:ea typeface="Tahoma"/>
                <a:cs typeface="Tahoma"/>
                <a:sym typeface="Tahoma"/>
              </a:rPr>
              <a:t>Invalid </a:t>
            </a:r>
            <a:r>
              <a:rPr b="0" i="0" lang="en-US" sz="2000" u="none" cap="none" strike="noStrike">
                <a:solidFill>
                  <a:srgbClr val="404040"/>
                </a:solidFill>
                <a:latin typeface="Tahoma"/>
                <a:ea typeface="Tahoma"/>
                <a:cs typeface="Tahoma"/>
                <a:sym typeface="Tahoma"/>
              </a:rPr>
              <a:t>variable names</a:t>
            </a:r>
            <a:endParaRPr b="0" i="0" sz="2000" u="none" cap="none" strike="noStrike">
              <a:solidFill>
                <a:schemeClr val="dk1"/>
              </a:solidFill>
              <a:latin typeface="Tahoma"/>
              <a:ea typeface="Tahoma"/>
              <a:cs typeface="Tahoma"/>
              <a:sym typeface="Tahoma"/>
            </a:endParaRPr>
          </a:p>
        </p:txBody>
      </p:sp>
      <p:sp>
        <p:nvSpPr>
          <p:cNvPr id="1027" name="Google Shape;1027;p58"/>
          <p:cNvSpPr txBox="1"/>
          <p:nvPr/>
        </p:nvSpPr>
        <p:spPr>
          <a:xfrm>
            <a:off x="3148701" y="2923550"/>
            <a:ext cx="2467500" cy="1293600"/>
          </a:xfrm>
          <a:prstGeom prst="rect">
            <a:avLst/>
          </a:prstGeom>
          <a:noFill/>
          <a:ln>
            <a:noFill/>
          </a:ln>
        </p:spPr>
        <p:txBody>
          <a:bodyPr anchorCtr="0" anchor="t" bIns="0" lIns="0" spcFirstLastPara="1" rIns="0" wrap="square" tIns="85725">
            <a:spAutoFit/>
          </a:bodyPr>
          <a:lstStyle/>
          <a:p>
            <a:pPr indent="-342900" lvl="0" marL="354965"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price_list_2019</a:t>
            </a:r>
            <a:endParaRPr b="0" i="0" sz="1600" u="none" cap="none" strike="noStrike">
              <a:solidFill>
                <a:schemeClr val="dk1"/>
              </a:solidFill>
              <a:latin typeface="Tahoma"/>
              <a:ea typeface="Tahoma"/>
              <a:cs typeface="Tahoma"/>
              <a:sym typeface="Tahoma"/>
            </a:endParaRPr>
          </a:p>
          <a:p>
            <a:pPr indent="-342900" lvl="0" marL="354965"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_price_list_2019</a:t>
            </a:r>
            <a:endParaRPr b="0" i="0" sz="1600" u="none" cap="none" strike="noStrike">
              <a:solidFill>
                <a:schemeClr val="dk1"/>
              </a:solidFill>
              <a:latin typeface="Tahoma"/>
              <a:ea typeface="Tahoma"/>
              <a:cs typeface="Tahoma"/>
              <a:sym typeface="Tahoma"/>
            </a:endParaRPr>
          </a:p>
          <a:p>
            <a:pPr indent="-342900" lvl="0" marL="354965"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PRICE_LIST_2019</a:t>
            </a:r>
            <a:endParaRPr b="0" i="0" sz="1600" u="none" cap="none" strike="noStrike">
              <a:solidFill>
                <a:schemeClr val="dk1"/>
              </a:solidFill>
              <a:latin typeface="Tahoma"/>
              <a:ea typeface="Tahoma"/>
              <a:cs typeface="Tahoma"/>
              <a:sym typeface="Tahoma"/>
            </a:endParaRPr>
          </a:p>
          <a:p>
            <a:pPr indent="-342900" lvl="0" marL="354965" marR="0" rtl="0" algn="l">
              <a:lnSpc>
                <a:spcPct val="100000"/>
              </a:lnSpc>
              <a:spcBef>
                <a:spcPts val="58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pl2019</a:t>
            </a:r>
            <a:endParaRPr b="0" i="0" sz="1600" u="none" cap="none" strike="noStrike">
              <a:solidFill>
                <a:schemeClr val="dk1"/>
              </a:solidFill>
              <a:latin typeface="Tahoma"/>
              <a:ea typeface="Tahoma"/>
              <a:cs typeface="Tahoma"/>
              <a:sym typeface="Tahoma"/>
            </a:endParaRPr>
          </a:p>
        </p:txBody>
      </p:sp>
      <p:sp>
        <p:nvSpPr>
          <p:cNvPr id="1028" name="Google Shape;1028;p58"/>
          <p:cNvSpPr/>
          <p:nvPr/>
        </p:nvSpPr>
        <p:spPr>
          <a:xfrm>
            <a:off x="6734302" y="2313495"/>
            <a:ext cx="0" cy="2286000"/>
          </a:xfrm>
          <a:custGeom>
            <a:rect b="b" l="l" r="r" t="t"/>
            <a:pathLst>
              <a:path extrusionOk="0" h="2286000" w="120000">
                <a:moveTo>
                  <a:pt x="0" y="0"/>
                </a:moveTo>
                <a:lnTo>
                  <a:pt x="0" y="2286001"/>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9" name="Google Shape;1029;p58"/>
          <p:cNvSpPr txBox="1"/>
          <p:nvPr/>
        </p:nvSpPr>
        <p:spPr>
          <a:xfrm>
            <a:off x="7696669" y="2923539"/>
            <a:ext cx="3178175" cy="129349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2019_price_list </a:t>
            </a:r>
            <a:r>
              <a:rPr b="0" i="1" lang="en-US" sz="1200" u="none" cap="none" strike="noStrike">
                <a:solidFill>
                  <a:srgbClr val="404040"/>
                </a:solidFill>
                <a:latin typeface="Trebuchet MS"/>
                <a:ea typeface="Trebuchet MS"/>
                <a:cs typeface="Trebuchet MS"/>
                <a:sym typeface="Trebuchet MS"/>
              </a:rPr>
              <a:t>(starts with a number)</a:t>
            </a:r>
            <a:endParaRPr b="0" i="0" sz="1200" u="none" cap="none" strike="noStrike">
              <a:solidFill>
                <a:schemeClr val="dk1"/>
              </a:solidFill>
              <a:latin typeface="Trebuchet MS"/>
              <a:ea typeface="Trebuchet MS"/>
              <a:cs typeface="Trebuchet MS"/>
              <a:sym typeface="Trebuchet MS"/>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price_list-2019 </a:t>
            </a:r>
            <a:r>
              <a:rPr b="0" i="1" lang="en-US" sz="1200" u="none" cap="none" strike="noStrike">
                <a:solidFill>
                  <a:srgbClr val="404040"/>
                </a:solidFill>
                <a:latin typeface="Trebuchet MS"/>
                <a:ea typeface="Trebuchet MS"/>
                <a:cs typeface="Trebuchet MS"/>
                <a:sym typeface="Trebuchet MS"/>
              </a:rPr>
              <a:t>(has special characters)</a:t>
            </a:r>
            <a:endParaRPr b="0" i="0" sz="1200" u="none" cap="none" strike="noStrike">
              <a:solidFill>
                <a:schemeClr val="dk1"/>
              </a:solidFill>
              <a:latin typeface="Trebuchet MS"/>
              <a:ea typeface="Trebuchet MS"/>
              <a:cs typeface="Trebuchet MS"/>
              <a:sym typeface="Trebuchet MS"/>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2019 price list </a:t>
            </a:r>
            <a:r>
              <a:rPr b="0" i="1" lang="en-US" sz="1200" u="none" cap="none" strike="noStrike">
                <a:solidFill>
                  <a:srgbClr val="404040"/>
                </a:solidFill>
                <a:latin typeface="Trebuchet MS"/>
                <a:ea typeface="Trebuchet MS"/>
                <a:cs typeface="Trebuchet MS"/>
                <a:sym typeface="Trebuchet MS"/>
              </a:rPr>
              <a:t>(has spaces)</a:t>
            </a:r>
            <a:endParaRPr b="0" i="0" sz="1200" u="none" cap="none" strike="noStrike">
              <a:solidFill>
                <a:schemeClr val="dk1"/>
              </a:solidFill>
              <a:latin typeface="Trebuchet MS"/>
              <a:ea typeface="Trebuchet MS"/>
              <a:cs typeface="Trebuchet MS"/>
              <a:sym typeface="Trebuchet MS"/>
            </a:endParaRPr>
          </a:p>
          <a:p>
            <a:pPr indent="-342900" lvl="0" marL="355600" marR="0" rtl="0" algn="l">
              <a:lnSpc>
                <a:spcPct val="100000"/>
              </a:lnSpc>
              <a:spcBef>
                <a:spcPts val="58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list </a:t>
            </a:r>
            <a:r>
              <a:rPr b="0" i="1" lang="en-US" sz="1200" u="none" cap="none" strike="noStrike">
                <a:solidFill>
                  <a:srgbClr val="404040"/>
                </a:solidFill>
                <a:latin typeface="Trebuchet MS"/>
                <a:ea typeface="Trebuchet MS"/>
                <a:cs typeface="Trebuchet MS"/>
                <a:sym typeface="Trebuchet MS"/>
              </a:rPr>
              <a:t>(reserved Python keyword)</a:t>
            </a:r>
            <a:endParaRPr b="0" i="0" sz="1200" u="none" cap="none" strike="noStrike">
              <a:solidFill>
                <a:schemeClr val="dk1"/>
              </a:solidFill>
              <a:latin typeface="Trebuchet MS"/>
              <a:ea typeface="Trebuchet MS"/>
              <a:cs typeface="Trebuchet MS"/>
              <a:sym typeface="Trebuchet MS"/>
            </a:endParaRPr>
          </a:p>
        </p:txBody>
      </p:sp>
      <p:grpSp>
        <p:nvGrpSpPr>
          <p:cNvPr id="1030" name="Google Shape;1030;p58"/>
          <p:cNvGrpSpPr/>
          <p:nvPr/>
        </p:nvGrpSpPr>
        <p:grpSpPr>
          <a:xfrm>
            <a:off x="3209544" y="5053584"/>
            <a:ext cx="7263383" cy="950975"/>
            <a:chOff x="3209544" y="5053584"/>
            <a:chExt cx="7263383" cy="950975"/>
          </a:xfrm>
        </p:grpSpPr>
        <p:pic>
          <p:nvPicPr>
            <p:cNvPr id="1031" name="Google Shape;1031;p58"/>
            <p:cNvPicPr preferRelativeResize="0"/>
            <p:nvPr/>
          </p:nvPicPr>
          <p:blipFill rotWithShape="1">
            <a:blip r:embed="rId9">
              <a:alphaModFix/>
            </a:blip>
            <a:srcRect b="0" l="0" r="0" t="0"/>
            <a:stretch/>
          </p:blipFill>
          <p:spPr>
            <a:xfrm>
              <a:off x="3209544" y="5053584"/>
              <a:ext cx="7263383" cy="950975"/>
            </a:xfrm>
            <a:prstGeom prst="rect">
              <a:avLst/>
            </a:prstGeom>
            <a:noFill/>
            <a:ln>
              <a:noFill/>
            </a:ln>
          </p:spPr>
        </p:pic>
        <p:sp>
          <p:nvSpPr>
            <p:cNvPr id="1032" name="Google Shape;1032;p58"/>
            <p:cNvSpPr/>
            <p:nvPr/>
          </p:nvSpPr>
          <p:spPr>
            <a:xfrm>
              <a:off x="3275241" y="5079631"/>
              <a:ext cx="7132320" cy="822960"/>
            </a:xfrm>
            <a:custGeom>
              <a:rect b="b" l="l" r="r" t="t"/>
              <a:pathLst>
                <a:path extrusionOk="0" h="822960" w="7132320">
                  <a:moveTo>
                    <a:pt x="7132320" y="0"/>
                  </a:moveTo>
                  <a:lnTo>
                    <a:pt x="163245" y="0"/>
                  </a:lnTo>
                  <a:lnTo>
                    <a:pt x="119848" y="5831"/>
                  </a:lnTo>
                  <a:lnTo>
                    <a:pt x="80852" y="22288"/>
                  </a:lnTo>
                  <a:lnTo>
                    <a:pt x="47813" y="47813"/>
                  </a:lnTo>
                  <a:lnTo>
                    <a:pt x="22288" y="80852"/>
                  </a:lnTo>
                  <a:lnTo>
                    <a:pt x="5831" y="119848"/>
                  </a:lnTo>
                  <a:lnTo>
                    <a:pt x="0" y="163245"/>
                  </a:lnTo>
                  <a:lnTo>
                    <a:pt x="0" y="822956"/>
                  </a:lnTo>
                  <a:lnTo>
                    <a:pt x="6969074" y="822956"/>
                  </a:lnTo>
                  <a:lnTo>
                    <a:pt x="7012471" y="817124"/>
                  </a:lnTo>
                  <a:lnTo>
                    <a:pt x="7051467" y="800668"/>
                  </a:lnTo>
                  <a:lnTo>
                    <a:pt x="7084506" y="775142"/>
                  </a:lnTo>
                  <a:lnTo>
                    <a:pt x="7110031" y="742102"/>
                  </a:lnTo>
                  <a:lnTo>
                    <a:pt x="7126488" y="703106"/>
                  </a:lnTo>
                  <a:lnTo>
                    <a:pt x="7132320" y="659709"/>
                  </a:lnTo>
                  <a:lnTo>
                    <a:pt x="71323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33" name="Google Shape;1033;p58"/>
          <p:cNvSpPr txBox="1"/>
          <p:nvPr/>
        </p:nvSpPr>
        <p:spPr>
          <a:xfrm>
            <a:off x="4125366" y="5230875"/>
            <a:ext cx="6200140" cy="480695"/>
          </a:xfrm>
          <a:prstGeom prst="rect">
            <a:avLst/>
          </a:prstGeom>
          <a:noFill/>
          <a:ln>
            <a:noFill/>
          </a:ln>
        </p:spPr>
        <p:txBody>
          <a:bodyPr anchorCtr="0" anchor="t" bIns="0" lIns="0" spcFirstLastPara="1" rIns="0" wrap="square" tIns="43175">
            <a:spAutoFit/>
          </a:bodyPr>
          <a:lstStyle/>
          <a:p>
            <a:pPr indent="0" lvl="0" marL="12700" marR="5080" rtl="0" algn="l">
              <a:lnSpc>
                <a:spcPct val="10625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Give your variables intuitive names to make understanding your code  easier – instead of PL19, consider something like price_list_2019 or prices_2019</a:t>
            </a:r>
            <a:endParaRPr b="0" i="0" sz="1400" u="none" cap="none" strike="noStrike">
              <a:solidFill>
                <a:schemeClr val="dk1"/>
              </a:solidFill>
              <a:latin typeface="Tahoma"/>
              <a:ea typeface="Tahoma"/>
              <a:cs typeface="Tahoma"/>
              <a:sym typeface="Tahoma"/>
            </a:endParaRPr>
          </a:p>
        </p:txBody>
      </p:sp>
      <p:pic>
        <p:nvPicPr>
          <p:cNvPr id="1034" name="Google Shape;1034;p58"/>
          <p:cNvPicPr preferRelativeResize="0"/>
          <p:nvPr/>
        </p:nvPicPr>
        <p:blipFill rotWithShape="1">
          <a:blip r:embed="rId10">
            <a:alphaModFix/>
          </a:blip>
          <a:srcRect b="0" l="0" r="0" t="0"/>
          <a:stretch/>
        </p:blipFill>
        <p:spPr>
          <a:xfrm>
            <a:off x="3380232" y="5169408"/>
            <a:ext cx="591312" cy="643127"/>
          </a:xfrm>
          <a:prstGeom prst="rect">
            <a:avLst/>
          </a:prstGeom>
          <a:noFill/>
          <a:ln>
            <a:noFill/>
          </a:ln>
        </p:spPr>
      </p:pic>
      <p:sp>
        <p:nvSpPr>
          <p:cNvPr id="1035" name="Google Shape;1035;p58"/>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pic>
        <p:nvPicPr>
          <p:cNvPr id="1040" name="Google Shape;1040;p59"/>
          <p:cNvPicPr preferRelativeResize="0"/>
          <p:nvPr/>
        </p:nvPicPr>
        <p:blipFill rotWithShape="1">
          <a:blip r:embed="rId3">
            <a:alphaModFix/>
          </a:blip>
          <a:srcRect b="0" l="0" r="0" t="0"/>
          <a:stretch/>
        </p:blipFill>
        <p:spPr>
          <a:xfrm>
            <a:off x="0" y="1"/>
            <a:ext cx="12191997" cy="685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4" name="Shape 1044"/>
        <p:cNvGrpSpPr/>
        <p:nvPr/>
      </p:nvGrpSpPr>
      <p:grpSpPr>
        <a:xfrm>
          <a:off x="0" y="0"/>
          <a:ext cx="0" cy="0"/>
          <a:chOff x="0" y="0"/>
          <a:chExt cx="0" cy="0"/>
        </a:xfrm>
      </p:grpSpPr>
      <p:sp>
        <p:nvSpPr>
          <p:cNvPr id="1045" name="Google Shape;1045;p60"/>
          <p:cNvSpPr txBox="1"/>
          <p:nvPr>
            <p:ph type="title"/>
          </p:nvPr>
        </p:nvSpPr>
        <p:spPr>
          <a:xfrm>
            <a:off x="3902075" y="254509"/>
            <a:ext cx="43878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NUMERIC DATA TYPES</a:t>
            </a:r>
            <a:endParaRPr/>
          </a:p>
        </p:txBody>
      </p:sp>
      <p:grpSp>
        <p:nvGrpSpPr>
          <p:cNvPr id="1046" name="Google Shape;1046;p60"/>
          <p:cNvGrpSpPr/>
          <p:nvPr/>
        </p:nvGrpSpPr>
        <p:grpSpPr>
          <a:xfrm>
            <a:off x="215737" y="324764"/>
            <a:ext cx="11760603" cy="1054100"/>
            <a:chOff x="215737" y="324764"/>
            <a:chExt cx="11760603" cy="1054100"/>
          </a:xfrm>
        </p:grpSpPr>
        <p:pic>
          <p:nvPicPr>
            <p:cNvPr id="1047" name="Google Shape;1047;p6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048" name="Google Shape;1048;p6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49" name="Google Shape;1049;p60"/>
            <p:cNvPicPr preferRelativeResize="0"/>
            <p:nvPr/>
          </p:nvPicPr>
          <p:blipFill rotWithShape="1">
            <a:blip r:embed="rId4">
              <a:alphaModFix/>
            </a:blip>
            <a:srcRect b="0" l="0" r="0" t="0"/>
            <a:stretch/>
          </p:blipFill>
          <p:spPr>
            <a:xfrm>
              <a:off x="845257" y="522897"/>
              <a:ext cx="457203" cy="653135"/>
            </a:xfrm>
            <a:prstGeom prst="rect">
              <a:avLst/>
            </a:prstGeom>
            <a:noFill/>
            <a:ln>
              <a:noFill/>
            </a:ln>
          </p:spPr>
        </p:pic>
      </p:grpSp>
      <p:sp>
        <p:nvSpPr>
          <p:cNvPr id="1050" name="Google Shape;1050;p60"/>
          <p:cNvSpPr txBox="1"/>
          <p:nvPr/>
        </p:nvSpPr>
        <p:spPr>
          <a:xfrm>
            <a:off x="2691498" y="1549908"/>
            <a:ext cx="564578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There are 3 types of </a:t>
            </a:r>
            <a:r>
              <a:rPr b="1" i="0" lang="en-US" sz="2000" u="none" cap="none" strike="noStrike">
                <a:solidFill>
                  <a:srgbClr val="404040"/>
                </a:solidFill>
                <a:latin typeface="Tahoma"/>
                <a:ea typeface="Tahoma"/>
                <a:cs typeface="Tahoma"/>
                <a:sym typeface="Tahoma"/>
              </a:rPr>
              <a:t>numeric data types </a:t>
            </a:r>
            <a:r>
              <a:rPr b="0" i="0" lang="en-US" sz="2000" u="none" cap="none" strike="noStrike">
                <a:solidFill>
                  <a:srgbClr val="404040"/>
                </a:solidFill>
                <a:latin typeface="Tahoma"/>
                <a:ea typeface="Tahoma"/>
                <a:cs typeface="Tahoma"/>
                <a:sym typeface="Tahoma"/>
              </a:rPr>
              <a:t>in Python:</a:t>
            </a:r>
            <a:endParaRPr b="0" i="0" sz="2000" u="none" cap="none" strike="noStrike">
              <a:solidFill>
                <a:schemeClr val="dk1"/>
              </a:solidFill>
              <a:latin typeface="Tahoma"/>
              <a:ea typeface="Tahoma"/>
              <a:cs typeface="Tahoma"/>
              <a:sym typeface="Tahoma"/>
            </a:endParaRPr>
          </a:p>
        </p:txBody>
      </p:sp>
      <p:sp>
        <p:nvSpPr>
          <p:cNvPr id="1051" name="Google Shape;1051;p60"/>
          <p:cNvSpPr txBox="1"/>
          <p:nvPr/>
        </p:nvSpPr>
        <p:spPr>
          <a:xfrm>
            <a:off x="3148698" y="2032000"/>
            <a:ext cx="6384925" cy="880744"/>
          </a:xfrm>
          <a:prstGeom prst="rect">
            <a:avLst/>
          </a:prstGeom>
          <a:noFill/>
          <a:ln>
            <a:noFill/>
          </a:ln>
        </p:spPr>
        <p:txBody>
          <a:bodyPr anchorCtr="0" anchor="t" bIns="0" lIns="0" spcFirstLastPara="1" rIns="0" wrap="square" tIns="182875">
            <a:spAutoFit/>
          </a:bodyPr>
          <a:lstStyle/>
          <a:p>
            <a:pPr indent="-415925" lvl="0" marL="427990" marR="0" rtl="0" algn="l">
              <a:lnSpc>
                <a:spcPct val="100000"/>
              </a:lnSpc>
              <a:spcBef>
                <a:spcPts val="0"/>
              </a:spcBef>
              <a:spcAft>
                <a:spcPts val="0"/>
              </a:spcAft>
              <a:buClr>
                <a:srgbClr val="000000"/>
              </a:buClr>
              <a:buSzPts val="2000"/>
              <a:buFont typeface="Tahoma"/>
              <a:buAutoNum type="arabicPeriod"/>
            </a:pPr>
            <a:r>
              <a:rPr b="1" i="0" lang="en-US" sz="2000" u="none" cap="none" strike="noStrike">
                <a:solidFill>
                  <a:srgbClr val="404040"/>
                </a:solidFill>
                <a:latin typeface="Tahoma"/>
                <a:ea typeface="Tahoma"/>
                <a:cs typeface="Tahoma"/>
                <a:sym typeface="Tahoma"/>
              </a:rPr>
              <a:t>Integers (</a:t>
            </a:r>
            <a:r>
              <a:rPr b="1" i="0" lang="en-US" sz="2000" u="none" cap="none" strike="noStrike">
                <a:solidFill>
                  <a:srgbClr val="279026"/>
                </a:solidFill>
                <a:latin typeface="Tahoma"/>
                <a:ea typeface="Tahoma"/>
                <a:cs typeface="Tahoma"/>
                <a:sym typeface="Tahoma"/>
              </a:rPr>
              <a:t>int</a:t>
            </a:r>
            <a:r>
              <a:rPr b="1" i="0" lang="en-US" sz="2000" u="none" cap="none" strike="noStrike">
                <a:solidFill>
                  <a:srgbClr val="404040"/>
                </a:solidFill>
                <a:latin typeface="Tahoma"/>
                <a:ea typeface="Tahoma"/>
                <a:cs typeface="Tahoma"/>
                <a:sym typeface="Tahoma"/>
              </a:rPr>
              <a:t>) </a:t>
            </a:r>
            <a:r>
              <a:rPr b="0" i="0" lang="en-US" sz="2000" u="none" cap="none" strike="noStrike">
                <a:solidFill>
                  <a:srgbClr val="404040"/>
                </a:solidFill>
                <a:latin typeface="Tahoma"/>
                <a:ea typeface="Tahoma"/>
                <a:cs typeface="Tahoma"/>
                <a:sym typeface="Tahoma"/>
              </a:rPr>
              <a:t>– whole numbers without decimal points</a:t>
            </a:r>
            <a:endParaRPr b="0" i="0" sz="2000" u="none" cap="none" strike="noStrike">
              <a:solidFill>
                <a:schemeClr val="dk1"/>
              </a:solidFill>
              <a:latin typeface="Tahoma"/>
              <a:ea typeface="Tahoma"/>
              <a:cs typeface="Tahoma"/>
              <a:sym typeface="Tahoma"/>
            </a:endParaRPr>
          </a:p>
          <a:p>
            <a:pPr indent="-343533" lvl="1" marL="1204595" marR="0" rtl="0" algn="l">
              <a:lnSpc>
                <a:spcPct val="100000"/>
              </a:lnSpc>
              <a:spcBef>
                <a:spcPts val="1070"/>
              </a:spcBef>
              <a:spcAft>
                <a:spcPts val="0"/>
              </a:spcAft>
              <a:buClr>
                <a:srgbClr val="3F3F3F"/>
              </a:buClr>
              <a:buSzPts val="1600"/>
              <a:buFont typeface="Arial"/>
              <a:buChar char="•"/>
            </a:pPr>
            <a:r>
              <a:rPr b="0" i="1" lang="en-US" sz="1600" u="none" cap="none" strike="noStrike">
                <a:solidFill>
                  <a:srgbClr val="404040"/>
                </a:solidFill>
                <a:latin typeface="Trebuchet MS"/>
                <a:ea typeface="Trebuchet MS"/>
                <a:cs typeface="Trebuchet MS"/>
                <a:sym typeface="Trebuchet MS"/>
              </a:rPr>
              <a:t>Examples: </a:t>
            </a:r>
            <a:r>
              <a:rPr b="0" i="0" lang="en-US" sz="1600" u="none" cap="none" strike="noStrike">
                <a:solidFill>
                  <a:srgbClr val="279026"/>
                </a:solidFill>
                <a:latin typeface="Courier New"/>
                <a:ea typeface="Courier New"/>
                <a:cs typeface="Courier New"/>
                <a:sym typeface="Courier New"/>
              </a:rPr>
              <a:t>3</a:t>
            </a:r>
            <a:r>
              <a:rPr b="0" i="0" lang="en-US" sz="1600" u="none" cap="none" strike="noStrike">
                <a:solidFill>
                  <a:srgbClr val="404040"/>
                </a:solidFill>
                <a:latin typeface="Courier New"/>
                <a:ea typeface="Courier New"/>
                <a:cs typeface="Courier New"/>
                <a:sym typeface="Courier New"/>
              </a:rPr>
              <a:t>, </a:t>
            </a:r>
            <a:r>
              <a:rPr b="0" i="0" lang="en-US" sz="1600" u="none" cap="none" strike="noStrike">
                <a:solidFill>
                  <a:srgbClr val="279026"/>
                </a:solidFill>
                <a:latin typeface="Courier New"/>
                <a:ea typeface="Courier New"/>
                <a:cs typeface="Courier New"/>
                <a:sym typeface="Courier New"/>
              </a:rPr>
              <a:t>42</a:t>
            </a:r>
            <a:r>
              <a:rPr b="0" i="0" lang="en-US" sz="1600" u="none" cap="none" strike="noStrike">
                <a:solidFill>
                  <a:srgbClr val="404040"/>
                </a:solidFill>
                <a:latin typeface="Courier New"/>
                <a:ea typeface="Courier New"/>
                <a:cs typeface="Courier New"/>
                <a:sym typeface="Courier New"/>
              </a:rPr>
              <a:t>, </a:t>
            </a:r>
            <a:r>
              <a:rPr b="0" i="0" lang="en-US" sz="1600" u="none" cap="none" strike="noStrike">
                <a:solidFill>
                  <a:srgbClr val="A91FFF"/>
                </a:solidFill>
                <a:latin typeface="Courier New"/>
                <a:ea typeface="Courier New"/>
                <a:cs typeface="Courier New"/>
                <a:sym typeface="Courier New"/>
              </a:rPr>
              <a:t>-</a:t>
            </a:r>
            <a:r>
              <a:rPr b="0" i="0" lang="en-US" sz="1600" u="none" cap="none" strike="noStrike">
                <a:solidFill>
                  <a:srgbClr val="279026"/>
                </a:solidFill>
                <a:latin typeface="Courier New"/>
                <a:ea typeface="Courier New"/>
                <a:cs typeface="Courier New"/>
                <a:sym typeface="Courier New"/>
              </a:rPr>
              <a:t>14</a:t>
            </a:r>
            <a:endParaRPr b="0" i="0" sz="1600" u="none" cap="none" strike="noStrike">
              <a:solidFill>
                <a:schemeClr val="dk1"/>
              </a:solidFill>
              <a:latin typeface="Courier New"/>
              <a:ea typeface="Courier New"/>
              <a:cs typeface="Courier New"/>
              <a:sym typeface="Courier New"/>
            </a:endParaRPr>
          </a:p>
        </p:txBody>
      </p:sp>
      <p:sp>
        <p:nvSpPr>
          <p:cNvPr id="1052" name="Google Shape;1052;p60"/>
          <p:cNvSpPr txBox="1"/>
          <p:nvPr/>
        </p:nvSpPr>
        <p:spPr>
          <a:xfrm>
            <a:off x="3148698" y="3155188"/>
            <a:ext cx="5741670" cy="894080"/>
          </a:xfrm>
          <a:prstGeom prst="rect">
            <a:avLst/>
          </a:prstGeom>
          <a:noFill/>
          <a:ln>
            <a:noFill/>
          </a:ln>
        </p:spPr>
        <p:txBody>
          <a:bodyPr anchorCtr="0" anchor="t" bIns="0" lIns="0" spcFirstLastPara="1" rIns="0" wrap="square" tIns="190500">
            <a:spAutoFit/>
          </a:bodyPr>
          <a:lstStyle/>
          <a:p>
            <a:pPr indent="-415925" lvl="0" marL="427990" marR="0" rtl="0" algn="l">
              <a:lnSpc>
                <a:spcPct val="100000"/>
              </a:lnSpc>
              <a:spcBef>
                <a:spcPts val="0"/>
              </a:spcBef>
              <a:spcAft>
                <a:spcPts val="0"/>
              </a:spcAft>
              <a:buClr>
                <a:srgbClr val="000000"/>
              </a:buClr>
              <a:buSzPts val="2000"/>
              <a:buFont typeface="Tahoma"/>
              <a:buAutoNum type="arabicPeriod" startAt="2"/>
            </a:pPr>
            <a:r>
              <a:rPr b="1" i="0" lang="en-US" sz="2000" u="none" cap="none" strike="noStrike">
                <a:solidFill>
                  <a:srgbClr val="404040"/>
                </a:solidFill>
                <a:latin typeface="Tahoma"/>
                <a:ea typeface="Tahoma"/>
                <a:cs typeface="Tahoma"/>
                <a:sym typeface="Tahoma"/>
              </a:rPr>
              <a:t>Floats (</a:t>
            </a:r>
            <a:r>
              <a:rPr b="1" i="0" lang="en-US" sz="2000" u="none" cap="none" strike="noStrike">
                <a:solidFill>
                  <a:srgbClr val="279026"/>
                </a:solidFill>
                <a:latin typeface="Tahoma"/>
                <a:ea typeface="Tahoma"/>
                <a:cs typeface="Tahoma"/>
                <a:sym typeface="Tahoma"/>
              </a:rPr>
              <a:t>float</a:t>
            </a:r>
            <a:r>
              <a:rPr b="1" i="0" lang="en-US" sz="2000" u="none" cap="none" strike="noStrike">
                <a:solidFill>
                  <a:srgbClr val="404040"/>
                </a:solidFill>
                <a:latin typeface="Tahoma"/>
                <a:ea typeface="Tahoma"/>
                <a:cs typeface="Tahoma"/>
                <a:sym typeface="Tahoma"/>
              </a:rPr>
              <a:t>) </a:t>
            </a:r>
            <a:r>
              <a:rPr b="0" i="0" lang="en-US" sz="2000" u="none" cap="none" strike="noStrike">
                <a:solidFill>
                  <a:srgbClr val="404040"/>
                </a:solidFill>
                <a:latin typeface="Tahoma"/>
                <a:ea typeface="Tahoma"/>
                <a:cs typeface="Tahoma"/>
                <a:sym typeface="Tahoma"/>
              </a:rPr>
              <a:t>– real numbers with decimal points</a:t>
            </a:r>
            <a:endParaRPr b="0" i="0" sz="2000" u="none" cap="none" strike="noStrike">
              <a:solidFill>
                <a:schemeClr val="dk1"/>
              </a:solidFill>
              <a:latin typeface="Tahoma"/>
              <a:ea typeface="Tahoma"/>
              <a:cs typeface="Tahoma"/>
              <a:sym typeface="Tahoma"/>
            </a:endParaRPr>
          </a:p>
          <a:p>
            <a:pPr indent="-342265" lvl="1" marL="342265" marR="215900" rtl="0" algn="l">
              <a:lnSpc>
                <a:spcPct val="100000"/>
              </a:lnSpc>
              <a:spcBef>
                <a:spcPts val="1120"/>
              </a:spcBef>
              <a:spcAft>
                <a:spcPts val="0"/>
              </a:spcAft>
              <a:buClr>
                <a:srgbClr val="3F3F3F"/>
              </a:buClr>
              <a:buSzPts val="1600"/>
              <a:buFont typeface="Arial"/>
              <a:buChar char="•"/>
            </a:pPr>
            <a:r>
              <a:rPr b="0" i="1" lang="en-US" sz="1600" u="none" cap="none" strike="noStrike">
                <a:solidFill>
                  <a:srgbClr val="404040"/>
                </a:solidFill>
                <a:latin typeface="Trebuchet MS"/>
                <a:ea typeface="Trebuchet MS"/>
                <a:cs typeface="Trebuchet MS"/>
                <a:sym typeface="Trebuchet MS"/>
              </a:rPr>
              <a:t>Examples: </a:t>
            </a:r>
            <a:r>
              <a:rPr b="0" i="0" lang="en-US" sz="1600" u="none" cap="none" strike="noStrike">
                <a:solidFill>
                  <a:srgbClr val="279026"/>
                </a:solidFill>
                <a:latin typeface="Courier New"/>
                <a:ea typeface="Courier New"/>
                <a:cs typeface="Courier New"/>
                <a:sym typeface="Courier New"/>
              </a:rPr>
              <a:t>3.14</a:t>
            </a:r>
            <a:r>
              <a:rPr b="0" i="0" lang="en-US" sz="1600" u="none" cap="none" strike="noStrike">
                <a:solidFill>
                  <a:srgbClr val="404040"/>
                </a:solidFill>
                <a:latin typeface="Courier New"/>
                <a:ea typeface="Courier New"/>
                <a:cs typeface="Courier New"/>
                <a:sym typeface="Courier New"/>
              </a:rPr>
              <a:t>, </a:t>
            </a:r>
            <a:r>
              <a:rPr b="0" i="0" lang="en-US" sz="1600" u="none" cap="none" strike="noStrike">
                <a:solidFill>
                  <a:srgbClr val="A91FFF"/>
                </a:solidFill>
                <a:latin typeface="Courier New"/>
                <a:ea typeface="Courier New"/>
                <a:cs typeface="Courier New"/>
                <a:sym typeface="Courier New"/>
              </a:rPr>
              <a:t>-</a:t>
            </a:r>
            <a:r>
              <a:rPr b="0" i="0" lang="en-US" sz="1600" u="none" cap="none" strike="noStrike">
                <a:solidFill>
                  <a:srgbClr val="279026"/>
                </a:solidFill>
                <a:latin typeface="Courier New"/>
                <a:ea typeface="Courier New"/>
                <a:cs typeface="Courier New"/>
                <a:sym typeface="Courier New"/>
              </a:rPr>
              <a:t>1.20134</a:t>
            </a:r>
            <a:r>
              <a:rPr b="0" i="0" lang="en-US" sz="1600" u="none" cap="none" strike="noStrike">
                <a:solidFill>
                  <a:srgbClr val="404040"/>
                </a:solidFill>
                <a:latin typeface="Courier New"/>
                <a:ea typeface="Courier New"/>
                <a:cs typeface="Courier New"/>
                <a:sym typeface="Courier New"/>
              </a:rPr>
              <a:t>, </a:t>
            </a:r>
            <a:r>
              <a:rPr b="0" i="0" lang="en-US" sz="1600" u="none" cap="none" strike="noStrike">
                <a:solidFill>
                  <a:srgbClr val="279026"/>
                </a:solidFill>
                <a:latin typeface="Courier New"/>
                <a:ea typeface="Courier New"/>
                <a:cs typeface="Courier New"/>
                <a:sym typeface="Courier New"/>
              </a:rPr>
              <a:t>0.088</a:t>
            </a:r>
            <a:endParaRPr b="0" i="0" sz="1600" u="none" cap="none" strike="noStrike">
              <a:solidFill>
                <a:schemeClr val="dk1"/>
              </a:solidFill>
              <a:latin typeface="Courier New"/>
              <a:ea typeface="Courier New"/>
              <a:cs typeface="Courier New"/>
              <a:sym typeface="Courier New"/>
            </a:endParaRPr>
          </a:p>
        </p:txBody>
      </p:sp>
      <p:sp>
        <p:nvSpPr>
          <p:cNvPr id="1053" name="Google Shape;1053;p60"/>
          <p:cNvSpPr txBox="1"/>
          <p:nvPr/>
        </p:nvSpPr>
        <p:spPr>
          <a:xfrm>
            <a:off x="3148698" y="4469892"/>
            <a:ext cx="7411720" cy="719455"/>
          </a:xfrm>
          <a:prstGeom prst="rect">
            <a:avLst/>
          </a:prstGeom>
          <a:noFill/>
          <a:ln>
            <a:noFill/>
          </a:ln>
        </p:spPr>
        <p:txBody>
          <a:bodyPr anchorCtr="0" anchor="t" bIns="0" lIns="0" spcFirstLastPara="1" rIns="0" wrap="square" tIns="12700">
            <a:spAutoFit/>
          </a:bodyPr>
          <a:lstStyle/>
          <a:p>
            <a:pPr indent="-415925" lvl="0" marL="427990" marR="0" rtl="0" algn="l">
              <a:lnSpc>
                <a:spcPct val="100000"/>
              </a:lnSpc>
              <a:spcBef>
                <a:spcPts val="0"/>
              </a:spcBef>
              <a:spcAft>
                <a:spcPts val="0"/>
              </a:spcAft>
              <a:buClr>
                <a:srgbClr val="000000"/>
              </a:buClr>
              <a:buSzPts val="2000"/>
              <a:buFont typeface="Tahoma"/>
              <a:buAutoNum type="arabicPeriod" startAt="3"/>
            </a:pPr>
            <a:r>
              <a:rPr b="1" i="0" lang="en-US" sz="2000" u="none" cap="none" strike="noStrike">
                <a:solidFill>
                  <a:srgbClr val="404040"/>
                </a:solidFill>
                <a:latin typeface="Tahoma"/>
                <a:ea typeface="Tahoma"/>
                <a:cs typeface="Tahoma"/>
                <a:sym typeface="Tahoma"/>
              </a:rPr>
              <a:t>Complex (</a:t>
            </a:r>
            <a:r>
              <a:rPr b="1" i="0" lang="en-US" sz="2000" u="none" cap="none" strike="noStrike">
                <a:solidFill>
                  <a:srgbClr val="279026"/>
                </a:solidFill>
                <a:latin typeface="Tahoma"/>
                <a:ea typeface="Tahoma"/>
                <a:cs typeface="Tahoma"/>
                <a:sym typeface="Tahoma"/>
              </a:rPr>
              <a:t>complex</a:t>
            </a:r>
            <a:r>
              <a:rPr b="1" i="0" lang="en-US" sz="2000" u="none" cap="none" strike="noStrike">
                <a:solidFill>
                  <a:srgbClr val="404040"/>
                </a:solidFill>
                <a:latin typeface="Tahoma"/>
                <a:ea typeface="Tahoma"/>
                <a:cs typeface="Tahoma"/>
                <a:sym typeface="Tahoma"/>
              </a:rPr>
              <a:t>) </a:t>
            </a:r>
            <a:r>
              <a:rPr b="0" i="0" lang="en-US" sz="2000" u="none" cap="none" strike="noStrike">
                <a:solidFill>
                  <a:srgbClr val="404040"/>
                </a:solidFill>
                <a:latin typeface="Tahoma"/>
                <a:ea typeface="Tahoma"/>
                <a:cs typeface="Tahoma"/>
                <a:sym typeface="Tahoma"/>
              </a:rPr>
              <a:t>– numbers with real and imaginary portions</a:t>
            </a:r>
            <a:endParaRPr b="0" i="0" sz="2000" u="none" cap="none" strike="noStrike">
              <a:solidFill>
                <a:schemeClr val="dk1"/>
              </a:solidFill>
              <a:latin typeface="Tahoma"/>
              <a:ea typeface="Tahoma"/>
              <a:cs typeface="Tahoma"/>
              <a:sym typeface="Tahoma"/>
            </a:endParaRPr>
          </a:p>
          <a:p>
            <a:pPr indent="-343533" lvl="1" marL="1204595" marR="0" rtl="0" algn="l">
              <a:lnSpc>
                <a:spcPct val="100000"/>
              </a:lnSpc>
              <a:spcBef>
                <a:spcPts val="1140"/>
              </a:spcBef>
              <a:spcAft>
                <a:spcPts val="0"/>
              </a:spcAft>
              <a:buClr>
                <a:srgbClr val="3F3F3F"/>
              </a:buClr>
              <a:buSzPts val="1600"/>
              <a:buFont typeface="Arial"/>
              <a:buChar char="•"/>
            </a:pPr>
            <a:r>
              <a:rPr b="0" i="1" lang="en-US" sz="1600" u="none" cap="none" strike="noStrike">
                <a:solidFill>
                  <a:srgbClr val="404040"/>
                </a:solidFill>
                <a:latin typeface="Trebuchet MS"/>
                <a:ea typeface="Trebuchet MS"/>
                <a:cs typeface="Trebuchet MS"/>
                <a:sym typeface="Trebuchet MS"/>
              </a:rPr>
              <a:t>Examples: </a:t>
            </a:r>
            <a:r>
              <a:rPr b="0" i="0" lang="en-US" sz="1600" u="none" cap="none" strike="noStrike">
                <a:solidFill>
                  <a:srgbClr val="279026"/>
                </a:solidFill>
                <a:latin typeface="Courier New"/>
                <a:ea typeface="Courier New"/>
                <a:cs typeface="Courier New"/>
                <a:sym typeface="Courier New"/>
              </a:rPr>
              <a:t>3 </a:t>
            </a:r>
            <a:r>
              <a:rPr b="0" i="0" lang="en-US" sz="1600" u="none" cap="none" strike="noStrike">
                <a:solidFill>
                  <a:srgbClr val="A91FFF"/>
                </a:solidFill>
                <a:latin typeface="Courier New"/>
                <a:ea typeface="Courier New"/>
                <a:cs typeface="Courier New"/>
                <a:sym typeface="Courier New"/>
              </a:rPr>
              <a:t>+ </a:t>
            </a:r>
            <a:r>
              <a:rPr b="0" i="0" lang="en-US" sz="1600" u="none" cap="none" strike="noStrike">
                <a:solidFill>
                  <a:srgbClr val="279026"/>
                </a:solidFill>
                <a:latin typeface="Courier New"/>
                <a:ea typeface="Courier New"/>
                <a:cs typeface="Courier New"/>
                <a:sym typeface="Courier New"/>
              </a:rPr>
              <a:t>2j</a:t>
            </a:r>
            <a:r>
              <a:rPr b="0" i="0" lang="en-US" sz="1600" u="none" cap="none" strike="noStrike">
                <a:solidFill>
                  <a:srgbClr val="404040"/>
                </a:solidFill>
                <a:latin typeface="Courier New"/>
                <a:ea typeface="Courier New"/>
                <a:cs typeface="Courier New"/>
                <a:sym typeface="Courier New"/>
              </a:rPr>
              <a:t>, </a:t>
            </a:r>
            <a:r>
              <a:rPr b="0" i="0" lang="en-US" sz="1600" u="none" cap="none" strike="noStrike">
                <a:solidFill>
                  <a:srgbClr val="279026"/>
                </a:solidFill>
                <a:latin typeface="Courier New"/>
                <a:ea typeface="Courier New"/>
                <a:cs typeface="Courier New"/>
                <a:sym typeface="Courier New"/>
              </a:rPr>
              <a:t>2.4 </a:t>
            </a:r>
            <a:r>
              <a:rPr b="0" i="0" lang="en-US" sz="1600" u="none" cap="none" strike="noStrike">
                <a:solidFill>
                  <a:srgbClr val="A91FFF"/>
                </a:solidFill>
                <a:latin typeface="Courier New"/>
                <a:ea typeface="Courier New"/>
                <a:cs typeface="Courier New"/>
                <a:sym typeface="Courier New"/>
              </a:rPr>
              <a:t>- </a:t>
            </a:r>
            <a:r>
              <a:rPr b="0" i="0" lang="en-US" sz="1600" u="none" cap="none" strike="noStrike">
                <a:solidFill>
                  <a:srgbClr val="279026"/>
                </a:solidFill>
                <a:latin typeface="Courier New"/>
                <a:ea typeface="Courier New"/>
                <a:cs typeface="Courier New"/>
                <a:sym typeface="Courier New"/>
              </a:rPr>
              <a:t>1j</a:t>
            </a:r>
            <a:r>
              <a:rPr b="0" i="0" lang="en-US" sz="1600" u="none" cap="none" strike="noStrike">
                <a:solidFill>
                  <a:srgbClr val="404040"/>
                </a:solidFill>
                <a:latin typeface="Courier New"/>
                <a:ea typeface="Courier New"/>
                <a:cs typeface="Courier New"/>
                <a:sym typeface="Courier New"/>
              </a:rPr>
              <a:t>, </a:t>
            </a:r>
            <a:r>
              <a:rPr b="0" i="0" lang="en-US" sz="1600" u="none" cap="none" strike="noStrike">
                <a:solidFill>
                  <a:srgbClr val="A91FFF"/>
                </a:solidFill>
                <a:latin typeface="Courier New"/>
                <a:ea typeface="Courier New"/>
                <a:cs typeface="Courier New"/>
                <a:sym typeface="Courier New"/>
              </a:rPr>
              <a:t>-</a:t>
            </a:r>
            <a:r>
              <a:rPr b="0" i="0" lang="en-US" sz="1600" u="none" cap="none" strike="noStrike">
                <a:solidFill>
                  <a:srgbClr val="279026"/>
                </a:solidFill>
                <a:latin typeface="Courier New"/>
                <a:ea typeface="Courier New"/>
                <a:cs typeface="Courier New"/>
                <a:sym typeface="Courier New"/>
              </a:rPr>
              <a:t>2j</a:t>
            </a:r>
            <a:endParaRPr b="0" i="0" sz="1600" u="none" cap="none" strike="noStrike">
              <a:solidFill>
                <a:schemeClr val="dk1"/>
              </a:solidFill>
              <a:latin typeface="Courier New"/>
              <a:ea typeface="Courier New"/>
              <a:cs typeface="Courier New"/>
              <a:sym typeface="Courier New"/>
            </a:endParaRPr>
          </a:p>
        </p:txBody>
      </p:sp>
      <p:sp>
        <p:nvSpPr>
          <p:cNvPr id="1054" name="Google Shape;1054;p60"/>
          <p:cNvSpPr/>
          <p:nvPr/>
        </p:nvSpPr>
        <p:spPr>
          <a:xfrm>
            <a:off x="3078124" y="5811275"/>
            <a:ext cx="7675244" cy="548639"/>
          </a:xfrm>
          <a:custGeom>
            <a:rect b="b" l="l" r="r" t="t"/>
            <a:pathLst>
              <a:path extrusionOk="0" h="548639" w="7223759">
                <a:moveTo>
                  <a:pt x="7223759" y="0"/>
                </a:moveTo>
                <a:lnTo>
                  <a:pt x="202882" y="0"/>
                </a:lnTo>
                <a:lnTo>
                  <a:pt x="156362" y="5358"/>
                </a:lnTo>
                <a:lnTo>
                  <a:pt x="113658" y="20621"/>
                </a:lnTo>
                <a:lnTo>
                  <a:pt x="75988" y="44572"/>
                </a:lnTo>
                <a:lnTo>
                  <a:pt x="44570" y="75991"/>
                </a:lnTo>
                <a:lnTo>
                  <a:pt x="20620" y="113662"/>
                </a:lnTo>
                <a:lnTo>
                  <a:pt x="5358" y="156367"/>
                </a:lnTo>
                <a:lnTo>
                  <a:pt x="0" y="202887"/>
                </a:lnTo>
                <a:lnTo>
                  <a:pt x="0" y="548639"/>
                </a:lnTo>
                <a:lnTo>
                  <a:pt x="7020864" y="548639"/>
                </a:lnTo>
                <a:lnTo>
                  <a:pt x="7067385" y="543281"/>
                </a:lnTo>
                <a:lnTo>
                  <a:pt x="7110091" y="528018"/>
                </a:lnTo>
                <a:lnTo>
                  <a:pt x="7147763" y="504067"/>
                </a:lnTo>
                <a:lnTo>
                  <a:pt x="7179184" y="472647"/>
                </a:lnTo>
                <a:lnTo>
                  <a:pt x="7203136" y="434976"/>
                </a:lnTo>
                <a:lnTo>
                  <a:pt x="7218401" y="392271"/>
                </a:lnTo>
                <a:lnTo>
                  <a:pt x="7223759" y="345751"/>
                </a:lnTo>
                <a:lnTo>
                  <a:pt x="7223759"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5" name="Google Shape;1055;p60"/>
          <p:cNvSpPr txBox="1"/>
          <p:nvPr/>
        </p:nvSpPr>
        <p:spPr>
          <a:xfrm>
            <a:off x="3650602" y="5973575"/>
            <a:ext cx="6909900" cy="208500"/>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Never worked with complex numbers before? Don’t worry! They are rarely used in </a:t>
            </a:r>
            <a:r>
              <a:rPr b="1" i="0" lang="en-US" sz="1200" u="none" cap="none" strike="noStrike">
                <a:solidFill>
                  <a:srgbClr val="F9FEA5"/>
                </a:solidFill>
                <a:latin typeface="Tahoma"/>
                <a:ea typeface="Tahoma"/>
                <a:cs typeface="Tahoma"/>
                <a:sym typeface="Tahoma"/>
              </a:rPr>
              <a:t>data  analytics</a:t>
            </a:r>
            <a:endParaRPr b="0" i="0" sz="1200" u="none" cap="none" strike="noStrike">
              <a:solidFill>
                <a:schemeClr val="dk1"/>
              </a:solidFill>
              <a:latin typeface="Tahoma"/>
              <a:ea typeface="Tahoma"/>
              <a:cs typeface="Tahoma"/>
              <a:sym typeface="Tahoma"/>
            </a:endParaRPr>
          </a:p>
        </p:txBody>
      </p:sp>
      <p:pic>
        <p:nvPicPr>
          <p:cNvPr id="1056" name="Google Shape;1056;p60"/>
          <p:cNvPicPr preferRelativeResize="0"/>
          <p:nvPr/>
        </p:nvPicPr>
        <p:blipFill rotWithShape="1">
          <a:blip r:embed="rId5">
            <a:alphaModFix/>
          </a:blip>
          <a:srcRect b="0" l="0" r="0" t="0"/>
          <a:stretch/>
        </p:blipFill>
        <p:spPr>
          <a:xfrm>
            <a:off x="3185160" y="5897879"/>
            <a:ext cx="371856" cy="374903"/>
          </a:xfrm>
          <a:prstGeom prst="rect">
            <a:avLst/>
          </a:prstGeom>
          <a:noFill/>
          <a:ln>
            <a:noFill/>
          </a:ln>
        </p:spPr>
      </p:pic>
      <p:sp>
        <p:nvSpPr>
          <p:cNvPr id="1057" name="Google Shape;1057;p6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6"/>
          <p:cNvPicPr preferRelativeResize="0"/>
          <p:nvPr/>
        </p:nvPicPr>
        <p:blipFill rotWithShape="1">
          <a:blip r:embed="rId3">
            <a:alphaModFix/>
          </a:blip>
          <a:srcRect b="0" l="0" r="0" t="0"/>
          <a:stretch/>
        </p:blipFill>
        <p:spPr>
          <a:xfrm>
            <a:off x="0" y="9850"/>
            <a:ext cx="12191997" cy="6858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61" name="Shape 1061"/>
        <p:cNvGrpSpPr/>
        <p:nvPr/>
      </p:nvGrpSpPr>
      <p:grpSpPr>
        <a:xfrm>
          <a:off x="0" y="0"/>
          <a:ext cx="0" cy="0"/>
          <a:chOff x="0" y="0"/>
          <a:chExt cx="0" cy="0"/>
        </a:xfrm>
      </p:grpSpPr>
      <p:sp>
        <p:nvSpPr>
          <p:cNvPr id="1062" name="Google Shape;1062;p61"/>
          <p:cNvSpPr txBox="1"/>
          <p:nvPr>
            <p:ph type="title"/>
          </p:nvPr>
        </p:nvSpPr>
        <p:spPr>
          <a:xfrm>
            <a:off x="3241675" y="254509"/>
            <a:ext cx="570992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NUMERIC TYPE CONVERSION</a:t>
            </a:r>
            <a:endParaRPr/>
          </a:p>
        </p:txBody>
      </p:sp>
      <p:grpSp>
        <p:nvGrpSpPr>
          <p:cNvPr id="1063" name="Google Shape;1063;p61"/>
          <p:cNvGrpSpPr/>
          <p:nvPr/>
        </p:nvGrpSpPr>
        <p:grpSpPr>
          <a:xfrm>
            <a:off x="215737" y="324764"/>
            <a:ext cx="11760603" cy="1054100"/>
            <a:chOff x="215737" y="324764"/>
            <a:chExt cx="11760603" cy="1054100"/>
          </a:xfrm>
        </p:grpSpPr>
        <p:pic>
          <p:nvPicPr>
            <p:cNvPr id="1064" name="Google Shape;1064;p6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065" name="Google Shape;1065;p6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66" name="Google Shape;1066;p61"/>
            <p:cNvPicPr preferRelativeResize="0"/>
            <p:nvPr/>
          </p:nvPicPr>
          <p:blipFill rotWithShape="1">
            <a:blip r:embed="rId4">
              <a:alphaModFix/>
            </a:blip>
            <a:srcRect b="0" l="0" r="0" t="0"/>
            <a:stretch/>
          </p:blipFill>
          <p:spPr>
            <a:xfrm>
              <a:off x="845257" y="522897"/>
              <a:ext cx="457203" cy="653135"/>
            </a:xfrm>
            <a:prstGeom prst="rect">
              <a:avLst/>
            </a:prstGeom>
            <a:noFill/>
            <a:ln>
              <a:noFill/>
            </a:ln>
          </p:spPr>
        </p:pic>
      </p:grpSp>
      <p:sp>
        <p:nvSpPr>
          <p:cNvPr id="1067" name="Google Shape;1067;p61"/>
          <p:cNvSpPr txBox="1"/>
          <p:nvPr/>
        </p:nvSpPr>
        <p:spPr>
          <a:xfrm>
            <a:off x="2691500" y="1549900"/>
            <a:ext cx="9500400" cy="914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Use “&lt;data type&gt;(object)” to </a:t>
            </a:r>
            <a:r>
              <a:rPr b="1" i="0" lang="en-US" sz="2000" u="none" cap="none" strike="noStrike">
                <a:solidFill>
                  <a:srgbClr val="404040"/>
                </a:solidFill>
                <a:latin typeface="Tahoma"/>
                <a:ea typeface="Tahoma"/>
                <a:cs typeface="Tahoma"/>
                <a:sym typeface="Tahoma"/>
              </a:rPr>
              <a:t>convert any number </a:t>
            </a:r>
            <a:r>
              <a:rPr b="0" i="0" lang="en-US" sz="2000" u="none" cap="none" strike="noStrike">
                <a:solidFill>
                  <a:srgbClr val="404040"/>
                </a:solidFill>
                <a:latin typeface="Tahoma"/>
                <a:ea typeface="Tahoma"/>
                <a:cs typeface="Tahoma"/>
                <a:sym typeface="Tahoma"/>
              </a:rPr>
              <a:t>into a numeric data type</a:t>
            </a:r>
            <a:endParaRPr b="0" i="0" sz="2000" u="none" cap="none" strike="noStrike">
              <a:solidFill>
                <a:schemeClr val="dk1"/>
              </a:solidFill>
              <a:latin typeface="Tahoma"/>
              <a:ea typeface="Tahoma"/>
              <a:cs typeface="Tahoma"/>
              <a:sym typeface="Tahoma"/>
            </a:endParaRPr>
          </a:p>
          <a:p>
            <a:pPr indent="0" lvl="0" marL="0" marR="0" rtl="0" algn="l">
              <a:lnSpc>
                <a:spcPct val="100000"/>
              </a:lnSpc>
              <a:spcBef>
                <a:spcPts val="10"/>
              </a:spcBef>
              <a:spcAft>
                <a:spcPts val="0"/>
              </a:spcAft>
              <a:buClr>
                <a:srgbClr val="000000"/>
              </a:buClr>
              <a:buSzPts val="2250"/>
              <a:buFont typeface="Arial"/>
              <a:buNone/>
            </a:pPr>
            <a:r>
              <a:t/>
            </a:r>
            <a:endParaRPr b="0" i="0" sz="2250" u="none" cap="none" strike="noStrike">
              <a:solidFill>
                <a:schemeClr val="dk1"/>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You can convert floats into integers:	And even strings into floats (or integers):</a:t>
            </a:r>
            <a:endParaRPr b="0" i="0" sz="1600" u="none" cap="none" strike="noStrike">
              <a:solidFill>
                <a:schemeClr val="dk1"/>
              </a:solidFill>
              <a:latin typeface="Tahoma"/>
              <a:ea typeface="Tahoma"/>
              <a:cs typeface="Tahoma"/>
              <a:sym typeface="Tahoma"/>
            </a:endParaRPr>
          </a:p>
        </p:txBody>
      </p:sp>
      <p:pic>
        <p:nvPicPr>
          <p:cNvPr id="1068" name="Google Shape;1068;p61"/>
          <p:cNvPicPr preferRelativeResize="0"/>
          <p:nvPr/>
        </p:nvPicPr>
        <p:blipFill rotWithShape="1">
          <a:blip r:embed="rId5">
            <a:alphaModFix/>
          </a:blip>
          <a:srcRect b="0" l="0" r="0" t="0"/>
          <a:stretch/>
        </p:blipFill>
        <p:spPr>
          <a:xfrm>
            <a:off x="2612770" y="3497977"/>
            <a:ext cx="2978835" cy="819374"/>
          </a:xfrm>
          <a:prstGeom prst="rect">
            <a:avLst/>
          </a:prstGeom>
          <a:noFill/>
          <a:ln>
            <a:noFill/>
          </a:ln>
        </p:spPr>
      </p:pic>
      <p:pic>
        <p:nvPicPr>
          <p:cNvPr id="1069" name="Google Shape;1069;p61"/>
          <p:cNvPicPr preferRelativeResize="0"/>
          <p:nvPr/>
        </p:nvPicPr>
        <p:blipFill rotWithShape="1">
          <a:blip r:embed="rId6">
            <a:alphaModFix/>
          </a:blip>
          <a:srcRect b="0" l="0" r="0" t="0"/>
          <a:stretch/>
        </p:blipFill>
        <p:spPr>
          <a:xfrm>
            <a:off x="2612770" y="2580462"/>
            <a:ext cx="1509610" cy="855078"/>
          </a:xfrm>
          <a:prstGeom prst="rect">
            <a:avLst/>
          </a:prstGeom>
          <a:noFill/>
          <a:ln>
            <a:noFill/>
          </a:ln>
        </p:spPr>
      </p:pic>
      <p:sp>
        <p:nvSpPr>
          <p:cNvPr id="1070" name="Google Shape;1070;p61"/>
          <p:cNvSpPr txBox="1"/>
          <p:nvPr/>
        </p:nvSpPr>
        <p:spPr>
          <a:xfrm>
            <a:off x="2691501" y="4819400"/>
            <a:ext cx="23637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Integers into floats:</a:t>
            </a:r>
            <a:endParaRPr b="0" i="0" sz="1600" u="none" cap="none" strike="noStrike">
              <a:solidFill>
                <a:schemeClr val="dk1"/>
              </a:solidFill>
              <a:latin typeface="Tahoma"/>
              <a:ea typeface="Tahoma"/>
              <a:cs typeface="Tahoma"/>
              <a:sym typeface="Tahoma"/>
            </a:endParaRPr>
          </a:p>
        </p:txBody>
      </p:sp>
      <p:pic>
        <p:nvPicPr>
          <p:cNvPr id="1071" name="Google Shape;1071;p61"/>
          <p:cNvPicPr preferRelativeResize="0"/>
          <p:nvPr/>
        </p:nvPicPr>
        <p:blipFill rotWithShape="1">
          <a:blip r:embed="rId7">
            <a:alphaModFix/>
          </a:blip>
          <a:srcRect b="0" l="0" r="0" t="0"/>
          <a:stretch/>
        </p:blipFill>
        <p:spPr>
          <a:xfrm>
            <a:off x="2612770" y="5222163"/>
            <a:ext cx="2935973" cy="1017643"/>
          </a:xfrm>
          <a:prstGeom prst="rect">
            <a:avLst/>
          </a:prstGeom>
          <a:noFill/>
          <a:ln>
            <a:noFill/>
          </a:ln>
        </p:spPr>
      </p:pic>
      <p:grpSp>
        <p:nvGrpSpPr>
          <p:cNvPr id="1072" name="Google Shape;1072;p61"/>
          <p:cNvGrpSpPr/>
          <p:nvPr/>
        </p:nvGrpSpPr>
        <p:grpSpPr>
          <a:xfrm>
            <a:off x="6874523" y="2580462"/>
            <a:ext cx="2959658" cy="1728723"/>
            <a:chOff x="6874523" y="2580462"/>
            <a:chExt cx="2959658" cy="1728723"/>
          </a:xfrm>
        </p:grpSpPr>
        <p:pic>
          <p:nvPicPr>
            <p:cNvPr id="1073" name="Google Shape;1073;p61"/>
            <p:cNvPicPr preferRelativeResize="0"/>
            <p:nvPr/>
          </p:nvPicPr>
          <p:blipFill rotWithShape="1">
            <a:blip r:embed="rId8">
              <a:alphaModFix/>
            </a:blip>
            <a:srcRect b="0" l="0" r="0" t="0"/>
            <a:stretch/>
          </p:blipFill>
          <p:spPr>
            <a:xfrm>
              <a:off x="6874523" y="3497978"/>
              <a:ext cx="2959658" cy="811207"/>
            </a:xfrm>
            <a:prstGeom prst="rect">
              <a:avLst/>
            </a:prstGeom>
            <a:noFill/>
            <a:ln>
              <a:noFill/>
            </a:ln>
          </p:spPr>
        </p:pic>
        <p:pic>
          <p:nvPicPr>
            <p:cNvPr id="1074" name="Google Shape;1074;p61"/>
            <p:cNvPicPr preferRelativeResize="0"/>
            <p:nvPr/>
          </p:nvPicPr>
          <p:blipFill rotWithShape="1">
            <a:blip r:embed="rId9">
              <a:alphaModFix/>
            </a:blip>
            <a:srcRect b="0" l="0" r="0" t="0"/>
            <a:stretch/>
          </p:blipFill>
          <p:spPr>
            <a:xfrm>
              <a:off x="6874523" y="2580462"/>
              <a:ext cx="1228598" cy="876808"/>
            </a:xfrm>
            <a:prstGeom prst="rect">
              <a:avLst/>
            </a:prstGeom>
            <a:noFill/>
            <a:ln>
              <a:noFill/>
            </a:ln>
          </p:spPr>
        </p:pic>
      </p:grpSp>
      <p:grpSp>
        <p:nvGrpSpPr>
          <p:cNvPr id="1075" name="Google Shape;1075;p61"/>
          <p:cNvGrpSpPr/>
          <p:nvPr/>
        </p:nvGrpSpPr>
        <p:grpSpPr>
          <a:xfrm>
            <a:off x="6874523" y="5222163"/>
            <a:ext cx="4710595" cy="850652"/>
            <a:chOff x="6874523" y="5222163"/>
            <a:chExt cx="4710595" cy="850652"/>
          </a:xfrm>
        </p:grpSpPr>
        <p:pic>
          <p:nvPicPr>
            <p:cNvPr id="1076" name="Google Shape;1076;p61"/>
            <p:cNvPicPr preferRelativeResize="0"/>
            <p:nvPr/>
          </p:nvPicPr>
          <p:blipFill rotWithShape="1">
            <a:blip r:embed="rId10">
              <a:alphaModFix/>
            </a:blip>
            <a:srcRect b="0" l="0" r="0" t="0"/>
            <a:stretch/>
          </p:blipFill>
          <p:spPr>
            <a:xfrm>
              <a:off x="6874523" y="5222163"/>
              <a:ext cx="2450819" cy="605214"/>
            </a:xfrm>
            <a:prstGeom prst="rect">
              <a:avLst/>
            </a:prstGeom>
            <a:noFill/>
            <a:ln>
              <a:noFill/>
            </a:ln>
          </p:spPr>
        </p:pic>
        <p:pic>
          <p:nvPicPr>
            <p:cNvPr id="1077" name="Google Shape;1077;p61"/>
            <p:cNvPicPr preferRelativeResize="0"/>
            <p:nvPr/>
          </p:nvPicPr>
          <p:blipFill rotWithShape="1">
            <a:blip r:embed="rId11">
              <a:alphaModFix/>
            </a:blip>
            <a:srcRect b="0" l="0" r="0" t="0"/>
            <a:stretch/>
          </p:blipFill>
          <p:spPr>
            <a:xfrm>
              <a:off x="6939839" y="5794753"/>
              <a:ext cx="4645279" cy="278062"/>
            </a:xfrm>
            <a:prstGeom prst="rect">
              <a:avLst/>
            </a:prstGeom>
            <a:noFill/>
            <a:ln>
              <a:noFill/>
            </a:ln>
          </p:spPr>
        </p:pic>
      </p:grpSp>
      <p:sp>
        <p:nvSpPr>
          <p:cNvPr id="1078" name="Google Shape;1078;p61"/>
          <p:cNvSpPr txBox="1"/>
          <p:nvPr/>
        </p:nvSpPr>
        <p:spPr>
          <a:xfrm>
            <a:off x="6953250" y="4822444"/>
            <a:ext cx="4245610" cy="81597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As long as they only contain numeric characters:</a:t>
            </a:r>
            <a:endParaRPr b="0" i="0" sz="1600" u="none" cap="none" strike="noStrike">
              <a:solidFill>
                <a:schemeClr val="dk1"/>
              </a:solidFill>
              <a:latin typeface="Tahoma"/>
              <a:ea typeface="Tahoma"/>
              <a:cs typeface="Tahoma"/>
              <a:sym typeface="Tahoma"/>
            </a:endParaRPr>
          </a:p>
          <a:p>
            <a:pPr indent="0" lvl="0" marL="2527300" marR="0" rtl="0" algn="l">
              <a:lnSpc>
                <a:spcPct val="115833"/>
              </a:lnSpc>
              <a:spcBef>
                <a:spcPts val="145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Note that this string</a:t>
            </a:r>
            <a:endParaRPr b="0" i="0" sz="1200" u="none" cap="none" strike="noStrike">
              <a:solidFill>
                <a:schemeClr val="dk1"/>
              </a:solidFill>
              <a:latin typeface="Trebuchet MS"/>
              <a:ea typeface="Trebuchet MS"/>
              <a:cs typeface="Trebuchet MS"/>
              <a:sym typeface="Trebuchet MS"/>
            </a:endParaRPr>
          </a:p>
          <a:p>
            <a:pPr indent="0" lvl="0" marL="2527300" marR="0" rtl="0" algn="l">
              <a:lnSpc>
                <a:spcPct val="116000"/>
              </a:lnSpc>
              <a:spcBef>
                <a:spcPts val="0"/>
              </a:spcBef>
              <a:spcAft>
                <a:spcPts val="0"/>
              </a:spcAft>
              <a:buClr>
                <a:srgbClr val="000000"/>
              </a:buClr>
              <a:buSzPts val="1250"/>
              <a:buFont typeface="Arial"/>
              <a:buNone/>
            </a:pPr>
            <a:r>
              <a:rPr b="1" i="1" lang="en-US" sz="1250" u="none" cap="none" strike="noStrike">
                <a:solidFill>
                  <a:srgbClr val="404040"/>
                </a:solidFill>
                <a:latin typeface="Trebuchet MS"/>
                <a:ea typeface="Trebuchet MS"/>
                <a:cs typeface="Trebuchet MS"/>
                <a:sym typeface="Trebuchet MS"/>
              </a:rPr>
              <a:t>has letters</a:t>
            </a:r>
            <a:endParaRPr b="0" i="0" sz="1250" u="none" cap="none" strike="noStrike">
              <a:solidFill>
                <a:schemeClr val="dk1"/>
              </a:solidFill>
              <a:latin typeface="Trebuchet MS"/>
              <a:ea typeface="Trebuchet MS"/>
              <a:cs typeface="Trebuchet MS"/>
              <a:sym typeface="Trebuchet MS"/>
            </a:endParaRPr>
          </a:p>
        </p:txBody>
      </p:sp>
      <p:sp>
        <p:nvSpPr>
          <p:cNvPr id="1079" name="Google Shape;1079;p61"/>
          <p:cNvSpPr txBox="1"/>
          <p:nvPr/>
        </p:nvSpPr>
        <p:spPr>
          <a:xfrm>
            <a:off x="3836606" y="4194123"/>
            <a:ext cx="2614930" cy="21907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Note that converting to int </a:t>
            </a:r>
            <a:r>
              <a:rPr b="1" i="1" lang="en-US" sz="1250" u="none" cap="none" strike="noStrike">
                <a:solidFill>
                  <a:srgbClr val="404040"/>
                </a:solidFill>
                <a:latin typeface="Trebuchet MS"/>
                <a:ea typeface="Trebuchet MS"/>
                <a:cs typeface="Trebuchet MS"/>
                <a:sym typeface="Trebuchet MS"/>
              </a:rPr>
              <a:t>rounds down</a:t>
            </a:r>
            <a:endParaRPr b="0" i="0" sz="1250" u="none" cap="none" strike="noStrike">
              <a:solidFill>
                <a:schemeClr val="dk1"/>
              </a:solidFill>
              <a:latin typeface="Trebuchet MS"/>
              <a:ea typeface="Trebuchet MS"/>
              <a:cs typeface="Trebuchet MS"/>
              <a:sym typeface="Trebuchet MS"/>
            </a:endParaRPr>
          </a:p>
        </p:txBody>
      </p:sp>
      <p:sp>
        <p:nvSpPr>
          <p:cNvPr id="1080" name="Google Shape;1080;p61"/>
          <p:cNvSpPr/>
          <p:nvPr/>
        </p:nvSpPr>
        <p:spPr>
          <a:xfrm>
            <a:off x="3421976" y="4241672"/>
            <a:ext cx="336550" cy="85725"/>
          </a:xfrm>
          <a:custGeom>
            <a:rect b="b" l="l" r="r" t="t"/>
            <a:pathLst>
              <a:path extrusionOk="0" h="85725" w="336550">
                <a:moveTo>
                  <a:pt x="69683" y="32430"/>
                </a:moveTo>
                <a:lnTo>
                  <a:pt x="108051" y="69227"/>
                </a:lnTo>
                <a:lnTo>
                  <a:pt x="151295" y="78803"/>
                </a:lnTo>
                <a:lnTo>
                  <a:pt x="200101" y="83654"/>
                </a:lnTo>
                <a:lnTo>
                  <a:pt x="280365" y="85115"/>
                </a:lnTo>
                <a:lnTo>
                  <a:pt x="336067" y="84162"/>
                </a:lnTo>
                <a:lnTo>
                  <a:pt x="335753" y="66065"/>
                </a:lnTo>
                <a:lnTo>
                  <a:pt x="280047" y="66065"/>
                </a:lnTo>
                <a:lnTo>
                  <a:pt x="226326" y="65697"/>
                </a:lnTo>
                <a:lnTo>
                  <a:pt x="176555" y="62737"/>
                </a:lnTo>
                <a:lnTo>
                  <a:pt x="132359" y="55943"/>
                </a:lnTo>
                <a:lnTo>
                  <a:pt x="94957" y="44576"/>
                </a:lnTo>
                <a:lnTo>
                  <a:pt x="78282" y="37401"/>
                </a:lnTo>
                <a:lnTo>
                  <a:pt x="69683" y="32430"/>
                </a:lnTo>
                <a:close/>
              </a:path>
              <a:path extrusionOk="0" h="85725" w="336550">
                <a:moveTo>
                  <a:pt x="0" y="0"/>
                </a:moveTo>
                <a:lnTo>
                  <a:pt x="43802" y="73063"/>
                </a:lnTo>
                <a:lnTo>
                  <a:pt x="59478" y="48452"/>
                </a:lnTo>
                <a:lnTo>
                  <a:pt x="48818" y="42367"/>
                </a:lnTo>
                <a:lnTo>
                  <a:pt x="58292" y="25844"/>
                </a:lnTo>
                <a:lnTo>
                  <a:pt x="73878" y="25844"/>
                </a:lnTo>
                <a:lnTo>
                  <a:pt x="84734" y="8801"/>
                </a:lnTo>
                <a:lnTo>
                  <a:pt x="0" y="0"/>
                </a:lnTo>
                <a:close/>
              </a:path>
              <a:path extrusionOk="0" h="85725" w="336550">
                <a:moveTo>
                  <a:pt x="335737" y="65125"/>
                </a:moveTo>
                <a:lnTo>
                  <a:pt x="280047" y="66065"/>
                </a:lnTo>
                <a:lnTo>
                  <a:pt x="335753" y="66065"/>
                </a:lnTo>
                <a:lnTo>
                  <a:pt x="335737" y="65125"/>
                </a:lnTo>
                <a:close/>
              </a:path>
              <a:path extrusionOk="0" h="85725" w="336550">
                <a:moveTo>
                  <a:pt x="58292" y="25844"/>
                </a:moveTo>
                <a:lnTo>
                  <a:pt x="48818" y="42367"/>
                </a:lnTo>
                <a:lnTo>
                  <a:pt x="59478" y="48452"/>
                </a:lnTo>
                <a:lnTo>
                  <a:pt x="69683" y="32430"/>
                </a:lnTo>
                <a:lnTo>
                  <a:pt x="58292" y="25844"/>
                </a:lnTo>
                <a:close/>
              </a:path>
              <a:path extrusionOk="0" h="85725" w="336550">
                <a:moveTo>
                  <a:pt x="73878" y="25844"/>
                </a:moveTo>
                <a:lnTo>
                  <a:pt x="58292" y="25844"/>
                </a:lnTo>
                <a:lnTo>
                  <a:pt x="69683" y="32430"/>
                </a:lnTo>
                <a:lnTo>
                  <a:pt x="73878" y="25844"/>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081" name="Google Shape;1081;p61"/>
          <p:cNvGrpSpPr/>
          <p:nvPr/>
        </p:nvGrpSpPr>
        <p:grpSpPr>
          <a:xfrm>
            <a:off x="6825983" y="5345760"/>
            <a:ext cx="2363826" cy="833458"/>
            <a:chOff x="6825983" y="5345760"/>
            <a:chExt cx="2363826" cy="833458"/>
          </a:xfrm>
        </p:grpSpPr>
        <p:sp>
          <p:nvSpPr>
            <p:cNvPr id="1082" name="Google Shape;1082;p61"/>
            <p:cNvSpPr/>
            <p:nvPr/>
          </p:nvSpPr>
          <p:spPr>
            <a:xfrm>
              <a:off x="8564334" y="5345760"/>
              <a:ext cx="625475" cy="76200"/>
            </a:xfrm>
            <a:custGeom>
              <a:rect b="b" l="l" r="r" t="t"/>
              <a:pathLst>
                <a:path extrusionOk="0" h="76200" w="625475">
                  <a:moveTo>
                    <a:pt x="66243" y="1651"/>
                  </a:moveTo>
                  <a:lnTo>
                    <a:pt x="0" y="55232"/>
                  </a:lnTo>
                  <a:lnTo>
                    <a:pt x="82600" y="76073"/>
                  </a:lnTo>
                  <a:lnTo>
                    <a:pt x="77068" y="50901"/>
                  </a:lnTo>
                  <a:lnTo>
                    <a:pt x="64033" y="50901"/>
                  </a:lnTo>
                  <a:lnTo>
                    <a:pt x="60007" y="32283"/>
                  </a:lnTo>
                  <a:lnTo>
                    <a:pt x="72387" y="29607"/>
                  </a:lnTo>
                  <a:lnTo>
                    <a:pt x="66243" y="1651"/>
                  </a:lnTo>
                  <a:close/>
                </a:path>
                <a:path extrusionOk="0" h="76200" w="625475">
                  <a:moveTo>
                    <a:pt x="72387" y="29607"/>
                  </a:moveTo>
                  <a:lnTo>
                    <a:pt x="60007" y="32283"/>
                  </a:lnTo>
                  <a:lnTo>
                    <a:pt x="64033" y="50901"/>
                  </a:lnTo>
                  <a:lnTo>
                    <a:pt x="76476" y="48207"/>
                  </a:lnTo>
                  <a:lnTo>
                    <a:pt x="72387" y="29607"/>
                  </a:lnTo>
                  <a:close/>
                </a:path>
                <a:path extrusionOk="0" h="76200" w="625475">
                  <a:moveTo>
                    <a:pt x="76476" y="48207"/>
                  </a:moveTo>
                  <a:lnTo>
                    <a:pt x="64033" y="50901"/>
                  </a:lnTo>
                  <a:lnTo>
                    <a:pt x="77068" y="50901"/>
                  </a:lnTo>
                  <a:lnTo>
                    <a:pt x="76476" y="48207"/>
                  </a:lnTo>
                  <a:close/>
                </a:path>
                <a:path extrusionOk="0" h="76200" w="625475">
                  <a:moveTo>
                    <a:pt x="470750" y="0"/>
                  </a:moveTo>
                  <a:lnTo>
                    <a:pt x="373062" y="914"/>
                  </a:lnTo>
                  <a:lnTo>
                    <a:pt x="327025" y="2070"/>
                  </a:lnTo>
                  <a:lnTo>
                    <a:pt x="283400" y="3810"/>
                  </a:lnTo>
                  <a:lnTo>
                    <a:pt x="242570" y="6261"/>
                  </a:lnTo>
                  <a:lnTo>
                    <a:pt x="169900" y="13398"/>
                  </a:lnTo>
                  <a:lnTo>
                    <a:pt x="106997" y="22923"/>
                  </a:lnTo>
                  <a:lnTo>
                    <a:pt x="72387" y="29607"/>
                  </a:lnTo>
                  <a:lnTo>
                    <a:pt x="76476" y="48207"/>
                  </a:lnTo>
                  <a:lnTo>
                    <a:pt x="81749" y="47066"/>
                  </a:lnTo>
                  <a:lnTo>
                    <a:pt x="110096" y="41719"/>
                  </a:lnTo>
                  <a:lnTo>
                    <a:pt x="172021" y="32321"/>
                  </a:lnTo>
                  <a:lnTo>
                    <a:pt x="243713" y="25273"/>
                  </a:lnTo>
                  <a:lnTo>
                    <a:pt x="284162" y="22847"/>
                  </a:lnTo>
                  <a:lnTo>
                    <a:pt x="327507" y="21107"/>
                  </a:lnTo>
                  <a:lnTo>
                    <a:pt x="373316" y="19964"/>
                  </a:lnTo>
                  <a:lnTo>
                    <a:pt x="625173" y="19050"/>
                  </a:lnTo>
                  <a:lnTo>
                    <a:pt x="625271" y="609"/>
                  </a:lnTo>
                  <a:lnTo>
                    <a:pt x="470750" y="0"/>
                  </a:lnTo>
                  <a:close/>
                </a:path>
                <a:path extrusionOk="0" h="76200" w="625475">
                  <a:moveTo>
                    <a:pt x="625173" y="19050"/>
                  </a:moveTo>
                  <a:lnTo>
                    <a:pt x="470738" y="19050"/>
                  </a:lnTo>
                  <a:lnTo>
                    <a:pt x="625170" y="19659"/>
                  </a:lnTo>
                  <a:lnTo>
                    <a:pt x="625173" y="1905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83" name="Google Shape;1083;p61"/>
            <p:cNvPicPr preferRelativeResize="0"/>
            <p:nvPr/>
          </p:nvPicPr>
          <p:blipFill rotWithShape="1">
            <a:blip r:embed="rId12">
              <a:alphaModFix/>
            </a:blip>
            <a:srcRect b="0" l="0" r="0" t="0"/>
            <a:stretch/>
          </p:blipFill>
          <p:spPr>
            <a:xfrm>
              <a:off x="6825983" y="5973472"/>
              <a:ext cx="74891" cy="205746"/>
            </a:xfrm>
            <a:prstGeom prst="rect">
              <a:avLst/>
            </a:prstGeom>
            <a:noFill/>
            <a:ln>
              <a:noFill/>
            </a:ln>
          </p:spPr>
        </p:pic>
      </p:grpSp>
      <p:sp>
        <p:nvSpPr>
          <p:cNvPr id="1084" name="Google Shape;1084;p61"/>
          <p:cNvSpPr txBox="1"/>
          <p:nvPr/>
        </p:nvSpPr>
        <p:spPr>
          <a:xfrm>
            <a:off x="6953250" y="6123507"/>
            <a:ext cx="3841115" cy="393700"/>
          </a:xfrm>
          <a:prstGeom prst="rect">
            <a:avLst/>
          </a:prstGeom>
          <a:noFill/>
          <a:ln>
            <a:noFill/>
          </a:ln>
        </p:spPr>
        <p:txBody>
          <a:bodyPr anchorCtr="0" anchor="t" bIns="0" lIns="0" spcFirstLastPara="1" rIns="0" wrap="square" tIns="32375">
            <a:spAutoFit/>
          </a:bodyPr>
          <a:lstStyle/>
          <a:p>
            <a:pPr indent="0" lvl="0" marL="12700" marR="5080" rtl="0" algn="l">
              <a:lnSpc>
                <a:spcPct val="111200"/>
              </a:lnSpc>
              <a:spcBef>
                <a:spcPts val="0"/>
              </a:spcBef>
              <a:spcAft>
                <a:spcPts val="0"/>
              </a:spcAft>
              <a:buClr>
                <a:srgbClr val="000000"/>
              </a:buClr>
              <a:buSzPts val="1250"/>
              <a:buFont typeface="Arial"/>
              <a:buNone/>
            </a:pPr>
            <a:r>
              <a:rPr b="1" i="1" lang="en-US" sz="1250" u="none" cap="none" strike="noStrike">
                <a:solidFill>
                  <a:srgbClr val="C00000"/>
                </a:solidFill>
                <a:latin typeface="Trebuchet MS"/>
                <a:ea typeface="Trebuchet MS"/>
                <a:cs typeface="Trebuchet MS"/>
                <a:sym typeface="Trebuchet MS"/>
              </a:rPr>
              <a:t>ValueError </a:t>
            </a:r>
            <a:r>
              <a:rPr b="0" i="1" lang="en-US" sz="1200" u="none" cap="none" strike="noStrike">
                <a:solidFill>
                  <a:srgbClr val="404040"/>
                </a:solidFill>
                <a:latin typeface="Trebuchet MS"/>
                <a:ea typeface="Trebuchet MS"/>
                <a:cs typeface="Trebuchet MS"/>
                <a:sym typeface="Trebuchet MS"/>
              </a:rPr>
              <a:t>occurs when a function receives an input with an  inappropriate value</a:t>
            </a:r>
            <a:endParaRPr b="0" i="0" sz="1200" u="none" cap="none" strike="noStrike">
              <a:solidFill>
                <a:schemeClr val="dk1"/>
              </a:solidFill>
              <a:latin typeface="Trebuchet MS"/>
              <a:ea typeface="Trebuchet MS"/>
              <a:cs typeface="Trebuchet MS"/>
              <a:sym typeface="Trebuchet MS"/>
            </a:endParaRPr>
          </a:p>
        </p:txBody>
      </p:sp>
      <p:sp>
        <p:nvSpPr>
          <p:cNvPr id="1085" name="Google Shape;1085;p6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9" name="Shape 1089"/>
        <p:cNvGrpSpPr/>
        <p:nvPr/>
      </p:nvGrpSpPr>
      <p:grpSpPr>
        <a:xfrm>
          <a:off x="0" y="0"/>
          <a:ext cx="0" cy="0"/>
          <a:chOff x="0" y="0"/>
          <a:chExt cx="0" cy="0"/>
        </a:xfrm>
      </p:grpSpPr>
      <p:sp>
        <p:nvSpPr>
          <p:cNvPr id="1090" name="Google Shape;1090;p62"/>
          <p:cNvSpPr txBox="1"/>
          <p:nvPr>
            <p:ph type="title"/>
          </p:nvPr>
        </p:nvSpPr>
        <p:spPr>
          <a:xfrm>
            <a:off x="3629025" y="254509"/>
            <a:ext cx="49339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ARITHMETIC OPERATORS</a:t>
            </a:r>
            <a:endParaRPr/>
          </a:p>
        </p:txBody>
      </p:sp>
      <p:grpSp>
        <p:nvGrpSpPr>
          <p:cNvPr id="1091" name="Google Shape;1091;p62"/>
          <p:cNvGrpSpPr/>
          <p:nvPr/>
        </p:nvGrpSpPr>
        <p:grpSpPr>
          <a:xfrm>
            <a:off x="215737" y="324764"/>
            <a:ext cx="11760603" cy="1054100"/>
            <a:chOff x="215737" y="324764"/>
            <a:chExt cx="11760603" cy="1054100"/>
          </a:xfrm>
        </p:grpSpPr>
        <p:pic>
          <p:nvPicPr>
            <p:cNvPr id="1092" name="Google Shape;1092;p62"/>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093" name="Google Shape;1093;p6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094" name="Google Shape;1094;p62"/>
            <p:cNvPicPr preferRelativeResize="0"/>
            <p:nvPr/>
          </p:nvPicPr>
          <p:blipFill rotWithShape="1">
            <a:blip r:embed="rId4">
              <a:alphaModFix/>
            </a:blip>
            <a:srcRect b="0" l="0" r="0" t="0"/>
            <a:stretch/>
          </p:blipFill>
          <p:spPr>
            <a:xfrm>
              <a:off x="845257" y="522897"/>
              <a:ext cx="457203" cy="653135"/>
            </a:xfrm>
            <a:prstGeom prst="rect">
              <a:avLst/>
            </a:prstGeom>
            <a:noFill/>
            <a:ln>
              <a:noFill/>
            </a:ln>
          </p:spPr>
        </p:pic>
      </p:grpSp>
      <p:sp>
        <p:nvSpPr>
          <p:cNvPr id="1095" name="Google Shape;1095;p62"/>
          <p:cNvSpPr/>
          <p:nvPr/>
        </p:nvSpPr>
        <p:spPr>
          <a:xfrm>
            <a:off x="2139060" y="1765604"/>
            <a:ext cx="0" cy="3627754"/>
          </a:xfrm>
          <a:custGeom>
            <a:rect b="b" l="l" r="r" t="t"/>
            <a:pathLst>
              <a:path extrusionOk="0" h="3627754" w="120000">
                <a:moveTo>
                  <a:pt x="0" y="0"/>
                </a:moveTo>
                <a:lnTo>
                  <a:pt x="0" y="3627492"/>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6" name="Google Shape;1096;p62"/>
          <p:cNvSpPr/>
          <p:nvPr/>
        </p:nvSpPr>
        <p:spPr>
          <a:xfrm>
            <a:off x="248521" y="4235780"/>
            <a:ext cx="1642110" cy="707390"/>
          </a:xfrm>
          <a:custGeom>
            <a:rect b="b" l="l" r="r" t="t"/>
            <a:pathLst>
              <a:path extrusionOk="0" h="707389" w="1642110">
                <a:moveTo>
                  <a:pt x="1642013" y="0"/>
                </a:moveTo>
                <a:lnTo>
                  <a:pt x="0" y="0"/>
                </a:lnTo>
                <a:lnTo>
                  <a:pt x="0" y="707313"/>
                </a:lnTo>
                <a:lnTo>
                  <a:pt x="1642013" y="707313"/>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7" name="Google Shape;1097;p62"/>
          <p:cNvSpPr/>
          <p:nvPr/>
        </p:nvSpPr>
        <p:spPr>
          <a:xfrm>
            <a:off x="248521" y="2100859"/>
            <a:ext cx="1642110" cy="1403985"/>
          </a:xfrm>
          <a:custGeom>
            <a:rect b="b" l="l" r="r" t="t"/>
            <a:pathLst>
              <a:path extrusionOk="0" h="1403985" w="1642110">
                <a:moveTo>
                  <a:pt x="1642013" y="0"/>
                </a:moveTo>
                <a:lnTo>
                  <a:pt x="0" y="0"/>
                </a:lnTo>
                <a:lnTo>
                  <a:pt x="0" y="1403883"/>
                </a:lnTo>
                <a:lnTo>
                  <a:pt x="1642013" y="1403883"/>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aphicFrame>
        <p:nvGraphicFramePr>
          <p:cNvPr id="1098" name="Google Shape;1098;p62"/>
          <p:cNvGraphicFramePr/>
          <p:nvPr/>
        </p:nvGraphicFramePr>
        <p:xfrm>
          <a:off x="1601006" y="1439913"/>
          <a:ext cx="3000000" cy="3000000"/>
        </p:xfrm>
        <a:graphic>
          <a:graphicData uri="http://schemas.openxmlformats.org/drawingml/2006/table">
            <a:tbl>
              <a:tblPr bandRow="1" firstRow="1">
                <a:noFill/>
                <a:tableStyleId>{D3D42280-BFB9-4B0D-8939-DEEE7F38E8B0}</a:tableStyleId>
              </a:tblPr>
              <a:tblGrid>
                <a:gridCol w="419625"/>
                <a:gridCol w="2107525"/>
                <a:gridCol w="4077975"/>
                <a:gridCol w="3381675"/>
              </a:tblGrid>
              <a:tr h="626075">
                <a:tc>
                  <a:txBody>
                    <a:bodyPr/>
                    <a:lstStyle/>
                    <a:p>
                      <a:pPr indent="0" lvl="0" marL="71120" marR="0" rtl="0" algn="l">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a:t>
                      </a:r>
                      <a:endParaRPr sz="2400" u="none" cap="none" strike="noStrike">
                        <a:latin typeface="Tahoma"/>
                        <a:ea typeface="Tahoma"/>
                        <a:cs typeface="Tahoma"/>
                        <a:sym typeface="Tahoma"/>
                      </a:endParaRPr>
                    </a:p>
                  </a:txBody>
                  <a:tcPr marT="123825" marB="0" marR="0" marL="0">
                    <a:lnB cap="flat" cmpd="sng" w="9525">
                      <a:solidFill>
                        <a:srgbClr val="D9D9D9"/>
                      </a:solidFill>
                      <a:prstDash val="solid"/>
                      <a:round/>
                      <a:headEnd len="sm" w="sm" type="none"/>
                      <a:tailEnd len="sm" w="sm" type="none"/>
                    </a:lnB>
                  </a:tcPr>
                </a:tc>
                <a:tc>
                  <a:txBody>
                    <a:bodyPr/>
                    <a:lstStyle/>
                    <a:p>
                      <a:pPr indent="0" lvl="0" marL="104775" marR="0" rtl="0" algn="l">
                        <a:lnSpc>
                          <a:spcPct val="100000"/>
                        </a:lnSpc>
                        <a:spcBef>
                          <a:spcPts val="0"/>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Addition</a:t>
                      </a:r>
                      <a:endParaRPr sz="1600" u="none" cap="none" strike="noStrike">
                        <a:latin typeface="Tahoma"/>
                        <a:ea typeface="Tahoma"/>
                        <a:cs typeface="Tahoma"/>
                        <a:sym typeface="Tahoma"/>
                      </a:endParaRPr>
                    </a:p>
                  </a:txBody>
                  <a:tcPr marT="185425" marB="0" marR="0" marL="0">
                    <a:lnR cap="flat" cmpd="sng" w="9525">
                      <a:solidFill>
                        <a:srgbClr val="D9D9D9"/>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Times New Roman"/>
                        <a:ea typeface="Times New Roman"/>
                        <a:cs typeface="Times New Roman"/>
                        <a:sym typeface="Times New Roman"/>
                      </a:endParaRPr>
                    </a:p>
                    <a:p>
                      <a:pPr indent="0" lvl="0" marL="1172845" marR="0" rtl="0" algn="l">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Adds two values</a:t>
                      </a:r>
                      <a:endParaRPr sz="1400" u="none" cap="none" strike="noStrike">
                        <a:latin typeface="Tahoma"/>
                        <a:ea typeface="Tahoma"/>
                        <a:cs typeface="Tahoma"/>
                        <a:sym typeface="Tahoma"/>
                      </a:endParaRPr>
                    </a:p>
                  </a:txBody>
                  <a:tcPr marT="1275"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277495"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8</a:t>
                      </a:r>
                      <a:endParaRPr sz="1600" u="none" cap="none" strike="noStrike">
                        <a:latin typeface="Courier New"/>
                        <a:ea typeface="Courier New"/>
                        <a:cs typeface="Courier New"/>
                        <a:sym typeface="Courier New"/>
                      </a:endParaRPr>
                    </a:p>
                  </a:txBody>
                  <a:tcPr marT="161300" marB="0" marR="0" marL="0">
                    <a:lnL cap="flat" cmpd="sng" w="9525">
                      <a:solidFill>
                        <a:srgbClr val="D9D9D9"/>
                      </a:solidFill>
                      <a:prstDash val="solid"/>
                      <a:round/>
                      <a:headEnd len="sm" w="sm" type="none"/>
                      <a:tailEnd len="sm" w="sm" type="none"/>
                    </a:lnL>
                    <a:lnB cap="flat" cmpd="sng" w="9525">
                      <a:solidFill>
                        <a:srgbClr val="D9D9D9"/>
                      </a:solidFill>
                      <a:prstDash val="solid"/>
                      <a:round/>
                      <a:headEnd len="sm" w="sm" type="none"/>
                      <a:tailEnd len="sm" w="sm" type="none"/>
                    </a:lnB>
                  </a:tcPr>
                </a:tc>
              </a:tr>
              <a:tr h="674800">
                <a:tc gridSpan="2">
                  <a:txBody>
                    <a:bodyPr/>
                    <a:lstStyle/>
                    <a:p>
                      <a:pPr indent="0" lvl="0" marL="71120" marR="0" rtl="0" algn="l">
                        <a:lnSpc>
                          <a:spcPct val="100000"/>
                        </a:lnSpc>
                        <a:spcBef>
                          <a:spcPts val="0"/>
                        </a:spcBef>
                        <a:spcAft>
                          <a:spcPts val="0"/>
                        </a:spcAft>
                        <a:buClr>
                          <a:srgbClr val="000000"/>
                        </a:buClr>
                        <a:buSzPts val="3600"/>
                        <a:buFont typeface="Arial"/>
                        <a:buNone/>
                      </a:pPr>
                      <a:r>
                        <a:rPr b="1" baseline="-25000" lang="en-US" sz="3600" u="none" cap="none" strike="noStrike">
                          <a:solidFill>
                            <a:srgbClr val="A91FFF"/>
                          </a:solidFill>
                          <a:latin typeface="Tahoma"/>
                          <a:ea typeface="Tahoma"/>
                          <a:cs typeface="Tahoma"/>
                          <a:sym typeface="Tahoma"/>
                        </a:rPr>
                        <a:t>–	</a:t>
                      </a:r>
                      <a:r>
                        <a:rPr b="1" lang="en-US" sz="1600" u="none" cap="none" strike="noStrike">
                          <a:solidFill>
                            <a:srgbClr val="404040"/>
                          </a:solidFill>
                          <a:latin typeface="Tahoma"/>
                          <a:ea typeface="Tahoma"/>
                          <a:cs typeface="Tahoma"/>
                          <a:sym typeface="Tahoma"/>
                        </a:rPr>
                        <a:t>Subtraction</a:t>
                      </a:r>
                      <a:endParaRPr sz="1600" u="none" cap="none" strike="noStrike">
                        <a:latin typeface="Tahoma"/>
                        <a:ea typeface="Tahoma"/>
                        <a:cs typeface="Tahoma"/>
                        <a:sym typeface="Tahoma"/>
                      </a:endParaRPr>
                    </a:p>
                  </a:txBody>
                  <a:tcPr marT="1359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ctr">
                        <a:lnSpc>
                          <a:spcPct val="100000"/>
                        </a:lnSpc>
                        <a:spcBef>
                          <a:spcPts val="5"/>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Subtracts one value from another</a:t>
                      </a:r>
                      <a:endParaRPr sz="1400" u="none" cap="none" strike="noStrike">
                        <a:latin typeface="Tahoma"/>
                        <a:ea typeface="Tahoma"/>
                        <a:cs typeface="Tahoma"/>
                        <a:sym typeface="Tahoma"/>
                      </a:endParaRPr>
                    </a:p>
                  </a:txBody>
                  <a:tcPr marT="190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77495"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2</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1042375">
                <a:tc gridSpan="2">
                  <a:txBody>
                    <a:bodyPr/>
                    <a:lstStyle/>
                    <a:p>
                      <a:pPr indent="0" lvl="0" marL="93980" marR="0" rtl="0" algn="l">
                        <a:lnSpc>
                          <a:spcPct val="100000"/>
                        </a:lnSpc>
                        <a:spcBef>
                          <a:spcPts val="0"/>
                        </a:spcBef>
                        <a:spcAft>
                          <a:spcPts val="0"/>
                        </a:spcAft>
                        <a:buClr>
                          <a:srgbClr val="000000"/>
                        </a:buClr>
                        <a:buSzPts val="3600"/>
                        <a:buFont typeface="Arial"/>
                        <a:buNone/>
                      </a:pPr>
                      <a:r>
                        <a:rPr b="1" baseline="-25000" lang="en-US" sz="3600" u="none" cap="none" strike="noStrike">
                          <a:solidFill>
                            <a:srgbClr val="A91FFF"/>
                          </a:solidFill>
                          <a:latin typeface="Tahoma"/>
                          <a:ea typeface="Tahoma"/>
                          <a:cs typeface="Tahoma"/>
                          <a:sym typeface="Tahoma"/>
                        </a:rPr>
                        <a:t>*	</a:t>
                      </a:r>
                      <a:r>
                        <a:rPr b="1" lang="en-US" sz="1600" u="none" cap="none" strike="noStrike">
                          <a:solidFill>
                            <a:srgbClr val="404040"/>
                          </a:solidFill>
                          <a:latin typeface="Tahoma"/>
                          <a:ea typeface="Tahoma"/>
                          <a:cs typeface="Tahoma"/>
                          <a:sym typeface="Tahoma"/>
                        </a:rPr>
                        <a:t>Multiplication</a:t>
                      </a:r>
                      <a:endParaRPr sz="1600" u="none" cap="none" strike="noStrike">
                        <a:latin typeface="Tahoma"/>
                        <a:ea typeface="Tahoma"/>
                        <a:cs typeface="Tahoma"/>
                        <a:sym typeface="Tahoma"/>
                      </a:endParaRPr>
                    </a:p>
                  </a:txBody>
                  <a:tcPr marT="1359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994410" marR="0" rtl="0" algn="l">
                        <a:lnSpc>
                          <a:spcPct val="100000"/>
                        </a:lnSpc>
                        <a:spcBef>
                          <a:spcPts val="5"/>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Multiplies two values</a:t>
                      </a:r>
                      <a:endParaRPr sz="1400" u="none" cap="none" strike="noStrike">
                        <a:latin typeface="Tahoma"/>
                        <a:ea typeface="Tahoma"/>
                        <a:cs typeface="Tahoma"/>
                        <a:sym typeface="Tahoma"/>
                      </a:endParaRPr>
                    </a:p>
                  </a:txBody>
                  <a:tcPr marT="190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50"/>
                        <a:buFont typeface="Arial"/>
                        <a:buNone/>
                      </a:pPr>
                      <a:r>
                        <a:t/>
                      </a:r>
                      <a:endParaRPr sz="1450" u="none" cap="none" strike="noStrike">
                        <a:latin typeface="Times New Roman"/>
                        <a:ea typeface="Times New Roman"/>
                        <a:cs typeface="Times New Roman"/>
                        <a:sym typeface="Times New Roman"/>
                      </a:endParaRPr>
                    </a:p>
                    <a:p>
                      <a:pPr indent="0" lvl="0" marL="277495"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15</a:t>
                      </a:r>
                      <a:endParaRPr sz="1600" u="none" cap="none" strike="noStrike">
                        <a:latin typeface="Courier New"/>
                        <a:ea typeface="Courier New"/>
                        <a:cs typeface="Courier New"/>
                        <a:sym typeface="Courier New"/>
                      </a:endParaRPr>
                    </a:p>
                  </a:txBody>
                  <a:tcPr marT="3800"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74775">
                <a:tc gridSpan="2">
                  <a:txBody>
                    <a:bodyPr/>
                    <a:lstStyle/>
                    <a:p>
                      <a:pPr indent="0" lvl="0" marL="88900" marR="0" rtl="0" algn="l">
                        <a:lnSpc>
                          <a:spcPct val="100000"/>
                        </a:lnSpc>
                        <a:spcBef>
                          <a:spcPts val="0"/>
                        </a:spcBef>
                        <a:spcAft>
                          <a:spcPts val="0"/>
                        </a:spcAft>
                        <a:buClr>
                          <a:srgbClr val="000000"/>
                        </a:buClr>
                        <a:buSzPts val="3600"/>
                        <a:buFont typeface="Arial"/>
                        <a:buNone/>
                      </a:pPr>
                      <a:r>
                        <a:rPr b="1" baseline="-25000" lang="en-US" sz="3600" u="none" cap="none" strike="noStrike">
                          <a:solidFill>
                            <a:srgbClr val="A91FFF"/>
                          </a:solidFill>
                          <a:latin typeface="Tahoma"/>
                          <a:ea typeface="Tahoma"/>
                          <a:cs typeface="Tahoma"/>
                          <a:sym typeface="Tahoma"/>
                        </a:rPr>
                        <a:t>/	</a:t>
                      </a:r>
                      <a:r>
                        <a:rPr b="1" lang="en-US" sz="1600" u="none" cap="none" strike="noStrike">
                          <a:solidFill>
                            <a:srgbClr val="404040"/>
                          </a:solidFill>
                          <a:latin typeface="Tahoma"/>
                          <a:ea typeface="Tahoma"/>
                          <a:cs typeface="Tahoma"/>
                          <a:sym typeface="Tahoma"/>
                        </a:rPr>
                        <a:t>Division</a:t>
                      </a:r>
                      <a:endParaRPr sz="1600" u="none" cap="none" strike="noStrike">
                        <a:latin typeface="Tahoma"/>
                        <a:ea typeface="Tahoma"/>
                        <a:cs typeface="Tahoma"/>
                        <a:sym typeface="Tahoma"/>
                      </a:endParaRPr>
                    </a:p>
                  </a:txBody>
                  <a:tcPr marT="1359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683895" marR="0" rtl="0" algn="l">
                        <a:lnSpc>
                          <a:spcPct val="100000"/>
                        </a:lnSpc>
                        <a:spcBef>
                          <a:spcPts val="5"/>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Divides one value by another</a:t>
                      </a:r>
                      <a:endParaRPr sz="1400" u="none" cap="none" strike="noStrike">
                        <a:latin typeface="Tahoma"/>
                        <a:ea typeface="Tahoma"/>
                        <a:cs typeface="Tahoma"/>
                        <a:sym typeface="Tahoma"/>
                      </a:endParaRPr>
                    </a:p>
                  </a:txBody>
                  <a:tcPr marT="190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277495"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1.6666666667</a:t>
                      </a:r>
                      <a:endParaRPr sz="1600" u="none" cap="none" strike="noStrike">
                        <a:latin typeface="Courier New"/>
                        <a:ea typeface="Courier New"/>
                        <a:cs typeface="Courier New"/>
                        <a:sym typeface="Courier New"/>
                      </a:endParaRPr>
                    </a:p>
                  </a:txBody>
                  <a:tcPr marT="1974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25450">
                <a:tc>
                  <a:txBody>
                    <a:bodyPr/>
                    <a:lstStyle/>
                    <a:p>
                      <a:pPr indent="0" lvl="0" marL="17780" marR="0" rtl="0" algn="l">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104775" marR="0" rtl="0" algn="l">
                        <a:lnSpc>
                          <a:spcPct val="100000"/>
                        </a:lnSpc>
                        <a:spcBef>
                          <a:spcPts val="0"/>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Floor Division</a:t>
                      </a:r>
                      <a:endParaRPr sz="1600" u="none" cap="none" strike="noStrike">
                        <a:latin typeface="Tahoma"/>
                        <a:ea typeface="Tahoma"/>
                        <a:cs typeface="Tahoma"/>
                        <a:sym typeface="Tahoma"/>
                      </a:endParaRPr>
                    </a:p>
                  </a:txBody>
                  <a:tcPr marT="38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20955" lvl="0" marL="444500" marR="436880" rtl="0" algn="l">
                        <a:lnSpc>
                          <a:spcPct val="101400"/>
                        </a:lnSpc>
                        <a:spcBef>
                          <a:spcPts val="0"/>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Divides one value by another, then  rounds down to the nearest integer</a:t>
                      </a:r>
                      <a:endParaRPr sz="1400" u="none" cap="none" strike="noStrike">
                        <a:latin typeface="Tahoma"/>
                        <a:ea typeface="Tahoma"/>
                        <a:cs typeface="Tahoma"/>
                        <a:sym typeface="Tahoma"/>
                      </a:endParaRPr>
                    </a:p>
                  </a:txBody>
                  <a:tcPr marT="14415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77495"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1</a:t>
                      </a:r>
                      <a:endParaRPr sz="1600" u="none" cap="none" strike="noStrike">
                        <a:latin typeface="Courier New"/>
                        <a:ea typeface="Courier New"/>
                        <a:cs typeface="Courier New"/>
                        <a:sym typeface="Courier New"/>
                      </a:endParaRPr>
                    </a:p>
                  </a:txBody>
                  <a:tcPr marT="2550"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74800">
                <a:tc>
                  <a:txBody>
                    <a:bodyPr/>
                    <a:lstStyle/>
                    <a:p>
                      <a:pPr indent="0" lvl="0" marL="34925" marR="0" rtl="0" algn="l">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104775" marR="0" rtl="0" algn="l">
                        <a:lnSpc>
                          <a:spcPct val="100000"/>
                        </a:lnSpc>
                        <a:spcBef>
                          <a:spcPts val="5"/>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Modulo</a:t>
                      </a:r>
                      <a:endParaRPr sz="1600" u="none" cap="none" strike="noStrike">
                        <a:latin typeface="Tahoma"/>
                        <a:ea typeface="Tahoma"/>
                        <a:cs typeface="Tahoma"/>
                        <a:sym typeface="Tahoma"/>
                      </a:endParaRPr>
                    </a:p>
                  </a:txBody>
                  <a:tcPr marT="31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Returns the remainder of a division</a:t>
                      </a:r>
                      <a:endParaRPr sz="1400" u="none" cap="none" strike="noStrike">
                        <a:latin typeface="Tahoma"/>
                        <a:ea typeface="Tahoma"/>
                        <a:cs typeface="Tahoma"/>
                        <a:sym typeface="Tahoma"/>
                      </a:endParaRPr>
                    </a:p>
                  </a:txBody>
                  <a:tcPr marT="190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77495"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2</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850575">
                <a:tc>
                  <a:txBody>
                    <a:bodyPr/>
                    <a:lstStyle/>
                    <a:p>
                      <a:pPr indent="0" lvl="0" marL="29209" marR="0" rtl="0" algn="l">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104775" marR="0" rtl="0" algn="l">
                        <a:lnSpc>
                          <a:spcPct val="100000"/>
                        </a:lnSpc>
                        <a:spcBef>
                          <a:spcPts val="5"/>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Exponentiation</a:t>
                      </a:r>
                      <a:endParaRPr sz="1600" u="none" cap="none" strike="noStrike">
                        <a:latin typeface="Tahoma"/>
                        <a:ea typeface="Tahoma"/>
                        <a:cs typeface="Tahoma"/>
                        <a:sym typeface="Tahoma"/>
                      </a:endParaRPr>
                    </a:p>
                  </a:txBody>
                  <a:tcPr marT="31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700"/>
                        <a:buFont typeface="Arial"/>
                        <a:buNone/>
                      </a:pPr>
                      <a:r>
                        <a:t/>
                      </a:r>
                      <a:endParaRPr sz="1700" u="none" cap="none" strike="noStrike">
                        <a:latin typeface="Times New Roman"/>
                        <a:ea typeface="Times New Roman"/>
                        <a:cs typeface="Times New Roman"/>
                        <a:sym typeface="Times New Roman"/>
                      </a:endParaRPr>
                    </a:p>
                    <a:p>
                      <a:pPr indent="0" lvl="0" marL="313055" marR="0" rtl="0" algn="l">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Tahoma"/>
                          <a:ea typeface="Tahoma"/>
                          <a:cs typeface="Tahoma"/>
                          <a:sym typeface="Tahoma"/>
                        </a:rPr>
                        <a:t>Raises one value to the power of another</a:t>
                      </a:r>
                      <a:endParaRPr sz="1400" u="none" cap="none" strike="noStrike">
                        <a:latin typeface="Tahoma"/>
                        <a:ea typeface="Tahoma"/>
                        <a:cs typeface="Tahoma"/>
                        <a:sym typeface="Tahoma"/>
                      </a:endParaRPr>
                    </a:p>
                  </a:txBody>
                  <a:tcPr marT="1900" marB="0" marR="0" marL="0">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77495"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3 </a:t>
                      </a:r>
                      <a:r>
                        <a:rPr b="1" lang="en-US" sz="1600" u="none" cap="none" strike="noStrike">
                          <a:solidFill>
                            <a:srgbClr val="404040"/>
                          </a:solidFill>
                          <a:latin typeface="Courier New"/>
                          <a:ea typeface="Courier New"/>
                          <a:cs typeface="Courier New"/>
                          <a:sym typeface="Courier New"/>
                        </a:rPr>
                        <a:t>= 125</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tcPr>
                </a:tc>
              </a:tr>
            </a:tbl>
          </a:graphicData>
        </a:graphic>
      </p:graphicFrame>
      <p:sp>
        <p:nvSpPr>
          <p:cNvPr id="1099" name="Google Shape;1099;p62"/>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3" name="Shape 1103"/>
        <p:cNvGrpSpPr/>
        <p:nvPr/>
      </p:nvGrpSpPr>
      <p:grpSpPr>
        <a:xfrm>
          <a:off x="0" y="0"/>
          <a:ext cx="0" cy="0"/>
          <a:chOff x="0" y="0"/>
          <a:chExt cx="0" cy="0"/>
        </a:xfrm>
      </p:grpSpPr>
      <p:pic>
        <p:nvPicPr>
          <p:cNvPr id="1104" name="Google Shape;1104;p63"/>
          <p:cNvPicPr preferRelativeResize="0"/>
          <p:nvPr/>
        </p:nvPicPr>
        <p:blipFill rotWithShape="1">
          <a:blip r:embed="rId3">
            <a:alphaModFix/>
          </a:blip>
          <a:srcRect b="0" l="0" r="0" t="0"/>
          <a:stretch/>
        </p:blipFill>
        <p:spPr>
          <a:xfrm>
            <a:off x="6899833" y="3987121"/>
            <a:ext cx="3211474" cy="594390"/>
          </a:xfrm>
          <a:prstGeom prst="rect">
            <a:avLst/>
          </a:prstGeom>
          <a:noFill/>
          <a:ln>
            <a:noFill/>
          </a:ln>
        </p:spPr>
      </p:pic>
      <p:sp>
        <p:nvSpPr>
          <p:cNvPr id="1105" name="Google Shape;1105;p63"/>
          <p:cNvSpPr txBox="1"/>
          <p:nvPr/>
        </p:nvSpPr>
        <p:spPr>
          <a:xfrm>
            <a:off x="10147795" y="4041140"/>
            <a:ext cx="1581150" cy="388620"/>
          </a:xfrm>
          <a:prstGeom prst="rect">
            <a:avLst/>
          </a:prstGeom>
          <a:noFill/>
          <a:ln>
            <a:noFill/>
          </a:ln>
        </p:spPr>
        <p:txBody>
          <a:bodyPr anchorCtr="0" anchor="t" bIns="0" lIns="0" spcFirstLastPara="1" rIns="0" wrap="square" tIns="20300">
            <a:spAutoFit/>
          </a:bodyPr>
          <a:lstStyle/>
          <a:p>
            <a:pPr indent="0" lvl="0" marL="12700"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Addition &amp; subtraction in  inner parentheses first</a:t>
            </a:r>
            <a:endParaRPr b="0" i="0" sz="1200" u="none" cap="none" strike="noStrike">
              <a:solidFill>
                <a:schemeClr val="dk1"/>
              </a:solidFill>
              <a:latin typeface="Trebuchet MS"/>
              <a:ea typeface="Trebuchet MS"/>
              <a:cs typeface="Trebuchet MS"/>
              <a:sym typeface="Trebuchet MS"/>
            </a:endParaRPr>
          </a:p>
        </p:txBody>
      </p:sp>
      <p:sp>
        <p:nvSpPr>
          <p:cNvPr id="1106" name="Google Shape;1106;p63"/>
          <p:cNvSpPr txBox="1"/>
          <p:nvPr/>
        </p:nvSpPr>
        <p:spPr>
          <a:xfrm>
            <a:off x="8989885" y="4220971"/>
            <a:ext cx="74739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sng" cap="none" strike="noStrike">
                <a:solidFill>
                  <a:srgbClr val="404040"/>
                </a:solidFill>
                <a:latin typeface="Times New Roman"/>
                <a:ea typeface="Times New Roman"/>
                <a:cs typeface="Times New Roman"/>
                <a:sym typeface="Times New Roman"/>
              </a:rPr>
              <a:t> 	</a:t>
            </a:r>
            <a:endParaRPr b="0" i="0" sz="1200" u="none" cap="none" strike="noStrike">
              <a:solidFill>
                <a:schemeClr val="dk1"/>
              </a:solidFill>
              <a:latin typeface="Times New Roman"/>
              <a:ea typeface="Times New Roman"/>
              <a:cs typeface="Times New Roman"/>
              <a:sym typeface="Times New Roman"/>
            </a:endParaRPr>
          </a:p>
        </p:txBody>
      </p:sp>
      <p:grpSp>
        <p:nvGrpSpPr>
          <p:cNvPr id="1107" name="Google Shape;1107;p63"/>
          <p:cNvGrpSpPr/>
          <p:nvPr/>
        </p:nvGrpSpPr>
        <p:grpSpPr>
          <a:xfrm>
            <a:off x="6879145" y="4417999"/>
            <a:ext cx="3228187" cy="2134305"/>
            <a:chOff x="6879145" y="4417999"/>
            <a:chExt cx="3228187" cy="2134305"/>
          </a:xfrm>
        </p:grpSpPr>
        <p:pic>
          <p:nvPicPr>
            <p:cNvPr id="1108" name="Google Shape;1108;p63"/>
            <p:cNvPicPr preferRelativeResize="0"/>
            <p:nvPr/>
          </p:nvPicPr>
          <p:blipFill rotWithShape="1">
            <a:blip r:embed="rId4">
              <a:alphaModFix/>
            </a:blip>
            <a:srcRect b="0" l="0" r="0" t="0"/>
            <a:stretch/>
          </p:blipFill>
          <p:spPr>
            <a:xfrm>
              <a:off x="6879145" y="4561313"/>
              <a:ext cx="3189376" cy="605821"/>
            </a:xfrm>
            <a:prstGeom prst="rect">
              <a:avLst/>
            </a:prstGeom>
            <a:noFill/>
            <a:ln>
              <a:noFill/>
            </a:ln>
          </p:spPr>
        </p:pic>
        <p:pic>
          <p:nvPicPr>
            <p:cNvPr id="1109" name="Google Shape;1109;p63"/>
            <p:cNvPicPr preferRelativeResize="0"/>
            <p:nvPr/>
          </p:nvPicPr>
          <p:blipFill rotWithShape="1">
            <a:blip r:embed="rId5">
              <a:alphaModFix/>
            </a:blip>
            <a:srcRect b="0" l="0" r="0" t="0"/>
            <a:stretch/>
          </p:blipFill>
          <p:spPr>
            <a:xfrm>
              <a:off x="6907999" y="5130612"/>
              <a:ext cx="3180969" cy="605821"/>
            </a:xfrm>
            <a:prstGeom prst="rect">
              <a:avLst/>
            </a:prstGeom>
            <a:noFill/>
            <a:ln>
              <a:noFill/>
            </a:ln>
          </p:spPr>
        </p:pic>
        <p:pic>
          <p:nvPicPr>
            <p:cNvPr id="1110" name="Google Shape;1110;p63"/>
            <p:cNvPicPr preferRelativeResize="0"/>
            <p:nvPr/>
          </p:nvPicPr>
          <p:blipFill rotWithShape="1">
            <a:blip r:embed="rId6">
              <a:alphaModFix/>
            </a:blip>
            <a:srcRect b="0" l="0" r="0" t="0"/>
            <a:stretch/>
          </p:blipFill>
          <p:spPr>
            <a:xfrm>
              <a:off x="7072057" y="6358657"/>
              <a:ext cx="243456" cy="193647"/>
            </a:xfrm>
            <a:prstGeom prst="rect">
              <a:avLst/>
            </a:prstGeom>
            <a:noFill/>
            <a:ln>
              <a:noFill/>
            </a:ln>
          </p:spPr>
        </p:pic>
        <p:pic>
          <p:nvPicPr>
            <p:cNvPr id="1111" name="Google Shape;1111;p63"/>
            <p:cNvPicPr preferRelativeResize="0"/>
            <p:nvPr/>
          </p:nvPicPr>
          <p:blipFill rotWithShape="1">
            <a:blip r:embed="rId7">
              <a:alphaModFix/>
            </a:blip>
            <a:srcRect b="0" l="0" r="0" t="0"/>
            <a:stretch/>
          </p:blipFill>
          <p:spPr>
            <a:xfrm>
              <a:off x="6912914" y="5732568"/>
              <a:ext cx="3194418" cy="594390"/>
            </a:xfrm>
            <a:prstGeom prst="rect">
              <a:avLst/>
            </a:prstGeom>
            <a:noFill/>
            <a:ln>
              <a:noFill/>
            </a:ln>
          </p:spPr>
        </p:pic>
        <p:sp>
          <p:nvSpPr>
            <p:cNvPr id="1112" name="Google Shape;1112;p63"/>
            <p:cNvSpPr/>
            <p:nvPr/>
          </p:nvSpPr>
          <p:spPr>
            <a:xfrm>
              <a:off x="7856258" y="4417999"/>
              <a:ext cx="1274445" cy="344805"/>
            </a:xfrm>
            <a:custGeom>
              <a:rect b="b" l="l" r="r" t="t"/>
              <a:pathLst>
                <a:path extrusionOk="0" h="344804" w="1274445">
                  <a:moveTo>
                    <a:pt x="95161" y="88239"/>
                  </a:moveTo>
                  <a:lnTo>
                    <a:pt x="94653" y="44843"/>
                  </a:lnTo>
                  <a:lnTo>
                    <a:pt x="92557" y="1600"/>
                  </a:lnTo>
                  <a:lnTo>
                    <a:pt x="73533" y="2514"/>
                  </a:lnTo>
                  <a:lnTo>
                    <a:pt x="75628" y="45758"/>
                  </a:lnTo>
                  <a:lnTo>
                    <a:pt x="76111" y="88455"/>
                  </a:lnTo>
                  <a:lnTo>
                    <a:pt x="73469" y="130175"/>
                  </a:lnTo>
                  <a:lnTo>
                    <a:pt x="66179" y="171069"/>
                  </a:lnTo>
                  <a:lnTo>
                    <a:pt x="53225" y="211137"/>
                  </a:lnTo>
                  <a:lnTo>
                    <a:pt x="35496" y="251002"/>
                  </a:lnTo>
                  <a:lnTo>
                    <a:pt x="28409" y="264121"/>
                  </a:lnTo>
                  <a:lnTo>
                    <a:pt x="3530" y="250355"/>
                  </a:lnTo>
                  <a:lnTo>
                    <a:pt x="0" y="335470"/>
                  </a:lnTo>
                  <a:lnTo>
                    <a:pt x="70205" y="287223"/>
                  </a:lnTo>
                  <a:lnTo>
                    <a:pt x="65125" y="284416"/>
                  </a:lnTo>
                  <a:lnTo>
                    <a:pt x="45072" y="273329"/>
                  </a:lnTo>
                  <a:lnTo>
                    <a:pt x="62433" y="238442"/>
                  </a:lnTo>
                  <a:lnTo>
                    <a:pt x="78701" y="196405"/>
                  </a:lnTo>
                  <a:lnTo>
                    <a:pt x="89344" y="153454"/>
                  </a:lnTo>
                  <a:lnTo>
                    <a:pt x="94310" y="110109"/>
                  </a:lnTo>
                  <a:lnTo>
                    <a:pt x="95161" y="88239"/>
                  </a:lnTo>
                  <a:close/>
                </a:path>
                <a:path extrusionOk="0" h="344804" w="1274445">
                  <a:moveTo>
                    <a:pt x="1274292" y="4102"/>
                  </a:moveTo>
                  <a:lnTo>
                    <a:pt x="1255687" y="0"/>
                  </a:lnTo>
                  <a:lnTo>
                    <a:pt x="1249972" y="25908"/>
                  </a:lnTo>
                  <a:lnTo>
                    <a:pt x="1243736" y="51435"/>
                  </a:lnTo>
                  <a:lnTo>
                    <a:pt x="1227404" y="100774"/>
                  </a:lnTo>
                  <a:lnTo>
                    <a:pt x="1202258" y="146913"/>
                  </a:lnTo>
                  <a:lnTo>
                    <a:pt x="1175131" y="178727"/>
                  </a:lnTo>
                  <a:lnTo>
                    <a:pt x="1138428" y="208419"/>
                  </a:lnTo>
                  <a:lnTo>
                    <a:pt x="1074978" y="245008"/>
                  </a:lnTo>
                  <a:lnTo>
                    <a:pt x="1038491" y="262153"/>
                  </a:lnTo>
                  <a:lnTo>
                    <a:pt x="999566" y="278739"/>
                  </a:lnTo>
                  <a:lnTo>
                    <a:pt x="958799" y="294906"/>
                  </a:lnTo>
                  <a:lnTo>
                    <a:pt x="945476" y="299910"/>
                  </a:lnTo>
                  <a:lnTo>
                    <a:pt x="935507" y="273164"/>
                  </a:lnTo>
                  <a:lnTo>
                    <a:pt x="877417" y="335470"/>
                  </a:lnTo>
                  <a:lnTo>
                    <a:pt x="962126" y="344563"/>
                  </a:lnTo>
                  <a:lnTo>
                    <a:pt x="953782" y="322211"/>
                  </a:lnTo>
                  <a:lnTo>
                    <a:pt x="952119" y="317766"/>
                  </a:lnTo>
                  <a:lnTo>
                    <a:pt x="965822" y="312610"/>
                  </a:lnTo>
                  <a:lnTo>
                    <a:pt x="1007033" y="296265"/>
                  </a:lnTo>
                  <a:lnTo>
                    <a:pt x="1046607" y="279400"/>
                  </a:lnTo>
                  <a:lnTo>
                    <a:pt x="1083957" y="261810"/>
                  </a:lnTo>
                  <a:lnTo>
                    <a:pt x="1118539" y="243319"/>
                  </a:lnTo>
                  <a:lnTo>
                    <a:pt x="1163777" y="213575"/>
                  </a:lnTo>
                  <a:lnTo>
                    <a:pt x="1199908" y="180378"/>
                  </a:lnTo>
                  <a:lnTo>
                    <a:pt x="1233411" y="132461"/>
                  </a:lnTo>
                  <a:lnTo>
                    <a:pt x="1254671" y="81800"/>
                  </a:lnTo>
                  <a:lnTo>
                    <a:pt x="1268577" y="30010"/>
                  </a:lnTo>
                  <a:lnTo>
                    <a:pt x="1274292" y="4102"/>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3" name="Google Shape;1113;p63"/>
            <p:cNvSpPr/>
            <p:nvPr/>
          </p:nvSpPr>
          <p:spPr>
            <a:xfrm>
              <a:off x="7443330" y="4420057"/>
              <a:ext cx="721995" cy="0"/>
            </a:xfrm>
            <a:custGeom>
              <a:rect b="b" l="l" r="r" t="t"/>
              <a:pathLst>
                <a:path extrusionOk="0" h="120000" w="721995">
                  <a:moveTo>
                    <a:pt x="0" y="0"/>
                  </a:moveTo>
                  <a:lnTo>
                    <a:pt x="721502"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4" name="Google Shape;1114;p63"/>
            <p:cNvSpPr/>
            <p:nvPr/>
          </p:nvSpPr>
          <p:spPr>
            <a:xfrm>
              <a:off x="8345639" y="5006568"/>
              <a:ext cx="95250" cy="340995"/>
            </a:xfrm>
            <a:custGeom>
              <a:rect b="b" l="l" r="r" t="t"/>
              <a:pathLst>
                <a:path extrusionOk="0" h="340995" w="95250">
                  <a:moveTo>
                    <a:pt x="2806" y="255790"/>
                  </a:moveTo>
                  <a:lnTo>
                    <a:pt x="0" y="340944"/>
                  </a:lnTo>
                  <a:lnTo>
                    <a:pt x="69799" y="292100"/>
                  </a:lnTo>
                  <a:lnTo>
                    <a:pt x="65112" y="289560"/>
                  </a:lnTo>
                  <a:lnTo>
                    <a:pt x="38684" y="289560"/>
                  </a:lnTo>
                  <a:lnTo>
                    <a:pt x="21831" y="280670"/>
                  </a:lnTo>
                  <a:lnTo>
                    <a:pt x="27812" y="269343"/>
                  </a:lnTo>
                  <a:lnTo>
                    <a:pt x="2806" y="255790"/>
                  </a:lnTo>
                  <a:close/>
                </a:path>
                <a:path extrusionOk="0" h="340995" w="95250">
                  <a:moveTo>
                    <a:pt x="27812" y="269343"/>
                  </a:moveTo>
                  <a:lnTo>
                    <a:pt x="21831" y="280670"/>
                  </a:lnTo>
                  <a:lnTo>
                    <a:pt x="38684" y="289560"/>
                  </a:lnTo>
                  <a:lnTo>
                    <a:pt x="44554" y="278417"/>
                  </a:lnTo>
                  <a:lnTo>
                    <a:pt x="27812" y="269343"/>
                  </a:lnTo>
                  <a:close/>
                </a:path>
                <a:path extrusionOk="0" h="340995" w="95250">
                  <a:moveTo>
                    <a:pt x="44554" y="278417"/>
                  </a:moveTo>
                  <a:lnTo>
                    <a:pt x="38684" y="289560"/>
                  </a:lnTo>
                  <a:lnTo>
                    <a:pt x="65112" y="289560"/>
                  </a:lnTo>
                  <a:lnTo>
                    <a:pt x="44554" y="278417"/>
                  </a:lnTo>
                  <a:close/>
                </a:path>
                <a:path extrusionOk="0" h="340995" w="95250">
                  <a:moveTo>
                    <a:pt x="92570" y="0"/>
                  </a:moveTo>
                  <a:lnTo>
                    <a:pt x="73533" y="901"/>
                  </a:lnTo>
                  <a:lnTo>
                    <a:pt x="75628" y="45059"/>
                  </a:lnTo>
                  <a:lnTo>
                    <a:pt x="76123" y="88684"/>
                  </a:lnTo>
                  <a:lnTo>
                    <a:pt x="73469" y="131318"/>
                  </a:lnTo>
                  <a:lnTo>
                    <a:pt x="66179" y="173126"/>
                  </a:lnTo>
                  <a:lnTo>
                    <a:pt x="53213" y="214096"/>
                  </a:lnTo>
                  <a:lnTo>
                    <a:pt x="35471" y="254838"/>
                  </a:lnTo>
                  <a:lnTo>
                    <a:pt x="27812" y="269343"/>
                  </a:lnTo>
                  <a:lnTo>
                    <a:pt x="44554" y="278417"/>
                  </a:lnTo>
                  <a:lnTo>
                    <a:pt x="62471" y="241706"/>
                  </a:lnTo>
                  <a:lnTo>
                    <a:pt x="78714" y="198818"/>
                  </a:lnTo>
                  <a:lnTo>
                    <a:pt x="89369" y="155003"/>
                  </a:lnTo>
                  <a:lnTo>
                    <a:pt x="94322" y="110782"/>
                  </a:lnTo>
                  <a:lnTo>
                    <a:pt x="95173" y="88468"/>
                  </a:lnTo>
                  <a:lnTo>
                    <a:pt x="94665" y="44157"/>
                  </a:lnTo>
                  <a:lnTo>
                    <a:pt x="92570"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5" name="Google Shape;1115;p63"/>
            <p:cNvSpPr/>
            <p:nvPr/>
          </p:nvSpPr>
          <p:spPr>
            <a:xfrm>
              <a:off x="8202307" y="5003863"/>
              <a:ext cx="518159" cy="0"/>
            </a:xfrm>
            <a:custGeom>
              <a:rect b="b" l="l" r="r" t="t"/>
              <a:pathLst>
                <a:path extrusionOk="0" h="120000" w="518159">
                  <a:moveTo>
                    <a:pt x="0" y="0"/>
                  </a:moveTo>
                  <a:lnTo>
                    <a:pt x="517863"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6" name="Google Shape;1116;p63"/>
            <p:cNvSpPr/>
            <p:nvPr/>
          </p:nvSpPr>
          <p:spPr>
            <a:xfrm>
              <a:off x="7622603" y="5597061"/>
              <a:ext cx="95250" cy="323850"/>
            </a:xfrm>
            <a:custGeom>
              <a:rect b="b" l="l" r="r" t="t"/>
              <a:pathLst>
                <a:path extrusionOk="0" h="323850" w="95250">
                  <a:moveTo>
                    <a:pt x="4622" y="238588"/>
                  </a:moveTo>
                  <a:lnTo>
                    <a:pt x="0" y="323656"/>
                  </a:lnTo>
                  <a:lnTo>
                    <a:pt x="70827" y="276317"/>
                  </a:lnTo>
                  <a:lnTo>
                    <a:pt x="65216" y="273119"/>
                  </a:lnTo>
                  <a:lnTo>
                    <a:pt x="39763" y="273119"/>
                  </a:lnTo>
                  <a:lnTo>
                    <a:pt x="23113" y="263855"/>
                  </a:lnTo>
                  <a:lnTo>
                    <a:pt x="29345" y="252677"/>
                  </a:lnTo>
                  <a:lnTo>
                    <a:pt x="4622" y="238588"/>
                  </a:lnTo>
                  <a:close/>
                </a:path>
                <a:path extrusionOk="0" h="323850" w="95250">
                  <a:moveTo>
                    <a:pt x="29345" y="252677"/>
                  </a:moveTo>
                  <a:lnTo>
                    <a:pt x="23113" y="263855"/>
                  </a:lnTo>
                  <a:lnTo>
                    <a:pt x="39763" y="273119"/>
                  </a:lnTo>
                  <a:lnTo>
                    <a:pt x="45887" y="262104"/>
                  </a:lnTo>
                  <a:lnTo>
                    <a:pt x="29345" y="252677"/>
                  </a:lnTo>
                  <a:close/>
                </a:path>
                <a:path extrusionOk="0" h="323850" w="95250">
                  <a:moveTo>
                    <a:pt x="45887" y="262104"/>
                  </a:moveTo>
                  <a:lnTo>
                    <a:pt x="39763" y="273119"/>
                  </a:lnTo>
                  <a:lnTo>
                    <a:pt x="65216" y="273119"/>
                  </a:lnTo>
                  <a:lnTo>
                    <a:pt x="45887" y="262104"/>
                  </a:lnTo>
                  <a:close/>
                </a:path>
                <a:path extrusionOk="0" h="323850" w="95250">
                  <a:moveTo>
                    <a:pt x="92557" y="0"/>
                  </a:moveTo>
                  <a:lnTo>
                    <a:pt x="73532" y="949"/>
                  </a:lnTo>
                  <a:lnTo>
                    <a:pt x="75628" y="42870"/>
                  </a:lnTo>
                  <a:lnTo>
                    <a:pt x="76123" y="84234"/>
                  </a:lnTo>
                  <a:lnTo>
                    <a:pt x="73469" y="124609"/>
                  </a:lnTo>
                  <a:lnTo>
                    <a:pt x="66192" y="164179"/>
                  </a:lnTo>
                  <a:lnTo>
                    <a:pt x="53251" y="202957"/>
                  </a:lnTo>
                  <a:lnTo>
                    <a:pt x="35547" y="241553"/>
                  </a:lnTo>
                  <a:lnTo>
                    <a:pt x="29345" y="252677"/>
                  </a:lnTo>
                  <a:lnTo>
                    <a:pt x="45887" y="262104"/>
                  </a:lnTo>
                  <a:lnTo>
                    <a:pt x="71132" y="209544"/>
                  </a:lnTo>
                  <a:lnTo>
                    <a:pt x="84797" y="168240"/>
                  </a:lnTo>
                  <a:lnTo>
                    <a:pt x="92443" y="126302"/>
                  </a:lnTo>
                  <a:lnTo>
                    <a:pt x="95161" y="84005"/>
                  </a:lnTo>
                  <a:lnTo>
                    <a:pt x="94653" y="41920"/>
                  </a:lnTo>
                  <a:lnTo>
                    <a:pt x="92557"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7" name="Google Shape;1117;p63"/>
            <p:cNvSpPr/>
            <p:nvPr/>
          </p:nvSpPr>
          <p:spPr>
            <a:xfrm>
              <a:off x="7563967" y="5597536"/>
              <a:ext cx="868044" cy="0"/>
            </a:xfrm>
            <a:custGeom>
              <a:rect b="b" l="l" r="r" t="t"/>
              <a:pathLst>
                <a:path extrusionOk="0" h="120000" w="868045">
                  <a:moveTo>
                    <a:pt x="0" y="0"/>
                  </a:moveTo>
                  <a:lnTo>
                    <a:pt x="867433"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18" name="Google Shape;1118;p63"/>
          <p:cNvSpPr txBox="1"/>
          <p:nvPr/>
        </p:nvSpPr>
        <p:spPr>
          <a:xfrm>
            <a:off x="10147795" y="4635500"/>
            <a:ext cx="1449705" cy="388620"/>
          </a:xfrm>
          <a:prstGeom prst="rect">
            <a:avLst/>
          </a:prstGeom>
          <a:noFill/>
          <a:ln>
            <a:noFill/>
          </a:ln>
        </p:spPr>
        <p:txBody>
          <a:bodyPr anchorCtr="0" anchor="t" bIns="0" lIns="0" spcFirstLastPara="1" rIns="0" wrap="square" tIns="20300">
            <a:spAutoFit/>
          </a:bodyPr>
          <a:lstStyle/>
          <a:p>
            <a:pPr indent="0" lvl="0" marL="12700"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exponentiation in  outer parenthesis</a:t>
            </a:r>
            <a:endParaRPr b="0" i="0" sz="1200" u="none" cap="none" strike="noStrike">
              <a:solidFill>
                <a:schemeClr val="dk1"/>
              </a:solidFill>
              <a:latin typeface="Trebuchet MS"/>
              <a:ea typeface="Trebuchet MS"/>
              <a:cs typeface="Trebuchet MS"/>
              <a:sym typeface="Trebuchet MS"/>
            </a:endParaRPr>
          </a:p>
        </p:txBody>
      </p:sp>
      <p:sp>
        <p:nvSpPr>
          <p:cNvPr id="1119" name="Google Shape;1119;p63"/>
          <p:cNvSpPr txBox="1"/>
          <p:nvPr/>
        </p:nvSpPr>
        <p:spPr>
          <a:xfrm>
            <a:off x="10147795" y="5239003"/>
            <a:ext cx="1229995" cy="385445"/>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subtraction in  outer parenthesis</a:t>
            </a:r>
            <a:endParaRPr b="0" i="0" sz="1200" u="none" cap="none" strike="noStrike">
              <a:solidFill>
                <a:schemeClr val="dk1"/>
              </a:solidFill>
              <a:latin typeface="Trebuchet MS"/>
              <a:ea typeface="Trebuchet MS"/>
              <a:cs typeface="Trebuchet MS"/>
              <a:sym typeface="Trebuchet MS"/>
            </a:endParaRPr>
          </a:p>
        </p:txBody>
      </p:sp>
      <p:sp>
        <p:nvSpPr>
          <p:cNvPr id="1120" name="Google Shape;1120;p63"/>
          <p:cNvSpPr txBox="1"/>
          <p:nvPr/>
        </p:nvSpPr>
        <p:spPr>
          <a:xfrm>
            <a:off x="10147795" y="5891276"/>
            <a:ext cx="134302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Finally, multiplication</a:t>
            </a:r>
            <a:endParaRPr b="0" i="0" sz="1200" u="none" cap="none" strike="noStrike">
              <a:solidFill>
                <a:schemeClr val="dk1"/>
              </a:solidFill>
              <a:latin typeface="Trebuchet MS"/>
              <a:ea typeface="Trebuchet MS"/>
              <a:cs typeface="Trebuchet MS"/>
              <a:sym typeface="Trebuchet MS"/>
            </a:endParaRPr>
          </a:p>
        </p:txBody>
      </p:sp>
      <p:sp>
        <p:nvSpPr>
          <p:cNvPr id="1121" name="Google Shape;1121;p63"/>
          <p:cNvSpPr txBox="1"/>
          <p:nvPr>
            <p:ph type="title"/>
          </p:nvPr>
        </p:nvSpPr>
        <p:spPr>
          <a:xfrm>
            <a:off x="3740150" y="254509"/>
            <a:ext cx="471170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ORDER OF OPERATIONS</a:t>
            </a:r>
            <a:endParaRPr/>
          </a:p>
        </p:txBody>
      </p:sp>
      <p:grpSp>
        <p:nvGrpSpPr>
          <p:cNvPr id="1122" name="Google Shape;1122;p63"/>
          <p:cNvGrpSpPr/>
          <p:nvPr/>
        </p:nvGrpSpPr>
        <p:grpSpPr>
          <a:xfrm>
            <a:off x="215737" y="324764"/>
            <a:ext cx="11760603" cy="1054100"/>
            <a:chOff x="215737" y="324764"/>
            <a:chExt cx="11760603" cy="1054100"/>
          </a:xfrm>
        </p:grpSpPr>
        <p:pic>
          <p:nvPicPr>
            <p:cNvPr id="1123" name="Google Shape;1123;p63"/>
            <p:cNvPicPr preferRelativeResize="0"/>
            <p:nvPr/>
          </p:nvPicPr>
          <p:blipFill rotWithShape="1">
            <a:blip r:embed="rId8">
              <a:alphaModFix/>
            </a:blip>
            <a:srcRect b="0" l="0" r="0" t="0"/>
            <a:stretch/>
          </p:blipFill>
          <p:spPr>
            <a:xfrm>
              <a:off x="215737" y="830834"/>
              <a:ext cx="11760603" cy="45592"/>
            </a:xfrm>
            <a:prstGeom prst="rect">
              <a:avLst/>
            </a:prstGeom>
            <a:noFill/>
            <a:ln>
              <a:noFill/>
            </a:ln>
          </p:spPr>
        </p:pic>
        <p:sp>
          <p:nvSpPr>
            <p:cNvPr id="1124" name="Google Shape;1124;p6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25" name="Google Shape;1125;p63"/>
            <p:cNvPicPr preferRelativeResize="0"/>
            <p:nvPr/>
          </p:nvPicPr>
          <p:blipFill rotWithShape="1">
            <a:blip r:embed="rId9">
              <a:alphaModFix/>
            </a:blip>
            <a:srcRect b="0" l="0" r="0" t="0"/>
            <a:stretch/>
          </p:blipFill>
          <p:spPr>
            <a:xfrm>
              <a:off x="845257" y="522897"/>
              <a:ext cx="457203" cy="653135"/>
            </a:xfrm>
            <a:prstGeom prst="rect">
              <a:avLst/>
            </a:prstGeom>
            <a:noFill/>
            <a:ln>
              <a:noFill/>
            </a:ln>
          </p:spPr>
        </p:pic>
      </p:grpSp>
      <p:sp>
        <p:nvSpPr>
          <p:cNvPr id="1126" name="Google Shape;1126;p63"/>
          <p:cNvSpPr txBox="1"/>
          <p:nvPr/>
        </p:nvSpPr>
        <p:spPr>
          <a:xfrm>
            <a:off x="2691498" y="1321308"/>
            <a:ext cx="87288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Python uses the standard PEMDAS </a:t>
            </a:r>
            <a:r>
              <a:rPr b="1" i="0" lang="en-US" sz="2000" u="none" cap="none" strike="noStrike">
                <a:solidFill>
                  <a:srgbClr val="404040"/>
                </a:solidFill>
                <a:latin typeface="Tahoma"/>
                <a:ea typeface="Tahoma"/>
                <a:cs typeface="Tahoma"/>
                <a:sym typeface="Tahoma"/>
              </a:rPr>
              <a:t>order of operations </a:t>
            </a:r>
            <a:r>
              <a:rPr b="0" i="0" lang="en-US" sz="2000" u="none" cap="none" strike="noStrike">
                <a:solidFill>
                  <a:srgbClr val="404040"/>
                </a:solidFill>
                <a:latin typeface="Tahoma"/>
                <a:ea typeface="Tahoma"/>
                <a:cs typeface="Tahoma"/>
                <a:sym typeface="Tahoma"/>
              </a:rPr>
              <a:t>to perform calculations</a:t>
            </a:r>
            <a:endParaRPr b="0" i="0" sz="2000" u="none" cap="none" strike="noStrike">
              <a:solidFill>
                <a:schemeClr val="dk1"/>
              </a:solidFill>
              <a:latin typeface="Tahoma"/>
              <a:ea typeface="Tahoma"/>
              <a:cs typeface="Tahoma"/>
              <a:sym typeface="Tahoma"/>
            </a:endParaRPr>
          </a:p>
        </p:txBody>
      </p:sp>
      <p:sp>
        <p:nvSpPr>
          <p:cNvPr id="1127" name="Google Shape;1127;p63"/>
          <p:cNvSpPr txBox="1"/>
          <p:nvPr/>
        </p:nvSpPr>
        <p:spPr>
          <a:xfrm>
            <a:off x="3148698" y="1932939"/>
            <a:ext cx="7207250" cy="1296670"/>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Tahoma"/>
              <a:buAutoNum type="arabicPeriod"/>
            </a:pPr>
            <a:r>
              <a:rPr b="1" i="0" lang="en-US" sz="1600" u="none" cap="none" strike="noStrike">
                <a:solidFill>
                  <a:srgbClr val="404040"/>
                </a:solidFill>
                <a:latin typeface="Tahoma"/>
                <a:ea typeface="Tahoma"/>
                <a:cs typeface="Tahoma"/>
                <a:sym typeface="Tahoma"/>
              </a:rPr>
              <a:t>P</a:t>
            </a:r>
            <a:r>
              <a:rPr b="0" i="0" lang="en-US" sz="1600" u="none" cap="none" strike="noStrike">
                <a:solidFill>
                  <a:srgbClr val="404040"/>
                </a:solidFill>
                <a:latin typeface="Tahoma"/>
                <a:ea typeface="Tahoma"/>
                <a:cs typeface="Tahoma"/>
                <a:sym typeface="Tahoma"/>
              </a:rPr>
              <a:t>arentheses</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Tahoma"/>
              <a:buAutoNum type="arabicPeriod"/>
            </a:pPr>
            <a:r>
              <a:rPr b="1" i="0" lang="en-US" sz="1600" u="none" cap="none" strike="noStrike">
                <a:solidFill>
                  <a:srgbClr val="404040"/>
                </a:solidFill>
                <a:latin typeface="Tahoma"/>
                <a:ea typeface="Tahoma"/>
                <a:cs typeface="Tahoma"/>
                <a:sym typeface="Tahoma"/>
              </a:rPr>
              <a:t>E</a:t>
            </a:r>
            <a:r>
              <a:rPr b="0" i="0" lang="en-US" sz="1600" u="none" cap="none" strike="noStrike">
                <a:solidFill>
                  <a:srgbClr val="404040"/>
                </a:solidFill>
                <a:latin typeface="Tahoma"/>
                <a:ea typeface="Tahoma"/>
                <a:cs typeface="Tahoma"/>
                <a:sym typeface="Tahoma"/>
              </a:rPr>
              <a:t>xponentiation</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600"/>
              </a:spcBef>
              <a:spcAft>
                <a:spcPts val="0"/>
              </a:spcAft>
              <a:buClr>
                <a:srgbClr val="3F3F3F"/>
              </a:buClr>
              <a:buSzPts val="1600"/>
              <a:buFont typeface="Tahoma"/>
              <a:buAutoNum type="arabicPeriod"/>
            </a:pPr>
            <a:r>
              <a:rPr b="1" i="0" lang="en-US" sz="1600" u="none" cap="none" strike="noStrike">
                <a:solidFill>
                  <a:srgbClr val="404040"/>
                </a:solidFill>
                <a:latin typeface="Tahoma"/>
                <a:ea typeface="Tahoma"/>
                <a:cs typeface="Tahoma"/>
                <a:sym typeface="Tahoma"/>
              </a:rPr>
              <a:t>M</a:t>
            </a:r>
            <a:r>
              <a:rPr b="0" i="0" lang="en-US" sz="1600" u="none" cap="none" strike="noStrike">
                <a:solidFill>
                  <a:srgbClr val="404040"/>
                </a:solidFill>
                <a:latin typeface="Tahoma"/>
                <a:ea typeface="Tahoma"/>
                <a:cs typeface="Tahoma"/>
                <a:sym typeface="Tahoma"/>
              </a:rPr>
              <a:t>ultiplication &amp; </a:t>
            </a:r>
            <a:r>
              <a:rPr b="1" i="0" lang="en-US" sz="1600" u="none" cap="none" strike="noStrike">
                <a:solidFill>
                  <a:srgbClr val="404040"/>
                </a:solidFill>
                <a:latin typeface="Tahoma"/>
                <a:ea typeface="Tahoma"/>
                <a:cs typeface="Tahoma"/>
                <a:sym typeface="Tahoma"/>
              </a:rPr>
              <a:t>D</a:t>
            </a:r>
            <a:r>
              <a:rPr b="0" i="0" lang="en-US" sz="1600" u="none" cap="none" strike="noStrike">
                <a:solidFill>
                  <a:srgbClr val="404040"/>
                </a:solidFill>
                <a:latin typeface="Tahoma"/>
                <a:ea typeface="Tahoma"/>
                <a:cs typeface="Tahoma"/>
                <a:sym typeface="Tahoma"/>
              </a:rPr>
              <a:t>ivision (including Floor Division &amp; Modulo), from left to right</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Tahoma"/>
              <a:buAutoNum type="arabicPeriod"/>
            </a:pPr>
            <a:r>
              <a:rPr b="1" i="0" lang="en-US" sz="1600" u="none" cap="none" strike="noStrike">
                <a:solidFill>
                  <a:srgbClr val="404040"/>
                </a:solidFill>
                <a:latin typeface="Tahoma"/>
                <a:ea typeface="Tahoma"/>
                <a:cs typeface="Tahoma"/>
                <a:sym typeface="Tahoma"/>
              </a:rPr>
              <a:t>A</a:t>
            </a:r>
            <a:r>
              <a:rPr b="0" i="0" lang="en-US" sz="1600" u="none" cap="none" strike="noStrike">
                <a:solidFill>
                  <a:srgbClr val="404040"/>
                </a:solidFill>
                <a:latin typeface="Tahoma"/>
                <a:ea typeface="Tahoma"/>
                <a:cs typeface="Tahoma"/>
                <a:sym typeface="Tahoma"/>
              </a:rPr>
              <a:t>ddition &amp; </a:t>
            </a:r>
            <a:r>
              <a:rPr b="1" i="0" lang="en-US" sz="1600" u="none" cap="none" strike="noStrike">
                <a:solidFill>
                  <a:srgbClr val="404040"/>
                </a:solidFill>
                <a:latin typeface="Tahoma"/>
                <a:ea typeface="Tahoma"/>
                <a:cs typeface="Tahoma"/>
                <a:sym typeface="Tahoma"/>
              </a:rPr>
              <a:t>S</a:t>
            </a:r>
            <a:r>
              <a:rPr b="0" i="0" lang="en-US" sz="1600" u="none" cap="none" strike="noStrike">
                <a:solidFill>
                  <a:srgbClr val="404040"/>
                </a:solidFill>
                <a:latin typeface="Tahoma"/>
                <a:ea typeface="Tahoma"/>
                <a:cs typeface="Tahoma"/>
                <a:sym typeface="Tahoma"/>
              </a:rPr>
              <a:t>ubtraction, from left to right</a:t>
            </a:r>
            <a:endParaRPr b="0" i="0" sz="1600" u="none" cap="none" strike="noStrike">
              <a:solidFill>
                <a:schemeClr val="dk1"/>
              </a:solidFill>
              <a:latin typeface="Tahoma"/>
              <a:ea typeface="Tahoma"/>
              <a:cs typeface="Tahoma"/>
              <a:sym typeface="Tahoma"/>
            </a:endParaRPr>
          </a:p>
        </p:txBody>
      </p:sp>
      <p:grpSp>
        <p:nvGrpSpPr>
          <p:cNvPr id="1128" name="Google Shape;1128;p63"/>
          <p:cNvGrpSpPr/>
          <p:nvPr/>
        </p:nvGrpSpPr>
        <p:grpSpPr>
          <a:xfrm>
            <a:off x="2612770" y="3986143"/>
            <a:ext cx="2557437" cy="2017716"/>
            <a:chOff x="2612770" y="3986143"/>
            <a:chExt cx="2557437" cy="2017716"/>
          </a:xfrm>
        </p:grpSpPr>
        <p:pic>
          <p:nvPicPr>
            <p:cNvPr id="1129" name="Google Shape;1129;p63"/>
            <p:cNvPicPr preferRelativeResize="0"/>
            <p:nvPr/>
          </p:nvPicPr>
          <p:blipFill rotWithShape="1">
            <a:blip r:embed="rId10">
              <a:alphaModFix/>
            </a:blip>
            <a:srcRect b="0" l="0" r="0" t="0"/>
            <a:stretch/>
          </p:blipFill>
          <p:spPr>
            <a:xfrm>
              <a:off x="2648915" y="5157996"/>
              <a:ext cx="2491092" cy="845863"/>
            </a:xfrm>
            <a:prstGeom prst="rect">
              <a:avLst/>
            </a:prstGeom>
            <a:noFill/>
            <a:ln>
              <a:noFill/>
            </a:ln>
          </p:spPr>
        </p:pic>
        <p:pic>
          <p:nvPicPr>
            <p:cNvPr id="1130" name="Google Shape;1130;p63"/>
            <p:cNvPicPr preferRelativeResize="0"/>
            <p:nvPr/>
          </p:nvPicPr>
          <p:blipFill rotWithShape="1">
            <a:blip r:embed="rId11">
              <a:alphaModFix/>
            </a:blip>
            <a:srcRect b="0" l="0" r="0" t="0"/>
            <a:stretch/>
          </p:blipFill>
          <p:spPr>
            <a:xfrm>
              <a:off x="2612770" y="3986143"/>
              <a:ext cx="2557437" cy="582960"/>
            </a:xfrm>
            <a:prstGeom prst="rect">
              <a:avLst/>
            </a:prstGeom>
            <a:noFill/>
            <a:ln>
              <a:noFill/>
            </a:ln>
          </p:spPr>
        </p:pic>
        <p:pic>
          <p:nvPicPr>
            <p:cNvPr id="1131" name="Google Shape;1131;p63"/>
            <p:cNvPicPr preferRelativeResize="0"/>
            <p:nvPr/>
          </p:nvPicPr>
          <p:blipFill rotWithShape="1">
            <a:blip r:embed="rId12">
              <a:alphaModFix/>
            </a:blip>
            <a:srcRect b="0" l="0" r="0" t="0"/>
            <a:stretch/>
          </p:blipFill>
          <p:spPr>
            <a:xfrm>
              <a:off x="2612770" y="4570437"/>
              <a:ext cx="2536037" cy="594385"/>
            </a:xfrm>
            <a:prstGeom prst="rect">
              <a:avLst/>
            </a:prstGeom>
            <a:noFill/>
            <a:ln>
              <a:noFill/>
            </a:ln>
          </p:spPr>
        </p:pic>
        <p:sp>
          <p:nvSpPr>
            <p:cNvPr id="1132" name="Google Shape;1132;p63"/>
            <p:cNvSpPr/>
            <p:nvPr/>
          </p:nvSpPr>
          <p:spPr>
            <a:xfrm>
              <a:off x="2976245" y="4419612"/>
              <a:ext cx="1216025" cy="922019"/>
            </a:xfrm>
            <a:custGeom>
              <a:rect b="b" l="l" r="r" t="t"/>
              <a:pathLst>
                <a:path extrusionOk="0" h="922020" w="1216025">
                  <a:moveTo>
                    <a:pt x="95173" y="668375"/>
                  </a:moveTo>
                  <a:lnTo>
                    <a:pt x="94653" y="623951"/>
                  </a:lnTo>
                  <a:lnTo>
                    <a:pt x="92570" y="579678"/>
                  </a:lnTo>
                  <a:lnTo>
                    <a:pt x="73533" y="580567"/>
                  </a:lnTo>
                  <a:lnTo>
                    <a:pt x="75628" y="624852"/>
                  </a:lnTo>
                  <a:lnTo>
                    <a:pt x="76123" y="668591"/>
                  </a:lnTo>
                  <a:lnTo>
                    <a:pt x="73469" y="711352"/>
                  </a:lnTo>
                  <a:lnTo>
                    <a:pt x="66167" y="753275"/>
                  </a:lnTo>
                  <a:lnTo>
                    <a:pt x="53200" y="794359"/>
                  </a:lnTo>
                  <a:lnTo>
                    <a:pt x="35458" y="835215"/>
                  </a:lnTo>
                  <a:lnTo>
                    <a:pt x="27724" y="849896"/>
                  </a:lnTo>
                  <a:lnTo>
                    <a:pt x="2717" y="836371"/>
                  </a:lnTo>
                  <a:lnTo>
                    <a:pt x="0" y="921524"/>
                  </a:lnTo>
                  <a:lnTo>
                    <a:pt x="69748" y="872604"/>
                  </a:lnTo>
                  <a:lnTo>
                    <a:pt x="65112" y="870102"/>
                  </a:lnTo>
                  <a:lnTo>
                    <a:pt x="44475" y="858951"/>
                  </a:lnTo>
                  <a:lnTo>
                    <a:pt x="62471" y="822007"/>
                  </a:lnTo>
                  <a:lnTo>
                    <a:pt x="78714" y="779030"/>
                  </a:lnTo>
                  <a:lnTo>
                    <a:pt x="89357" y="735088"/>
                  </a:lnTo>
                  <a:lnTo>
                    <a:pt x="94322" y="690753"/>
                  </a:lnTo>
                  <a:lnTo>
                    <a:pt x="95173" y="668375"/>
                  </a:lnTo>
                  <a:close/>
                </a:path>
                <a:path extrusionOk="0" h="922020" w="1216025">
                  <a:moveTo>
                    <a:pt x="1215656" y="91262"/>
                  </a:moveTo>
                  <a:lnTo>
                    <a:pt x="1215136" y="45580"/>
                  </a:lnTo>
                  <a:lnTo>
                    <a:pt x="1213053" y="0"/>
                  </a:lnTo>
                  <a:lnTo>
                    <a:pt x="1194015" y="876"/>
                  </a:lnTo>
                  <a:lnTo>
                    <a:pt x="1196111" y="46443"/>
                  </a:lnTo>
                  <a:lnTo>
                    <a:pt x="1196606" y="91478"/>
                  </a:lnTo>
                  <a:lnTo>
                    <a:pt x="1193952" y="135534"/>
                  </a:lnTo>
                  <a:lnTo>
                    <a:pt x="1186649" y="178739"/>
                  </a:lnTo>
                  <a:lnTo>
                    <a:pt x="1173657" y="221094"/>
                  </a:lnTo>
                  <a:lnTo>
                    <a:pt x="1155903" y="263169"/>
                  </a:lnTo>
                  <a:lnTo>
                    <a:pt x="1147381" y="279844"/>
                  </a:lnTo>
                  <a:lnTo>
                    <a:pt x="1122222" y="266611"/>
                  </a:lnTo>
                  <a:lnTo>
                    <a:pt x="1120482" y="351777"/>
                  </a:lnTo>
                  <a:lnTo>
                    <a:pt x="1189672" y="302069"/>
                  </a:lnTo>
                  <a:lnTo>
                    <a:pt x="1185557" y="299910"/>
                  </a:lnTo>
                  <a:lnTo>
                    <a:pt x="1164234" y="288709"/>
                  </a:lnTo>
                  <a:lnTo>
                    <a:pt x="1182992" y="249174"/>
                  </a:lnTo>
                  <a:lnTo>
                    <a:pt x="1199222" y="204978"/>
                  </a:lnTo>
                  <a:lnTo>
                    <a:pt x="1209852" y="159842"/>
                  </a:lnTo>
                  <a:lnTo>
                    <a:pt x="1214805" y="114261"/>
                  </a:lnTo>
                  <a:lnTo>
                    <a:pt x="1215656" y="91262"/>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3" name="Google Shape;1133;p63"/>
            <p:cNvSpPr/>
            <p:nvPr/>
          </p:nvSpPr>
          <p:spPr>
            <a:xfrm>
              <a:off x="3912984" y="4420057"/>
              <a:ext cx="523240" cy="0"/>
            </a:xfrm>
            <a:custGeom>
              <a:rect b="b" l="l" r="r" t="t"/>
              <a:pathLst>
                <a:path extrusionOk="0" h="120000" w="523239">
                  <a:moveTo>
                    <a:pt x="0" y="0"/>
                  </a:moveTo>
                  <a:lnTo>
                    <a:pt x="522622"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4" name="Google Shape;1134;p63"/>
            <p:cNvSpPr/>
            <p:nvPr/>
          </p:nvSpPr>
          <p:spPr>
            <a:xfrm>
              <a:off x="2714929" y="5001069"/>
              <a:ext cx="410209" cy="0"/>
            </a:xfrm>
            <a:custGeom>
              <a:rect b="b" l="l" r="r" t="t"/>
              <a:pathLst>
                <a:path extrusionOk="0" h="120000" w="410210">
                  <a:moveTo>
                    <a:pt x="0" y="0"/>
                  </a:moveTo>
                  <a:lnTo>
                    <a:pt x="409814"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35" name="Google Shape;1135;p63"/>
          <p:cNvSpPr txBox="1"/>
          <p:nvPr/>
        </p:nvSpPr>
        <p:spPr>
          <a:xfrm>
            <a:off x="5224436" y="4156964"/>
            <a:ext cx="124460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Exponentiation first</a:t>
            </a:r>
            <a:endParaRPr b="0" i="0" sz="1200" u="none" cap="none" strike="noStrike">
              <a:solidFill>
                <a:schemeClr val="dk1"/>
              </a:solidFill>
              <a:latin typeface="Trebuchet MS"/>
              <a:ea typeface="Trebuchet MS"/>
              <a:cs typeface="Trebuchet MS"/>
              <a:sym typeface="Trebuchet MS"/>
            </a:endParaRPr>
          </a:p>
        </p:txBody>
      </p:sp>
      <p:sp>
        <p:nvSpPr>
          <p:cNvPr id="1136" name="Google Shape;1136;p6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1137" name="Google Shape;1137;p63"/>
          <p:cNvSpPr txBox="1"/>
          <p:nvPr/>
        </p:nvSpPr>
        <p:spPr>
          <a:xfrm>
            <a:off x="5225834" y="4748276"/>
            <a:ext cx="121729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Then multiplication</a:t>
            </a:r>
            <a:endParaRPr b="0" i="0" sz="1200" u="none" cap="none" strike="noStrike">
              <a:solidFill>
                <a:schemeClr val="dk1"/>
              </a:solidFill>
              <a:latin typeface="Trebuchet MS"/>
              <a:ea typeface="Trebuchet MS"/>
              <a:cs typeface="Trebuchet MS"/>
              <a:sym typeface="Trebuchet MS"/>
            </a:endParaRPr>
          </a:p>
        </p:txBody>
      </p:sp>
      <p:sp>
        <p:nvSpPr>
          <p:cNvPr id="1138" name="Google Shape;1138;p63"/>
          <p:cNvSpPr txBox="1"/>
          <p:nvPr/>
        </p:nvSpPr>
        <p:spPr>
          <a:xfrm>
            <a:off x="5233339" y="5226811"/>
            <a:ext cx="1143000" cy="385445"/>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Finally, addition &amp;  subtraction</a:t>
            </a:r>
            <a:endParaRPr b="0" i="0" sz="1200" u="none" cap="none" strike="noStrike">
              <a:solidFill>
                <a:schemeClr val="dk1"/>
              </a:solidFill>
              <a:latin typeface="Trebuchet MS"/>
              <a:ea typeface="Trebuchet MS"/>
              <a:cs typeface="Trebuchet MS"/>
              <a:sym typeface="Trebuchet MS"/>
            </a:endParaRPr>
          </a:p>
        </p:txBody>
      </p:sp>
      <p:sp>
        <p:nvSpPr>
          <p:cNvPr id="1139" name="Google Shape;1139;p63"/>
          <p:cNvSpPr txBox="1"/>
          <p:nvPr/>
        </p:nvSpPr>
        <p:spPr>
          <a:xfrm>
            <a:off x="2691510" y="3551427"/>
            <a:ext cx="19584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Without Parentheses</a:t>
            </a:r>
            <a:endParaRPr b="0" i="0" sz="1600" u="none" cap="none" strike="noStrike">
              <a:solidFill>
                <a:schemeClr val="dk1"/>
              </a:solidFill>
              <a:latin typeface="Tahoma"/>
              <a:ea typeface="Tahoma"/>
              <a:cs typeface="Tahoma"/>
              <a:sym typeface="Tahoma"/>
            </a:endParaRPr>
          </a:p>
        </p:txBody>
      </p:sp>
      <p:sp>
        <p:nvSpPr>
          <p:cNvPr id="1140" name="Google Shape;1140;p63"/>
          <p:cNvSpPr txBox="1"/>
          <p:nvPr/>
        </p:nvSpPr>
        <p:spPr>
          <a:xfrm>
            <a:off x="6942251" y="3551427"/>
            <a:ext cx="34551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With Parentheses </a:t>
            </a:r>
            <a:r>
              <a:rPr b="0" i="1" lang="en-US" sz="1600" u="none" cap="none" strike="noStrike">
                <a:solidFill>
                  <a:srgbClr val="404040"/>
                </a:solidFill>
                <a:latin typeface="Trebuchet MS"/>
                <a:ea typeface="Trebuchet MS"/>
                <a:cs typeface="Trebuchet MS"/>
                <a:sym typeface="Trebuchet MS"/>
              </a:rPr>
              <a:t>(to control execution)</a:t>
            </a:r>
            <a:endParaRPr b="0" i="0" sz="16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64"/>
          <p:cNvPicPr preferRelativeResize="0"/>
          <p:nvPr/>
        </p:nvPicPr>
        <p:blipFill rotWithShape="1">
          <a:blip r:embed="rId3">
            <a:alphaModFix/>
          </a:blip>
          <a:srcRect b="0" l="0" r="0" t="0"/>
          <a:stretch/>
        </p:blipFill>
        <p:spPr>
          <a:xfrm>
            <a:off x="0" y="1"/>
            <a:ext cx="12191997" cy="6858000"/>
          </a:xfrm>
          <a:prstGeom prst="rect">
            <a:avLst/>
          </a:prstGeom>
          <a:noFill/>
          <a:ln>
            <a:noFill/>
          </a:ln>
        </p:spPr>
      </p:pic>
      <p:sp>
        <p:nvSpPr>
          <p:cNvPr id="1146" name="Google Shape;1146;p64"/>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pic>
        <p:nvPicPr>
          <p:cNvPr id="1151" name="Google Shape;1151;p65"/>
          <p:cNvPicPr preferRelativeResize="0"/>
          <p:nvPr/>
        </p:nvPicPr>
        <p:blipFill rotWithShape="1">
          <a:blip r:embed="rId3">
            <a:alphaModFix/>
          </a:blip>
          <a:srcRect b="0" l="0" r="0" t="0"/>
          <a:stretch/>
        </p:blipFill>
        <p:spPr>
          <a:xfrm>
            <a:off x="0" y="1"/>
            <a:ext cx="12191997" cy="6858000"/>
          </a:xfrm>
          <a:prstGeom prst="rect">
            <a:avLst/>
          </a:prstGeom>
          <a:noFill/>
          <a:ln>
            <a:noFill/>
          </a:ln>
        </p:spPr>
      </p:pic>
      <p:sp>
        <p:nvSpPr>
          <p:cNvPr id="1152" name="Google Shape;1152;p65"/>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id="1157" name="Google Shape;1157;p66"/>
          <p:cNvPicPr preferRelativeResize="0"/>
          <p:nvPr/>
        </p:nvPicPr>
        <p:blipFill rotWithShape="1">
          <a:blip r:embed="rId3">
            <a:alphaModFix/>
          </a:blip>
          <a:srcRect b="0" l="0" r="0" t="0"/>
          <a:stretch/>
        </p:blipFill>
        <p:spPr>
          <a:xfrm>
            <a:off x="0" y="1"/>
            <a:ext cx="12191997" cy="6858000"/>
          </a:xfrm>
          <a:prstGeom prst="rect">
            <a:avLst/>
          </a:prstGeom>
          <a:noFill/>
          <a:ln>
            <a:noFill/>
          </a:ln>
        </p:spPr>
      </p:pic>
      <p:sp>
        <p:nvSpPr>
          <p:cNvPr id="1158" name="Google Shape;1158;p66"/>
          <p:cNvSpPr/>
          <p:nvPr/>
        </p:nvSpPr>
        <p:spPr>
          <a:xfrm>
            <a:off x="233525" y="1708350"/>
            <a:ext cx="1708500" cy="45720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pic>
        <p:nvPicPr>
          <p:cNvPr id="1163" name="Google Shape;1163;p67"/>
          <p:cNvPicPr preferRelativeResize="0"/>
          <p:nvPr/>
        </p:nvPicPr>
        <p:blipFill rotWithShape="1">
          <a:blip r:embed="rId3">
            <a:alphaModFix/>
          </a:blip>
          <a:srcRect b="0" l="0" r="0" t="0"/>
          <a:stretch/>
        </p:blipFill>
        <p:spPr>
          <a:xfrm>
            <a:off x="0" y="1"/>
            <a:ext cx="12191997"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68"/>
          <p:cNvPicPr preferRelativeResize="0"/>
          <p:nvPr/>
        </p:nvPicPr>
        <p:blipFill rotWithShape="1">
          <a:blip r:embed="rId3">
            <a:alphaModFix/>
          </a:blip>
          <a:srcRect b="0" l="0" r="0" t="0"/>
          <a:stretch/>
        </p:blipFill>
        <p:spPr>
          <a:xfrm>
            <a:off x="0" y="1"/>
            <a:ext cx="12191997"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2" name="Shape 1172"/>
        <p:cNvGrpSpPr/>
        <p:nvPr/>
      </p:nvGrpSpPr>
      <p:grpSpPr>
        <a:xfrm>
          <a:off x="0" y="0"/>
          <a:ext cx="0" cy="0"/>
          <a:chOff x="0" y="0"/>
          <a:chExt cx="0" cy="0"/>
        </a:xfrm>
      </p:grpSpPr>
      <p:sp>
        <p:nvSpPr>
          <p:cNvPr id="1173" name="Google Shape;1173;p69"/>
          <p:cNvSpPr txBox="1"/>
          <p:nvPr>
            <p:ph type="title"/>
          </p:nvPr>
        </p:nvSpPr>
        <p:spPr>
          <a:xfrm>
            <a:off x="4630737" y="254509"/>
            <a:ext cx="29311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BASICS</a:t>
            </a:r>
            <a:endParaRPr/>
          </a:p>
        </p:txBody>
      </p:sp>
      <p:grpSp>
        <p:nvGrpSpPr>
          <p:cNvPr id="1174" name="Google Shape;1174;p69"/>
          <p:cNvGrpSpPr/>
          <p:nvPr/>
        </p:nvGrpSpPr>
        <p:grpSpPr>
          <a:xfrm>
            <a:off x="215737" y="324764"/>
            <a:ext cx="11760603" cy="1054100"/>
            <a:chOff x="215737" y="324764"/>
            <a:chExt cx="11760603" cy="1054100"/>
          </a:xfrm>
        </p:grpSpPr>
        <p:pic>
          <p:nvPicPr>
            <p:cNvPr id="1175" name="Google Shape;1175;p69"/>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176" name="Google Shape;1176;p6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177" name="Google Shape;1177;p69"/>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178" name="Google Shape;1178;p69"/>
          <p:cNvSpPr txBox="1"/>
          <p:nvPr/>
        </p:nvSpPr>
        <p:spPr>
          <a:xfrm>
            <a:off x="2691498" y="1397508"/>
            <a:ext cx="8606790" cy="939800"/>
          </a:xfrm>
          <a:prstGeom prst="rect">
            <a:avLst/>
          </a:prstGeom>
          <a:noFill/>
          <a:ln>
            <a:noFill/>
          </a:ln>
        </p:spPr>
        <p:txBody>
          <a:bodyPr anchorCtr="0" anchor="t" bIns="0" lIns="0" spcFirstLastPara="1" rIns="0" wrap="square" tIns="1651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Strings </a:t>
            </a:r>
            <a:r>
              <a:rPr b="0" i="0" lang="en-US" sz="2000" u="none" cap="none" strike="noStrike">
                <a:solidFill>
                  <a:srgbClr val="404040"/>
                </a:solidFill>
                <a:latin typeface="Tahoma"/>
                <a:ea typeface="Tahoma"/>
                <a:cs typeface="Tahoma"/>
                <a:sym typeface="Tahoma"/>
              </a:rPr>
              <a:t>are sequences of character data commonly used to store text</a:t>
            </a:r>
            <a:endParaRPr b="0" i="0" sz="2000" u="none" cap="none" strike="noStrike">
              <a:solidFill>
                <a:schemeClr val="dk1"/>
              </a:solidFill>
              <a:latin typeface="Tahoma"/>
              <a:ea typeface="Tahoma"/>
              <a:cs typeface="Tahoma"/>
              <a:sym typeface="Tahoma"/>
            </a:endParaRPr>
          </a:p>
          <a:p>
            <a:pPr indent="0" lvl="0" marL="12700" marR="0" rtl="0" algn="l">
              <a:lnSpc>
                <a:spcPct val="100000"/>
              </a:lnSpc>
              <a:spcBef>
                <a:spcPts val="120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You can create a string by using quotation marks, or converting from numbers:</a:t>
            </a:r>
            <a:endParaRPr b="0" i="0" sz="2000" u="none" cap="none" strike="noStrike">
              <a:solidFill>
                <a:schemeClr val="dk1"/>
              </a:solidFill>
              <a:latin typeface="Tahoma"/>
              <a:ea typeface="Tahoma"/>
              <a:cs typeface="Tahoma"/>
              <a:sym typeface="Tahoma"/>
            </a:endParaRPr>
          </a:p>
        </p:txBody>
      </p:sp>
      <p:grpSp>
        <p:nvGrpSpPr>
          <p:cNvPr id="1179" name="Google Shape;1179;p69"/>
          <p:cNvGrpSpPr/>
          <p:nvPr/>
        </p:nvGrpSpPr>
        <p:grpSpPr>
          <a:xfrm>
            <a:off x="3628745" y="3689642"/>
            <a:ext cx="4710150" cy="743242"/>
            <a:chOff x="3628745" y="3689642"/>
            <a:chExt cx="4710150" cy="743242"/>
          </a:xfrm>
        </p:grpSpPr>
        <p:pic>
          <p:nvPicPr>
            <p:cNvPr id="1180" name="Google Shape;1180;p69"/>
            <p:cNvPicPr preferRelativeResize="0"/>
            <p:nvPr/>
          </p:nvPicPr>
          <p:blipFill rotWithShape="1">
            <a:blip r:embed="rId5">
              <a:alphaModFix/>
            </a:blip>
            <a:srcRect b="0" l="0" r="0" t="0"/>
            <a:stretch/>
          </p:blipFill>
          <p:spPr>
            <a:xfrm>
              <a:off x="3628745" y="3689642"/>
              <a:ext cx="4710150" cy="743242"/>
            </a:xfrm>
            <a:prstGeom prst="rect">
              <a:avLst/>
            </a:prstGeom>
            <a:noFill/>
            <a:ln>
              <a:noFill/>
            </a:ln>
          </p:spPr>
        </p:pic>
        <p:pic>
          <p:nvPicPr>
            <p:cNvPr id="1181" name="Google Shape;1181;p69"/>
            <p:cNvPicPr preferRelativeResize="0"/>
            <p:nvPr/>
          </p:nvPicPr>
          <p:blipFill rotWithShape="1">
            <a:blip r:embed="rId6">
              <a:alphaModFix/>
            </a:blip>
            <a:srcRect b="0" l="0" r="0" t="0"/>
            <a:stretch/>
          </p:blipFill>
          <p:spPr>
            <a:xfrm>
              <a:off x="3628745" y="3689642"/>
              <a:ext cx="4527461" cy="124066"/>
            </a:xfrm>
            <a:prstGeom prst="rect">
              <a:avLst/>
            </a:prstGeom>
            <a:noFill/>
            <a:ln>
              <a:noFill/>
            </a:ln>
          </p:spPr>
        </p:pic>
        <p:pic>
          <p:nvPicPr>
            <p:cNvPr id="1182" name="Google Shape;1182;p69"/>
            <p:cNvPicPr preferRelativeResize="0"/>
            <p:nvPr/>
          </p:nvPicPr>
          <p:blipFill rotWithShape="1">
            <a:blip r:embed="rId7">
              <a:alphaModFix/>
            </a:blip>
            <a:srcRect b="0" l="0" r="0" t="0"/>
            <a:stretch/>
          </p:blipFill>
          <p:spPr>
            <a:xfrm>
              <a:off x="8153146" y="3689642"/>
              <a:ext cx="185737" cy="100025"/>
            </a:xfrm>
            <a:prstGeom prst="rect">
              <a:avLst/>
            </a:prstGeom>
            <a:noFill/>
            <a:ln>
              <a:noFill/>
            </a:ln>
          </p:spPr>
        </p:pic>
      </p:grpSp>
      <p:pic>
        <p:nvPicPr>
          <p:cNvPr id="1183" name="Google Shape;1183;p69"/>
          <p:cNvPicPr preferRelativeResize="0"/>
          <p:nvPr/>
        </p:nvPicPr>
        <p:blipFill rotWithShape="1">
          <a:blip r:embed="rId8">
            <a:alphaModFix/>
          </a:blip>
          <a:srcRect b="0" l="0" r="0" t="0"/>
          <a:stretch/>
        </p:blipFill>
        <p:spPr>
          <a:xfrm>
            <a:off x="3653916" y="2779727"/>
            <a:ext cx="2960522" cy="743239"/>
          </a:xfrm>
          <a:prstGeom prst="rect">
            <a:avLst/>
          </a:prstGeom>
          <a:noFill/>
          <a:ln>
            <a:noFill/>
          </a:ln>
        </p:spPr>
      </p:pic>
      <p:sp>
        <p:nvSpPr>
          <p:cNvPr id="1184" name="Google Shape;1184;p69"/>
          <p:cNvSpPr txBox="1"/>
          <p:nvPr/>
        </p:nvSpPr>
        <p:spPr>
          <a:xfrm>
            <a:off x="2691503" y="2838975"/>
            <a:ext cx="820500" cy="566400"/>
          </a:xfrm>
          <a:prstGeom prst="rect">
            <a:avLst/>
          </a:prstGeom>
          <a:noFill/>
          <a:ln>
            <a:noFill/>
          </a:ln>
        </p:spPr>
        <p:txBody>
          <a:bodyPr anchorCtr="0" anchor="t" bIns="0" lIns="0" spcFirstLastPara="1" rIns="0" wrap="square" tIns="17775">
            <a:spAutoFit/>
          </a:bodyPr>
          <a:lstStyle/>
          <a:p>
            <a:pPr indent="0" lvl="0" marL="23495" marR="0" rtl="0" algn="l">
              <a:lnSpc>
                <a:spcPct val="119030"/>
              </a:lnSpc>
              <a:spcBef>
                <a:spcPts val="0"/>
              </a:spcBef>
              <a:spcAft>
                <a:spcPts val="0"/>
              </a:spcAft>
              <a:buClr>
                <a:srgbClr val="000000"/>
              </a:buClr>
              <a:buSzPts val="1650"/>
              <a:buFont typeface="Arial"/>
              <a:buNone/>
            </a:pPr>
            <a:r>
              <a:rPr b="1" i="1" lang="en-US" sz="1650" u="none" cap="none" strike="noStrike">
                <a:solidFill>
                  <a:srgbClr val="404040"/>
                </a:solidFill>
                <a:latin typeface="Trebuchet MS"/>
                <a:ea typeface="Trebuchet MS"/>
                <a:cs typeface="Trebuchet MS"/>
                <a:sym typeface="Trebuchet MS"/>
              </a:rPr>
              <a:t>Single</a:t>
            </a:r>
            <a:endParaRPr b="0" i="0" sz="1650" u="none" cap="none" strike="noStrike">
              <a:solidFill>
                <a:schemeClr val="dk1"/>
              </a:solidFill>
              <a:latin typeface="Trebuchet MS"/>
              <a:ea typeface="Trebuchet MS"/>
              <a:cs typeface="Trebuchet MS"/>
              <a:sym typeface="Trebuchet MS"/>
            </a:endParaRPr>
          </a:p>
          <a:p>
            <a:pPr indent="0" lvl="0" marL="12700" marR="0" rtl="0" algn="l">
              <a:lnSpc>
                <a:spcPct val="119062"/>
              </a:lnSpc>
              <a:spcBef>
                <a:spcPts val="0"/>
              </a:spcBef>
              <a:spcAft>
                <a:spcPts val="0"/>
              </a:spcAft>
              <a:buClr>
                <a:srgbClr val="000000"/>
              </a:buClr>
              <a:buSzPts val="1600"/>
              <a:buFont typeface="Arial"/>
              <a:buNone/>
            </a:pPr>
            <a:r>
              <a:rPr b="0" i="1" lang="en-US" sz="1600" u="none" cap="none" strike="noStrike">
                <a:solidFill>
                  <a:srgbClr val="404040"/>
                </a:solidFill>
                <a:latin typeface="Trebuchet MS"/>
                <a:ea typeface="Trebuchet MS"/>
                <a:cs typeface="Trebuchet MS"/>
                <a:sym typeface="Trebuchet MS"/>
              </a:rPr>
              <a:t>quotes</a:t>
            </a:r>
            <a:endParaRPr b="0" i="0" sz="1600" u="none" cap="none" strike="noStrike">
              <a:solidFill>
                <a:schemeClr val="dk1"/>
              </a:solidFill>
              <a:latin typeface="Trebuchet MS"/>
              <a:ea typeface="Trebuchet MS"/>
              <a:cs typeface="Trebuchet MS"/>
              <a:sym typeface="Trebuchet MS"/>
            </a:endParaRPr>
          </a:p>
        </p:txBody>
      </p:sp>
      <p:sp>
        <p:nvSpPr>
          <p:cNvPr id="1185" name="Google Shape;1185;p69"/>
          <p:cNvSpPr txBox="1"/>
          <p:nvPr/>
        </p:nvSpPr>
        <p:spPr>
          <a:xfrm>
            <a:off x="2691426" y="3771650"/>
            <a:ext cx="820500" cy="568200"/>
          </a:xfrm>
          <a:prstGeom prst="rect">
            <a:avLst/>
          </a:prstGeom>
          <a:noFill/>
          <a:ln>
            <a:noFill/>
          </a:ln>
        </p:spPr>
        <p:txBody>
          <a:bodyPr anchorCtr="0" anchor="t" bIns="0" lIns="0" spcFirstLastPara="1" rIns="0" wrap="square" tIns="17775">
            <a:spAutoFit/>
          </a:bodyPr>
          <a:lstStyle/>
          <a:p>
            <a:pPr indent="0" lvl="0" marL="12700" marR="0" rtl="0" algn="l">
              <a:lnSpc>
                <a:spcPct val="119696"/>
              </a:lnSpc>
              <a:spcBef>
                <a:spcPts val="0"/>
              </a:spcBef>
              <a:spcAft>
                <a:spcPts val="0"/>
              </a:spcAft>
              <a:buClr>
                <a:srgbClr val="000000"/>
              </a:buClr>
              <a:buSzPts val="1650"/>
              <a:buFont typeface="Arial"/>
              <a:buNone/>
            </a:pPr>
            <a:r>
              <a:rPr b="1" i="1" lang="en-US" sz="1650" u="none" cap="none" strike="noStrike">
                <a:solidFill>
                  <a:srgbClr val="404040"/>
                </a:solidFill>
                <a:latin typeface="Trebuchet MS"/>
                <a:ea typeface="Trebuchet MS"/>
                <a:cs typeface="Trebuchet MS"/>
                <a:sym typeface="Trebuchet MS"/>
              </a:rPr>
              <a:t>Double</a:t>
            </a:r>
            <a:endParaRPr b="0" i="0" sz="1650" u="none" cap="none" strike="noStrike">
              <a:solidFill>
                <a:schemeClr val="dk1"/>
              </a:solidFill>
              <a:latin typeface="Trebuchet MS"/>
              <a:ea typeface="Trebuchet MS"/>
              <a:cs typeface="Trebuchet MS"/>
              <a:sym typeface="Trebuchet MS"/>
            </a:endParaRPr>
          </a:p>
          <a:p>
            <a:pPr indent="0" lvl="0" marL="116839" marR="0" rtl="0" algn="l">
              <a:lnSpc>
                <a:spcPct val="119625"/>
              </a:lnSpc>
              <a:spcBef>
                <a:spcPts val="0"/>
              </a:spcBef>
              <a:spcAft>
                <a:spcPts val="0"/>
              </a:spcAft>
              <a:buClr>
                <a:srgbClr val="000000"/>
              </a:buClr>
              <a:buSzPts val="1600"/>
              <a:buFont typeface="Arial"/>
              <a:buNone/>
            </a:pPr>
            <a:r>
              <a:rPr b="0" i="1" lang="en-US" sz="1600" u="none" cap="none" strike="noStrike">
                <a:solidFill>
                  <a:srgbClr val="404040"/>
                </a:solidFill>
                <a:latin typeface="Trebuchet MS"/>
                <a:ea typeface="Trebuchet MS"/>
                <a:cs typeface="Trebuchet MS"/>
                <a:sym typeface="Trebuchet MS"/>
              </a:rPr>
              <a:t>quotes</a:t>
            </a:r>
            <a:endParaRPr b="0" i="0" sz="1600" u="none" cap="none" strike="noStrike">
              <a:solidFill>
                <a:schemeClr val="dk1"/>
              </a:solidFill>
              <a:latin typeface="Trebuchet MS"/>
              <a:ea typeface="Trebuchet MS"/>
              <a:cs typeface="Trebuchet MS"/>
              <a:sym typeface="Trebuchet MS"/>
            </a:endParaRPr>
          </a:p>
        </p:txBody>
      </p:sp>
      <p:sp>
        <p:nvSpPr>
          <p:cNvPr id="1186" name="Google Shape;1186;p69"/>
          <p:cNvSpPr txBox="1"/>
          <p:nvPr/>
        </p:nvSpPr>
        <p:spPr>
          <a:xfrm>
            <a:off x="2691428" y="4664725"/>
            <a:ext cx="820500" cy="566400"/>
          </a:xfrm>
          <a:prstGeom prst="rect">
            <a:avLst/>
          </a:prstGeom>
          <a:noFill/>
          <a:ln>
            <a:noFill/>
          </a:ln>
        </p:spPr>
        <p:txBody>
          <a:bodyPr anchorCtr="0" anchor="t" bIns="0" lIns="0" spcFirstLastPara="1" rIns="0" wrap="square" tIns="17775">
            <a:spAutoFit/>
          </a:bodyPr>
          <a:lstStyle/>
          <a:p>
            <a:pPr indent="0" lvl="0" marL="42545" marR="0" rtl="0" algn="l">
              <a:lnSpc>
                <a:spcPct val="119030"/>
              </a:lnSpc>
              <a:spcBef>
                <a:spcPts val="0"/>
              </a:spcBef>
              <a:spcAft>
                <a:spcPts val="0"/>
              </a:spcAft>
              <a:buClr>
                <a:srgbClr val="000000"/>
              </a:buClr>
              <a:buSzPts val="1650"/>
              <a:buFont typeface="Arial"/>
              <a:buNone/>
            </a:pPr>
            <a:r>
              <a:rPr b="1" i="1" lang="en-US" sz="1650" u="none" cap="none" strike="noStrike">
                <a:solidFill>
                  <a:srgbClr val="404040"/>
                </a:solidFill>
                <a:latin typeface="Trebuchet MS"/>
                <a:ea typeface="Trebuchet MS"/>
                <a:cs typeface="Trebuchet MS"/>
                <a:sym typeface="Trebuchet MS"/>
              </a:rPr>
              <a:t>Triple</a:t>
            </a:r>
            <a:endParaRPr b="0" i="0" sz="1650" u="none" cap="none" strike="noStrike">
              <a:solidFill>
                <a:schemeClr val="dk1"/>
              </a:solidFill>
              <a:latin typeface="Trebuchet MS"/>
              <a:ea typeface="Trebuchet MS"/>
              <a:cs typeface="Trebuchet MS"/>
              <a:sym typeface="Trebuchet MS"/>
            </a:endParaRPr>
          </a:p>
          <a:p>
            <a:pPr indent="0" lvl="0" marL="12700" marR="0" rtl="0" algn="l">
              <a:lnSpc>
                <a:spcPct val="119062"/>
              </a:lnSpc>
              <a:spcBef>
                <a:spcPts val="0"/>
              </a:spcBef>
              <a:spcAft>
                <a:spcPts val="0"/>
              </a:spcAft>
              <a:buClr>
                <a:srgbClr val="000000"/>
              </a:buClr>
              <a:buSzPts val="1600"/>
              <a:buFont typeface="Arial"/>
              <a:buNone/>
            </a:pPr>
            <a:r>
              <a:rPr b="0" i="1" lang="en-US" sz="1600" u="none" cap="none" strike="noStrike">
                <a:solidFill>
                  <a:srgbClr val="404040"/>
                </a:solidFill>
                <a:latin typeface="Trebuchet MS"/>
                <a:ea typeface="Trebuchet MS"/>
                <a:cs typeface="Trebuchet MS"/>
                <a:sym typeface="Trebuchet MS"/>
              </a:rPr>
              <a:t>quotes</a:t>
            </a:r>
            <a:endParaRPr b="0" i="0" sz="1600" u="none" cap="none" strike="noStrike">
              <a:solidFill>
                <a:schemeClr val="dk1"/>
              </a:solidFill>
              <a:latin typeface="Trebuchet MS"/>
              <a:ea typeface="Trebuchet MS"/>
              <a:cs typeface="Trebuchet MS"/>
              <a:sym typeface="Trebuchet MS"/>
            </a:endParaRPr>
          </a:p>
        </p:txBody>
      </p:sp>
      <p:grpSp>
        <p:nvGrpSpPr>
          <p:cNvPr id="1187" name="Google Shape;1187;p69"/>
          <p:cNvGrpSpPr/>
          <p:nvPr/>
        </p:nvGrpSpPr>
        <p:grpSpPr>
          <a:xfrm>
            <a:off x="9414268" y="2776120"/>
            <a:ext cx="1803984" cy="1158808"/>
            <a:chOff x="9414268" y="2776120"/>
            <a:chExt cx="1803984" cy="1158808"/>
          </a:xfrm>
        </p:grpSpPr>
        <p:pic>
          <p:nvPicPr>
            <p:cNvPr id="1188" name="Google Shape;1188;p69"/>
            <p:cNvPicPr preferRelativeResize="0"/>
            <p:nvPr/>
          </p:nvPicPr>
          <p:blipFill rotWithShape="1">
            <a:blip r:embed="rId9">
              <a:alphaModFix/>
            </a:blip>
            <a:srcRect b="0" l="0" r="0" t="0"/>
            <a:stretch/>
          </p:blipFill>
          <p:spPr>
            <a:xfrm>
              <a:off x="9414268" y="2776120"/>
              <a:ext cx="1803984" cy="1099271"/>
            </a:xfrm>
            <a:prstGeom prst="rect">
              <a:avLst/>
            </a:prstGeom>
            <a:noFill/>
            <a:ln>
              <a:noFill/>
            </a:ln>
          </p:spPr>
        </p:pic>
        <p:pic>
          <p:nvPicPr>
            <p:cNvPr id="1189" name="Google Shape;1189;p69"/>
            <p:cNvPicPr preferRelativeResize="0"/>
            <p:nvPr/>
          </p:nvPicPr>
          <p:blipFill rotWithShape="1">
            <a:blip r:embed="rId10">
              <a:alphaModFix/>
            </a:blip>
            <a:srcRect b="0" l="0" r="0" t="0"/>
            <a:stretch/>
          </p:blipFill>
          <p:spPr>
            <a:xfrm>
              <a:off x="9993083" y="3740784"/>
              <a:ext cx="157855" cy="194144"/>
            </a:xfrm>
            <a:prstGeom prst="rect">
              <a:avLst/>
            </a:prstGeom>
            <a:noFill/>
            <a:ln>
              <a:noFill/>
            </a:ln>
          </p:spPr>
        </p:pic>
      </p:grpSp>
      <p:sp>
        <p:nvSpPr>
          <p:cNvPr id="1190" name="Google Shape;1190;p69"/>
          <p:cNvSpPr txBox="1"/>
          <p:nvPr/>
        </p:nvSpPr>
        <p:spPr>
          <a:xfrm>
            <a:off x="8204549" y="2838975"/>
            <a:ext cx="1032600" cy="566400"/>
          </a:xfrm>
          <a:prstGeom prst="rect">
            <a:avLst/>
          </a:prstGeom>
          <a:noFill/>
          <a:ln>
            <a:noFill/>
          </a:ln>
        </p:spPr>
        <p:txBody>
          <a:bodyPr anchorCtr="0" anchor="t" bIns="0" lIns="0" spcFirstLastPara="1" rIns="0" wrap="square" tIns="17775">
            <a:spAutoFit/>
          </a:bodyPr>
          <a:lstStyle/>
          <a:p>
            <a:pPr indent="0" lvl="0" marL="12700" marR="0" rtl="0" algn="l">
              <a:lnSpc>
                <a:spcPct val="119030"/>
              </a:lnSpc>
              <a:spcBef>
                <a:spcPts val="0"/>
              </a:spcBef>
              <a:spcAft>
                <a:spcPts val="0"/>
              </a:spcAft>
              <a:buClr>
                <a:srgbClr val="000000"/>
              </a:buClr>
              <a:buSzPts val="1650"/>
              <a:buFont typeface="Arial"/>
              <a:buNone/>
            </a:pPr>
            <a:r>
              <a:rPr b="1" i="1" lang="en-US" sz="1650" u="none" cap="none" strike="noStrike">
                <a:solidFill>
                  <a:srgbClr val="404040"/>
                </a:solidFill>
                <a:latin typeface="Trebuchet MS"/>
                <a:ea typeface="Trebuchet MS"/>
                <a:cs typeface="Trebuchet MS"/>
                <a:sym typeface="Trebuchet MS"/>
              </a:rPr>
              <a:t>Convert</a:t>
            </a:r>
            <a:endParaRPr b="0" i="0" sz="1650" u="none" cap="none" strike="noStrike">
              <a:solidFill>
                <a:schemeClr val="dk1"/>
              </a:solidFill>
              <a:latin typeface="Trebuchet MS"/>
              <a:ea typeface="Trebuchet MS"/>
              <a:cs typeface="Trebuchet MS"/>
              <a:sym typeface="Trebuchet MS"/>
            </a:endParaRPr>
          </a:p>
          <a:p>
            <a:pPr indent="0" lvl="0" marL="64769" marR="0" rtl="0" algn="l">
              <a:lnSpc>
                <a:spcPct val="119062"/>
              </a:lnSpc>
              <a:spcBef>
                <a:spcPts val="0"/>
              </a:spcBef>
              <a:spcAft>
                <a:spcPts val="0"/>
              </a:spcAft>
              <a:buClr>
                <a:srgbClr val="000000"/>
              </a:buClr>
              <a:buSzPts val="1600"/>
              <a:buFont typeface="Arial"/>
              <a:buNone/>
            </a:pPr>
            <a:r>
              <a:rPr b="0" i="1" lang="en-US" sz="1600" u="none" cap="none" strike="noStrike">
                <a:solidFill>
                  <a:srgbClr val="404040"/>
                </a:solidFill>
                <a:latin typeface="Trebuchet MS"/>
                <a:ea typeface="Trebuchet MS"/>
                <a:cs typeface="Trebuchet MS"/>
                <a:sym typeface="Trebuchet MS"/>
              </a:rPr>
              <a:t>to string</a:t>
            </a:r>
            <a:endParaRPr b="0" i="0" sz="1600" u="none" cap="none" strike="noStrike">
              <a:solidFill>
                <a:schemeClr val="dk1"/>
              </a:solidFill>
              <a:latin typeface="Trebuchet MS"/>
              <a:ea typeface="Trebuchet MS"/>
              <a:cs typeface="Trebuchet MS"/>
              <a:sym typeface="Trebuchet MS"/>
            </a:endParaRPr>
          </a:p>
        </p:txBody>
      </p:sp>
      <p:grpSp>
        <p:nvGrpSpPr>
          <p:cNvPr id="1191" name="Google Shape;1191;p69"/>
          <p:cNvGrpSpPr/>
          <p:nvPr/>
        </p:nvGrpSpPr>
        <p:grpSpPr>
          <a:xfrm>
            <a:off x="9430601" y="4791075"/>
            <a:ext cx="1274622" cy="624966"/>
            <a:chOff x="9430601" y="4791075"/>
            <a:chExt cx="1274622" cy="624966"/>
          </a:xfrm>
        </p:grpSpPr>
        <p:pic>
          <p:nvPicPr>
            <p:cNvPr id="1192" name="Google Shape;1192;p69"/>
            <p:cNvPicPr preferRelativeResize="0"/>
            <p:nvPr/>
          </p:nvPicPr>
          <p:blipFill rotWithShape="1">
            <a:blip r:embed="rId11">
              <a:alphaModFix/>
            </a:blip>
            <a:srcRect b="0" l="0" r="0" t="0"/>
            <a:stretch/>
          </p:blipFill>
          <p:spPr>
            <a:xfrm>
              <a:off x="10552011" y="4791075"/>
              <a:ext cx="153212" cy="341391"/>
            </a:xfrm>
            <a:prstGeom prst="rect">
              <a:avLst/>
            </a:prstGeom>
            <a:noFill/>
            <a:ln>
              <a:noFill/>
            </a:ln>
          </p:spPr>
        </p:pic>
        <p:pic>
          <p:nvPicPr>
            <p:cNvPr id="1193" name="Google Shape;1193;p69"/>
            <p:cNvPicPr preferRelativeResize="0"/>
            <p:nvPr/>
          </p:nvPicPr>
          <p:blipFill rotWithShape="1">
            <a:blip r:embed="rId12">
              <a:alphaModFix/>
            </a:blip>
            <a:srcRect b="0" l="0" r="0" t="0"/>
            <a:stretch/>
          </p:blipFill>
          <p:spPr>
            <a:xfrm>
              <a:off x="9430601" y="4791075"/>
              <a:ext cx="1174038" cy="566953"/>
            </a:xfrm>
            <a:prstGeom prst="rect">
              <a:avLst/>
            </a:prstGeom>
            <a:noFill/>
            <a:ln>
              <a:noFill/>
            </a:ln>
          </p:spPr>
        </p:pic>
        <p:pic>
          <p:nvPicPr>
            <p:cNvPr id="1194" name="Google Shape;1194;p69"/>
            <p:cNvPicPr preferRelativeResize="0"/>
            <p:nvPr/>
          </p:nvPicPr>
          <p:blipFill rotWithShape="1">
            <a:blip r:embed="rId13">
              <a:alphaModFix/>
            </a:blip>
            <a:srcRect b="0" l="0" r="0" t="0"/>
            <a:stretch/>
          </p:blipFill>
          <p:spPr>
            <a:xfrm>
              <a:off x="9881882" y="5224221"/>
              <a:ext cx="141917" cy="191820"/>
            </a:xfrm>
            <a:prstGeom prst="rect">
              <a:avLst/>
            </a:prstGeom>
            <a:noFill/>
            <a:ln>
              <a:noFill/>
            </a:ln>
          </p:spPr>
        </p:pic>
      </p:grpSp>
      <p:sp>
        <p:nvSpPr>
          <p:cNvPr id="1195" name="Google Shape;1195;p69"/>
          <p:cNvSpPr txBox="1"/>
          <p:nvPr/>
        </p:nvSpPr>
        <p:spPr>
          <a:xfrm>
            <a:off x="9952291" y="3971035"/>
            <a:ext cx="1242060" cy="388620"/>
          </a:xfrm>
          <a:prstGeom prst="rect">
            <a:avLst/>
          </a:prstGeom>
          <a:noFill/>
          <a:ln>
            <a:noFill/>
          </a:ln>
        </p:spPr>
        <p:txBody>
          <a:bodyPr anchorCtr="0" anchor="t" bIns="0" lIns="0" spcFirstLastPara="1" rIns="0" wrap="square" tIns="20300">
            <a:spAutoFit/>
          </a:bodyPr>
          <a:lstStyle/>
          <a:p>
            <a:pPr indent="0" lvl="0" marL="12700"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quotes indicate  this is a string</a:t>
            </a:r>
            <a:endParaRPr b="0" i="0" sz="1200" u="none" cap="none" strike="noStrike">
              <a:solidFill>
                <a:schemeClr val="dk1"/>
              </a:solidFill>
              <a:latin typeface="Trebuchet MS"/>
              <a:ea typeface="Trebuchet MS"/>
              <a:cs typeface="Trebuchet MS"/>
              <a:sym typeface="Trebuchet MS"/>
            </a:endParaRPr>
          </a:p>
        </p:txBody>
      </p:sp>
      <p:sp>
        <p:nvSpPr>
          <p:cNvPr id="1196" name="Google Shape;1196;p69"/>
          <p:cNvSpPr txBox="1"/>
          <p:nvPr/>
        </p:nvSpPr>
        <p:spPr>
          <a:xfrm>
            <a:off x="9841090" y="5452364"/>
            <a:ext cx="1205230" cy="388620"/>
          </a:xfrm>
          <a:prstGeom prst="rect">
            <a:avLst/>
          </a:prstGeom>
          <a:noFill/>
          <a:ln>
            <a:noFill/>
          </a:ln>
        </p:spPr>
        <p:txBody>
          <a:bodyPr anchorCtr="0" anchor="t" bIns="0" lIns="0" spcFirstLastPara="1" rIns="0" wrap="square" tIns="20950">
            <a:spAutoFit/>
          </a:bodyPr>
          <a:lstStyle/>
          <a:p>
            <a:pPr indent="0" lvl="0" marL="12700"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Using print() cleans  up the quotes</a:t>
            </a:r>
            <a:endParaRPr b="0" i="0" sz="1200" u="none" cap="none" strike="noStrike">
              <a:solidFill>
                <a:schemeClr val="dk1"/>
              </a:solidFill>
              <a:latin typeface="Trebuchet MS"/>
              <a:ea typeface="Trebuchet MS"/>
              <a:cs typeface="Trebuchet MS"/>
              <a:sym typeface="Trebuchet MS"/>
            </a:endParaRPr>
          </a:p>
        </p:txBody>
      </p:sp>
      <p:pic>
        <p:nvPicPr>
          <p:cNvPr id="1197" name="Google Shape;1197;p69"/>
          <p:cNvPicPr preferRelativeResize="0"/>
          <p:nvPr/>
        </p:nvPicPr>
        <p:blipFill rotWithShape="1">
          <a:blip r:embed="rId14">
            <a:alphaModFix/>
          </a:blip>
          <a:srcRect b="0" l="0" r="0" t="0"/>
          <a:stretch/>
        </p:blipFill>
        <p:spPr>
          <a:xfrm>
            <a:off x="3590493" y="4559762"/>
            <a:ext cx="3724694" cy="2113572"/>
          </a:xfrm>
          <a:prstGeom prst="rect">
            <a:avLst/>
          </a:prstGeom>
          <a:noFill/>
          <a:ln>
            <a:noFill/>
          </a:ln>
        </p:spPr>
      </p:pic>
      <p:sp>
        <p:nvSpPr>
          <p:cNvPr id="1198" name="Google Shape;1198;p69"/>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2" name="Shape 1202"/>
        <p:cNvGrpSpPr/>
        <p:nvPr/>
      </p:nvGrpSpPr>
      <p:grpSpPr>
        <a:xfrm>
          <a:off x="0" y="0"/>
          <a:ext cx="0" cy="0"/>
          <a:chOff x="0" y="0"/>
          <a:chExt cx="0" cy="0"/>
        </a:xfrm>
      </p:grpSpPr>
      <p:sp>
        <p:nvSpPr>
          <p:cNvPr id="1203" name="Google Shape;1203;p70"/>
          <p:cNvSpPr txBox="1"/>
          <p:nvPr>
            <p:ph type="title"/>
          </p:nvPr>
        </p:nvSpPr>
        <p:spPr>
          <a:xfrm>
            <a:off x="4098125" y="254509"/>
            <a:ext cx="399605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ARITHMETIC</a:t>
            </a:r>
            <a:endParaRPr/>
          </a:p>
        </p:txBody>
      </p:sp>
      <p:grpSp>
        <p:nvGrpSpPr>
          <p:cNvPr id="1204" name="Google Shape;1204;p70"/>
          <p:cNvGrpSpPr/>
          <p:nvPr/>
        </p:nvGrpSpPr>
        <p:grpSpPr>
          <a:xfrm>
            <a:off x="215737" y="324764"/>
            <a:ext cx="11760603" cy="1054100"/>
            <a:chOff x="215737" y="324764"/>
            <a:chExt cx="11760603" cy="1054100"/>
          </a:xfrm>
        </p:grpSpPr>
        <p:pic>
          <p:nvPicPr>
            <p:cNvPr id="1205" name="Google Shape;1205;p7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206" name="Google Shape;1206;p7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07" name="Google Shape;1207;p70"/>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208" name="Google Shape;1208;p70"/>
          <p:cNvSpPr txBox="1"/>
          <p:nvPr/>
        </p:nvSpPr>
        <p:spPr>
          <a:xfrm>
            <a:off x="2691498" y="1549908"/>
            <a:ext cx="602615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Some </a:t>
            </a:r>
            <a:r>
              <a:rPr b="1" i="0" lang="en-US" sz="2000" u="none" cap="none" strike="noStrike">
                <a:solidFill>
                  <a:srgbClr val="404040"/>
                </a:solidFill>
                <a:latin typeface="Tahoma"/>
                <a:ea typeface="Tahoma"/>
                <a:cs typeface="Tahoma"/>
                <a:sym typeface="Tahoma"/>
              </a:rPr>
              <a:t>arithmetic operators </a:t>
            </a:r>
            <a:r>
              <a:rPr b="0" i="0" lang="en-US" sz="2000" u="none" cap="none" strike="noStrike">
                <a:solidFill>
                  <a:srgbClr val="404040"/>
                </a:solidFill>
                <a:latin typeface="Tahoma"/>
                <a:ea typeface="Tahoma"/>
                <a:cs typeface="Tahoma"/>
                <a:sym typeface="Tahoma"/>
              </a:rPr>
              <a:t>are compatible with strings</a:t>
            </a:r>
            <a:endParaRPr b="0" i="0" sz="2000" u="none" cap="none" strike="noStrike">
              <a:solidFill>
                <a:schemeClr val="dk1"/>
              </a:solidFill>
              <a:latin typeface="Tahoma"/>
              <a:ea typeface="Tahoma"/>
              <a:cs typeface="Tahoma"/>
              <a:sym typeface="Tahoma"/>
            </a:endParaRPr>
          </a:p>
        </p:txBody>
      </p:sp>
      <p:sp>
        <p:nvSpPr>
          <p:cNvPr id="1209" name="Google Shape;1209;p70"/>
          <p:cNvSpPr txBox="1"/>
          <p:nvPr/>
        </p:nvSpPr>
        <p:spPr>
          <a:xfrm>
            <a:off x="2691498" y="2201163"/>
            <a:ext cx="3215640"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You can </a:t>
            </a:r>
            <a:r>
              <a:rPr b="1" i="0" lang="en-US" sz="1600" u="none" cap="none" strike="noStrike">
                <a:solidFill>
                  <a:srgbClr val="404040"/>
                </a:solidFill>
                <a:latin typeface="Tahoma"/>
                <a:ea typeface="Tahoma"/>
                <a:cs typeface="Tahoma"/>
                <a:sym typeface="Tahoma"/>
              </a:rPr>
              <a:t>concatenate </a:t>
            </a:r>
            <a:r>
              <a:rPr b="0" i="0" lang="en-US" sz="1600" u="none" cap="none" strike="noStrike">
                <a:solidFill>
                  <a:srgbClr val="404040"/>
                </a:solidFill>
                <a:latin typeface="Tahoma"/>
                <a:ea typeface="Tahoma"/>
                <a:cs typeface="Tahoma"/>
                <a:sym typeface="Tahoma"/>
              </a:rPr>
              <a:t>strings using </a:t>
            </a:r>
            <a:r>
              <a:rPr b="1" i="0" lang="en-US" sz="1600" u="none" cap="none" strike="noStrike">
                <a:solidFill>
                  <a:srgbClr val="A91FFF"/>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210" name="Google Shape;1210;p70"/>
          <p:cNvSpPr txBox="1"/>
          <p:nvPr/>
        </p:nvSpPr>
        <p:spPr>
          <a:xfrm>
            <a:off x="2691498" y="5182107"/>
            <a:ext cx="2653665"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You can </a:t>
            </a:r>
            <a:r>
              <a:rPr b="1" i="0" lang="en-US" sz="1600" u="none" cap="none" strike="noStrike">
                <a:solidFill>
                  <a:srgbClr val="404040"/>
                </a:solidFill>
                <a:latin typeface="Tahoma"/>
                <a:ea typeface="Tahoma"/>
                <a:cs typeface="Tahoma"/>
                <a:sym typeface="Tahoma"/>
              </a:rPr>
              <a:t>repeat </a:t>
            </a:r>
            <a:r>
              <a:rPr b="0" i="0" lang="en-US" sz="1600" u="none" cap="none" strike="noStrike">
                <a:solidFill>
                  <a:srgbClr val="404040"/>
                </a:solidFill>
                <a:latin typeface="Tahoma"/>
                <a:ea typeface="Tahoma"/>
                <a:cs typeface="Tahoma"/>
                <a:sym typeface="Tahoma"/>
              </a:rPr>
              <a:t>strings using </a:t>
            </a:r>
            <a:r>
              <a:rPr b="1" i="0" lang="en-US" sz="1600" u="none" cap="none" strike="noStrike">
                <a:solidFill>
                  <a:srgbClr val="A91FFF"/>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pic>
        <p:nvPicPr>
          <p:cNvPr id="1211" name="Google Shape;1211;p70"/>
          <p:cNvPicPr preferRelativeResize="0"/>
          <p:nvPr/>
        </p:nvPicPr>
        <p:blipFill rotWithShape="1">
          <a:blip r:embed="rId5">
            <a:alphaModFix/>
          </a:blip>
          <a:srcRect b="0" l="0" r="0" t="0"/>
          <a:stretch/>
        </p:blipFill>
        <p:spPr>
          <a:xfrm>
            <a:off x="2692209" y="2629046"/>
            <a:ext cx="1585391" cy="613441"/>
          </a:xfrm>
          <a:prstGeom prst="rect">
            <a:avLst/>
          </a:prstGeom>
          <a:noFill/>
          <a:ln>
            <a:noFill/>
          </a:ln>
        </p:spPr>
      </p:pic>
      <p:grpSp>
        <p:nvGrpSpPr>
          <p:cNvPr id="1212" name="Google Shape;1212;p70"/>
          <p:cNvGrpSpPr/>
          <p:nvPr/>
        </p:nvGrpSpPr>
        <p:grpSpPr>
          <a:xfrm>
            <a:off x="2692209" y="3317684"/>
            <a:ext cx="5137441" cy="1431925"/>
            <a:chOff x="2692209" y="3317684"/>
            <a:chExt cx="5137441" cy="1431925"/>
          </a:xfrm>
        </p:grpSpPr>
        <p:pic>
          <p:nvPicPr>
            <p:cNvPr id="1213" name="Google Shape;1213;p70"/>
            <p:cNvPicPr preferRelativeResize="0"/>
            <p:nvPr/>
          </p:nvPicPr>
          <p:blipFill rotWithShape="1">
            <a:blip r:embed="rId6">
              <a:alphaModFix/>
            </a:blip>
            <a:srcRect b="0" l="0" r="0" t="0"/>
            <a:stretch/>
          </p:blipFill>
          <p:spPr>
            <a:xfrm>
              <a:off x="2692209" y="3317684"/>
              <a:ext cx="4986426" cy="1431366"/>
            </a:xfrm>
            <a:prstGeom prst="rect">
              <a:avLst/>
            </a:prstGeom>
            <a:noFill/>
            <a:ln>
              <a:noFill/>
            </a:ln>
          </p:spPr>
        </p:pic>
        <p:sp>
          <p:nvSpPr>
            <p:cNvPr id="1214" name="Google Shape;1214;p70"/>
            <p:cNvSpPr/>
            <p:nvPr/>
          </p:nvSpPr>
          <p:spPr>
            <a:xfrm>
              <a:off x="7719161" y="3317684"/>
              <a:ext cx="110489" cy="1431925"/>
            </a:xfrm>
            <a:custGeom>
              <a:rect b="b" l="l" r="r" t="t"/>
              <a:pathLst>
                <a:path extrusionOk="0" h="1431925" w="110490">
                  <a:moveTo>
                    <a:pt x="0" y="0"/>
                  </a:moveTo>
                  <a:lnTo>
                    <a:pt x="21453" y="3603"/>
                  </a:lnTo>
                  <a:lnTo>
                    <a:pt x="38972" y="13430"/>
                  </a:lnTo>
                  <a:lnTo>
                    <a:pt x="50784" y="28005"/>
                  </a:lnTo>
                  <a:lnTo>
                    <a:pt x="55115" y="45854"/>
                  </a:lnTo>
                  <a:lnTo>
                    <a:pt x="55115" y="271550"/>
                  </a:lnTo>
                  <a:lnTo>
                    <a:pt x="59446" y="289398"/>
                  </a:lnTo>
                  <a:lnTo>
                    <a:pt x="71258" y="303974"/>
                  </a:lnTo>
                  <a:lnTo>
                    <a:pt x="88777" y="313800"/>
                  </a:lnTo>
                  <a:lnTo>
                    <a:pt x="110231" y="317404"/>
                  </a:lnTo>
                  <a:lnTo>
                    <a:pt x="88777" y="321007"/>
                  </a:lnTo>
                  <a:lnTo>
                    <a:pt x="71258" y="330834"/>
                  </a:lnTo>
                  <a:lnTo>
                    <a:pt x="59446" y="345409"/>
                  </a:lnTo>
                  <a:lnTo>
                    <a:pt x="55115" y="363258"/>
                  </a:lnTo>
                  <a:lnTo>
                    <a:pt x="55115" y="1385510"/>
                  </a:lnTo>
                  <a:lnTo>
                    <a:pt x="50784" y="1403356"/>
                  </a:lnTo>
                  <a:lnTo>
                    <a:pt x="38972" y="1417930"/>
                  </a:lnTo>
                  <a:lnTo>
                    <a:pt x="21453" y="1427757"/>
                  </a:lnTo>
                  <a:lnTo>
                    <a:pt x="0" y="143136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15" name="Google Shape;1215;p70"/>
          <p:cNvGrpSpPr/>
          <p:nvPr/>
        </p:nvGrpSpPr>
        <p:grpSpPr>
          <a:xfrm>
            <a:off x="2692209" y="5626783"/>
            <a:ext cx="6184824" cy="774065"/>
            <a:chOff x="2692209" y="5626783"/>
            <a:chExt cx="6184824" cy="774065"/>
          </a:xfrm>
        </p:grpSpPr>
        <p:pic>
          <p:nvPicPr>
            <p:cNvPr id="1216" name="Google Shape;1216;p70"/>
            <p:cNvPicPr preferRelativeResize="0"/>
            <p:nvPr/>
          </p:nvPicPr>
          <p:blipFill rotWithShape="1">
            <a:blip r:embed="rId7">
              <a:alphaModFix/>
            </a:blip>
            <a:srcRect b="0" l="0" r="0" t="0"/>
            <a:stretch/>
          </p:blipFill>
          <p:spPr>
            <a:xfrm>
              <a:off x="2692209" y="5657560"/>
              <a:ext cx="6036614" cy="730838"/>
            </a:xfrm>
            <a:prstGeom prst="rect">
              <a:avLst/>
            </a:prstGeom>
            <a:noFill/>
            <a:ln>
              <a:noFill/>
            </a:ln>
          </p:spPr>
        </p:pic>
        <p:sp>
          <p:nvSpPr>
            <p:cNvPr id="1217" name="Google Shape;1217;p70"/>
            <p:cNvSpPr/>
            <p:nvPr/>
          </p:nvSpPr>
          <p:spPr>
            <a:xfrm>
              <a:off x="8756383" y="5626783"/>
              <a:ext cx="120650" cy="774065"/>
            </a:xfrm>
            <a:custGeom>
              <a:rect b="b" l="l" r="r" t="t"/>
              <a:pathLst>
                <a:path extrusionOk="0" h="774064" w="120650">
                  <a:moveTo>
                    <a:pt x="0" y="0"/>
                  </a:moveTo>
                  <a:lnTo>
                    <a:pt x="23403" y="3930"/>
                  </a:lnTo>
                  <a:lnTo>
                    <a:pt x="42514" y="14651"/>
                  </a:lnTo>
                  <a:lnTo>
                    <a:pt x="55399" y="30551"/>
                  </a:lnTo>
                  <a:lnTo>
                    <a:pt x="60124" y="50021"/>
                  </a:lnTo>
                  <a:lnTo>
                    <a:pt x="60124" y="128317"/>
                  </a:lnTo>
                  <a:lnTo>
                    <a:pt x="64849" y="147787"/>
                  </a:lnTo>
                  <a:lnTo>
                    <a:pt x="77734" y="163687"/>
                  </a:lnTo>
                  <a:lnTo>
                    <a:pt x="96845" y="174408"/>
                  </a:lnTo>
                  <a:lnTo>
                    <a:pt x="120249" y="178339"/>
                  </a:lnTo>
                  <a:lnTo>
                    <a:pt x="96845" y="182270"/>
                  </a:lnTo>
                  <a:lnTo>
                    <a:pt x="77734" y="192990"/>
                  </a:lnTo>
                  <a:lnTo>
                    <a:pt x="64849" y="208890"/>
                  </a:lnTo>
                  <a:lnTo>
                    <a:pt x="60124" y="228361"/>
                  </a:lnTo>
                  <a:lnTo>
                    <a:pt x="60124" y="723449"/>
                  </a:lnTo>
                  <a:lnTo>
                    <a:pt x="55399" y="742920"/>
                  </a:lnTo>
                  <a:lnTo>
                    <a:pt x="42514" y="758820"/>
                  </a:lnTo>
                  <a:lnTo>
                    <a:pt x="23403" y="769540"/>
                  </a:lnTo>
                  <a:lnTo>
                    <a:pt x="0" y="77347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18" name="Google Shape;1218;p70"/>
          <p:cNvSpPr txBox="1"/>
          <p:nvPr/>
        </p:nvSpPr>
        <p:spPr>
          <a:xfrm>
            <a:off x="7908111" y="3370579"/>
            <a:ext cx="2732405" cy="726440"/>
          </a:xfrm>
          <a:prstGeom prst="rect">
            <a:avLst/>
          </a:prstGeom>
          <a:noFill/>
          <a:ln>
            <a:noFill/>
          </a:ln>
        </p:spPr>
        <p:txBody>
          <a:bodyPr anchorCtr="0" anchor="t" bIns="0" lIns="0" spcFirstLastPara="1" rIns="0" wrap="square" tIns="85725">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You can concatenate any number of strings</a:t>
            </a:r>
            <a:endParaRPr b="0" i="0" sz="1200" u="none" cap="none" strike="noStrike">
              <a:solidFill>
                <a:schemeClr val="dk1"/>
              </a:solidFill>
              <a:latin typeface="Trebuchet MS"/>
              <a:ea typeface="Trebuchet MS"/>
              <a:cs typeface="Trebuchet MS"/>
              <a:sym typeface="Trebuchet MS"/>
            </a:endParaRPr>
          </a:p>
          <a:p>
            <a:pPr indent="0" lvl="0" marL="12700" marR="67945" rtl="0" algn="l">
              <a:lnSpc>
                <a:spcPct val="103299"/>
              </a:lnSpc>
              <a:spcBef>
                <a:spcPts val="53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addition of ' ' to add spaces, as well as  adding punctuation like '!' or '$' is common</a:t>
            </a:r>
            <a:endParaRPr b="0" i="0" sz="1200" u="none" cap="none" strike="noStrike">
              <a:solidFill>
                <a:schemeClr val="dk1"/>
              </a:solidFill>
              <a:latin typeface="Trebuchet MS"/>
              <a:ea typeface="Trebuchet MS"/>
              <a:cs typeface="Trebuchet MS"/>
              <a:sym typeface="Trebuchet MS"/>
            </a:endParaRPr>
          </a:p>
        </p:txBody>
      </p:sp>
      <p:sp>
        <p:nvSpPr>
          <p:cNvPr id="1219" name="Google Shape;1219;p70"/>
          <p:cNvSpPr txBox="1"/>
          <p:nvPr/>
        </p:nvSpPr>
        <p:spPr>
          <a:xfrm>
            <a:off x="8972892" y="5583428"/>
            <a:ext cx="1559560" cy="388620"/>
          </a:xfrm>
          <a:prstGeom prst="rect">
            <a:avLst/>
          </a:prstGeom>
          <a:noFill/>
          <a:ln>
            <a:noFill/>
          </a:ln>
        </p:spPr>
        <p:txBody>
          <a:bodyPr anchorCtr="0" anchor="t" bIns="0" lIns="0" spcFirstLastPara="1" rIns="0" wrap="square" tIns="20950">
            <a:spAutoFit/>
          </a:bodyPr>
          <a:lstStyle/>
          <a:p>
            <a:pPr indent="0" lvl="0" marL="12700"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Repeating strings is not  very common in practice</a:t>
            </a:r>
            <a:endParaRPr b="0" i="0" sz="1200" u="none" cap="none" strike="noStrike">
              <a:solidFill>
                <a:schemeClr val="dk1"/>
              </a:solidFill>
              <a:latin typeface="Trebuchet MS"/>
              <a:ea typeface="Trebuchet MS"/>
              <a:cs typeface="Trebuchet MS"/>
              <a:sym typeface="Trebuchet MS"/>
            </a:endParaRPr>
          </a:p>
        </p:txBody>
      </p:sp>
      <p:sp>
        <p:nvSpPr>
          <p:cNvPr id="1220" name="Google Shape;1220;p70"/>
          <p:cNvSpPr/>
          <p:nvPr/>
        </p:nvSpPr>
        <p:spPr>
          <a:xfrm>
            <a:off x="256566" y="3266401"/>
            <a:ext cx="1642110" cy="2138680"/>
          </a:xfrm>
          <a:custGeom>
            <a:rect b="b" l="l" r="r" t="t"/>
            <a:pathLst>
              <a:path extrusionOk="0" h="2138679" w="1642110">
                <a:moveTo>
                  <a:pt x="1642019" y="0"/>
                </a:moveTo>
                <a:lnTo>
                  <a:pt x="0" y="0"/>
                </a:lnTo>
                <a:lnTo>
                  <a:pt x="0" y="2138349"/>
                </a:lnTo>
                <a:lnTo>
                  <a:pt x="1642019" y="2138349"/>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1" name="Google Shape;1221;p70"/>
          <p:cNvSpPr/>
          <p:nvPr/>
        </p:nvSpPr>
        <p:spPr>
          <a:xfrm>
            <a:off x="256566" y="1838667"/>
            <a:ext cx="1642110" cy="709930"/>
          </a:xfrm>
          <a:custGeom>
            <a:rect b="b" l="l" r="r" t="t"/>
            <a:pathLst>
              <a:path extrusionOk="0" h="709930" w="1642110">
                <a:moveTo>
                  <a:pt x="1642019" y="0"/>
                </a:moveTo>
                <a:lnTo>
                  <a:pt x="0" y="0"/>
                </a:lnTo>
                <a:lnTo>
                  <a:pt x="0" y="709866"/>
                </a:lnTo>
                <a:lnTo>
                  <a:pt x="1642019" y="709866"/>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22" name="Google Shape;1222;p7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b="0" l="0" r="0" t="0"/>
          <a:stretch/>
        </p:blipFill>
        <p:spPr>
          <a:xfrm>
            <a:off x="1524000" y="867096"/>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6" name="Shape 1226"/>
        <p:cNvGrpSpPr/>
        <p:nvPr/>
      </p:nvGrpSpPr>
      <p:grpSpPr>
        <a:xfrm>
          <a:off x="0" y="0"/>
          <a:ext cx="0" cy="0"/>
          <a:chOff x="0" y="0"/>
          <a:chExt cx="0" cy="0"/>
        </a:xfrm>
      </p:grpSpPr>
      <p:sp>
        <p:nvSpPr>
          <p:cNvPr id="1227" name="Google Shape;1227;p71"/>
          <p:cNvSpPr txBox="1"/>
          <p:nvPr>
            <p:ph type="title"/>
          </p:nvPr>
        </p:nvSpPr>
        <p:spPr>
          <a:xfrm>
            <a:off x="4337050" y="254509"/>
            <a:ext cx="35185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INDEXING</a:t>
            </a:r>
            <a:endParaRPr/>
          </a:p>
        </p:txBody>
      </p:sp>
      <p:grpSp>
        <p:nvGrpSpPr>
          <p:cNvPr id="1228" name="Google Shape;1228;p71"/>
          <p:cNvGrpSpPr/>
          <p:nvPr/>
        </p:nvGrpSpPr>
        <p:grpSpPr>
          <a:xfrm>
            <a:off x="215737" y="324764"/>
            <a:ext cx="11760603" cy="1054100"/>
            <a:chOff x="215737" y="324764"/>
            <a:chExt cx="11760603" cy="1054100"/>
          </a:xfrm>
        </p:grpSpPr>
        <p:pic>
          <p:nvPicPr>
            <p:cNvPr id="1229" name="Google Shape;1229;p7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230" name="Google Shape;1230;p7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31" name="Google Shape;1231;p71"/>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232" name="Google Shape;1232;p71"/>
          <p:cNvSpPr txBox="1"/>
          <p:nvPr/>
        </p:nvSpPr>
        <p:spPr>
          <a:xfrm>
            <a:off x="2691498" y="1549908"/>
            <a:ext cx="88036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Strings, along with sequence data types, can be navigated via their </a:t>
            </a:r>
            <a:r>
              <a:rPr b="1" i="0" lang="en-US" sz="2000" u="none" cap="none" strike="noStrike">
                <a:solidFill>
                  <a:srgbClr val="404040"/>
                </a:solidFill>
                <a:latin typeface="Tahoma"/>
                <a:ea typeface="Tahoma"/>
                <a:cs typeface="Tahoma"/>
                <a:sym typeface="Tahoma"/>
              </a:rPr>
              <a:t>index</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Python is </a:t>
            </a:r>
            <a:r>
              <a:rPr b="1" i="0" lang="en-US" sz="1600" u="none" cap="none" strike="noStrike">
                <a:solidFill>
                  <a:srgbClr val="404040"/>
                </a:solidFill>
                <a:latin typeface="Tahoma"/>
                <a:ea typeface="Tahoma"/>
                <a:cs typeface="Tahoma"/>
                <a:sym typeface="Tahoma"/>
              </a:rPr>
              <a:t>0-indexed</a:t>
            </a:r>
            <a:r>
              <a:rPr b="0" i="0" lang="en-US" sz="1600" u="none" cap="none" strike="noStrike">
                <a:solidFill>
                  <a:srgbClr val="404040"/>
                </a:solidFill>
                <a:latin typeface="Tahoma"/>
                <a:ea typeface="Tahoma"/>
                <a:cs typeface="Tahoma"/>
                <a:sym typeface="Tahoma"/>
              </a:rPr>
              <a:t>, which means that the first item in a sequence has an index of 0, not 1</a:t>
            </a:r>
            <a:endParaRPr b="0" i="0" sz="1600" u="none" cap="none" strike="noStrike">
              <a:solidFill>
                <a:schemeClr val="dk1"/>
              </a:solidFill>
              <a:latin typeface="Tahoma"/>
              <a:ea typeface="Tahoma"/>
              <a:cs typeface="Tahoma"/>
              <a:sym typeface="Tahoma"/>
            </a:endParaRPr>
          </a:p>
        </p:txBody>
      </p:sp>
      <p:grpSp>
        <p:nvGrpSpPr>
          <p:cNvPr id="1233" name="Google Shape;1233;p71"/>
          <p:cNvGrpSpPr/>
          <p:nvPr/>
        </p:nvGrpSpPr>
        <p:grpSpPr>
          <a:xfrm>
            <a:off x="2639072" y="2743199"/>
            <a:ext cx="8272768" cy="3860291"/>
            <a:chOff x="2639072" y="2743200"/>
            <a:chExt cx="8272768" cy="3529228"/>
          </a:xfrm>
        </p:grpSpPr>
        <p:pic>
          <p:nvPicPr>
            <p:cNvPr id="1234" name="Google Shape;1234;p71"/>
            <p:cNvPicPr preferRelativeResize="0"/>
            <p:nvPr/>
          </p:nvPicPr>
          <p:blipFill rotWithShape="1">
            <a:blip r:embed="rId5">
              <a:alphaModFix/>
            </a:blip>
            <a:srcRect b="0" l="0" r="0" t="0"/>
            <a:stretch/>
          </p:blipFill>
          <p:spPr>
            <a:xfrm>
              <a:off x="2693212" y="4211789"/>
              <a:ext cx="1397774" cy="927100"/>
            </a:xfrm>
            <a:prstGeom prst="rect">
              <a:avLst/>
            </a:prstGeom>
            <a:noFill/>
            <a:ln>
              <a:noFill/>
            </a:ln>
          </p:spPr>
        </p:pic>
        <p:pic>
          <p:nvPicPr>
            <p:cNvPr id="1235" name="Google Shape;1235;p71"/>
            <p:cNvPicPr preferRelativeResize="0"/>
            <p:nvPr/>
          </p:nvPicPr>
          <p:blipFill rotWithShape="1">
            <a:blip r:embed="rId6">
              <a:alphaModFix/>
            </a:blip>
            <a:srcRect b="0" l="0" r="0" t="0"/>
            <a:stretch/>
          </p:blipFill>
          <p:spPr>
            <a:xfrm>
              <a:off x="2663535" y="2844800"/>
              <a:ext cx="4372111" cy="457200"/>
            </a:xfrm>
            <a:prstGeom prst="rect">
              <a:avLst/>
            </a:prstGeom>
            <a:noFill/>
            <a:ln>
              <a:noFill/>
            </a:ln>
          </p:spPr>
        </p:pic>
        <p:pic>
          <p:nvPicPr>
            <p:cNvPr id="1236" name="Google Shape;1236;p71"/>
            <p:cNvPicPr preferRelativeResize="0"/>
            <p:nvPr/>
          </p:nvPicPr>
          <p:blipFill rotWithShape="1">
            <a:blip r:embed="rId7">
              <a:alphaModFix/>
            </a:blip>
            <a:srcRect b="0" l="0" r="0" t="0"/>
            <a:stretch/>
          </p:blipFill>
          <p:spPr>
            <a:xfrm>
              <a:off x="6960349" y="2743200"/>
              <a:ext cx="150596" cy="685800"/>
            </a:xfrm>
            <a:prstGeom prst="rect">
              <a:avLst/>
            </a:prstGeom>
            <a:noFill/>
            <a:ln>
              <a:noFill/>
            </a:ln>
          </p:spPr>
        </p:pic>
        <p:pic>
          <p:nvPicPr>
            <p:cNvPr id="1237" name="Google Shape;1237;p71"/>
            <p:cNvPicPr preferRelativeResize="0"/>
            <p:nvPr/>
          </p:nvPicPr>
          <p:blipFill rotWithShape="1">
            <a:blip r:embed="rId8">
              <a:alphaModFix/>
            </a:blip>
            <a:srcRect b="0" l="0" r="0" t="0"/>
            <a:stretch/>
          </p:blipFill>
          <p:spPr>
            <a:xfrm>
              <a:off x="2676537" y="3470935"/>
              <a:ext cx="1292364" cy="863599"/>
            </a:xfrm>
            <a:prstGeom prst="rect">
              <a:avLst/>
            </a:prstGeom>
            <a:noFill/>
            <a:ln>
              <a:noFill/>
            </a:ln>
          </p:spPr>
        </p:pic>
        <p:pic>
          <p:nvPicPr>
            <p:cNvPr id="1238" name="Google Shape;1238;p71"/>
            <p:cNvPicPr preferRelativeResize="0"/>
            <p:nvPr/>
          </p:nvPicPr>
          <p:blipFill rotWithShape="1">
            <a:blip r:embed="rId9">
              <a:alphaModFix/>
            </a:blip>
            <a:srcRect b="0" l="0" r="0" t="0"/>
            <a:stretch/>
          </p:blipFill>
          <p:spPr>
            <a:xfrm>
              <a:off x="3930573" y="3470668"/>
              <a:ext cx="151955" cy="863600"/>
            </a:xfrm>
            <a:prstGeom prst="rect">
              <a:avLst/>
            </a:prstGeom>
            <a:noFill/>
            <a:ln>
              <a:noFill/>
            </a:ln>
          </p:spPr>
        </p:pic>
        <p:pic>
          <p:nvPicPr>
            <p:cNvPr id="1239" name="Google Shape;1239;p71"/>
            <p:cNvPicPr preferRelativeResize="0"/>
            <p:nvPr/>
          </p:nvPicPr>
          <p:blipFill rotWithShape="1">
            <a:blip r:embed="rId10">
              <a:alphaModFix/>
            </a:blip>
            <a:srcRect b="0" l="0" r="0" t="0"/>
            <a:stretch/>
          </p:blipFill>
          <p:spPr>
            <a:xfrm>
              <a:off x="2639072" y="5048885"/>
              <a:ext cx="1341564" cy="960258"/>
            </a:xfrm>
            <a:prstGeom prst="rect">
              <a:avLst/>
            </a:prstGeom>
            <a:noFill/>
            <a:ln>
              <a:noFill/>
            </a:ln>
          </p:spPr>
        </p:pic>
        <p:pic>
          <p:nvPicPr>
            <p:cNvPr id="1240" name="Google Shape;1240;p71"/>
            <p:cNvPicPr preferRelativeResize="0"/>
            <p:nvPr/>
          </p:nvPicPr>
          <p:blipFill rotWithShape="1">
            <a:blip r:embed="rId11">
              <a:alphaModFix/>
            </a:blip>
            <a:srcRect b="0" l="0" r="0" t="0"/>
            <a:stretch/>
          </p:blipFill>
          <p:spPr>
            <a:xfrm>
              <a:off x="3898785" y="5048885"/>
              <a:ext cx="229743" cy="960258"/>
            </a:xfrm>
            <a:prstGeom prst="rect">
              <a:avLst/>
            </a:prstGeom>
            <a:noFill/>
            <a:ln>
              <a:noFill/>
            </a:ln>
          </p:spPr>
        </p:pic>
        <p:sp>
          <p:nvSpPr>
            <p:cNvPr id="1241" name="Google Shape;1241;p71"/>
            <p:cNvSpPr/>
            <p:nvPr/>
          </p:nvSpPr>
          <p:spPr>
            <a:xfrm>
              <a:off x="4090949" y="3491102"/>
              <a:ext cx="110489" cy="2103120"/>
            </a:xfrm>
            <a:custGeom>
              <a:rect b="b" l="l" r="r" t="t"/>
              <a:pathLst>
                <a:path extrusionOk="0" h="2103120" w="110489">
                  <a:moveTo>
                    <a:pt x="0" y="0"/>
                  </a:moveTo>
                  <a:lnTo>
                    <a:pt x="21453" y="3603"/>
                  </a:lnTo>
                  <a:lnTo>
                    <a:pt x="38972" y="13429"/>
                  </a:lnTo>
                  <a:lnTo>
                    <a:pt x="50784" y="28004"/>
                  </a:lnTo>
                  <a:lnTo>
                    <a:pt x="55115" y="45852"/>
                  </a:lnTo>
                  <a:lnTo>
                    <a:pt x="55115" y="230034"/>
                  </a:lnTo>
                  <a:lnTo>
                    <a:pt x="59446" y="247882"/>
                  </a:lnTo>
                  <a:lnTo>
                    <a:pt x="71258" y="262457"/>
                  </a:lnTo>
                  <a:lnTo>
                    <a:pt x="88777" y="272283"/>
                  </a:lnTo>
                  <a:lnTo>
                    <a:pt x="110231" y="275887"/>
                  </a:lnTo>
                  <a:lnTo>
                    <a:pt x="88777" y="279490"/>
                  </a:lnTo>
                  <a:lnTo>
                    <a:pt x="71258" y="289317"/>
                  </a:lnTo>
                  <a:lnTo>
                    <a:pt x="59446" y="303892"/>
                  </a:lnTo>
                  <a:lnTo>
                    <a:pt x="55115" y="321740"/>
                  </a:lnTo>
                  <a:lnTo>
                    <a:pt x="55115" y="2057271"/>
                  </a:lnTo>
                  <a:lnTo>
                    <a:pt x="50784" y="2075117"/>
                  </a:lnTo>
                  <a:lnTo>
                    <a:pt x="38972" y="2089691"/>
                  </a:lnTo>
                  <a:lnTo>
                    <a:pt x="21453" y="2099517"/>
                  </a:lnTo>
                  <a:lnTo>
                    <a:pt x="0" y="210312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2" name="Google Shape;1242;p71"/>
            <p:cNvSpPr/>
            <p:nvPr/>
          </p:nvSpPr>
          <p:spPr>
            <a:xfrm>
              <a:off x="5334000" y="5608853"/>
              <a:ext cx="5577840" cy="663575"/>
            </a:xfrm>
            <a:custGeom>
              <a:rect b="b" l="l" r="r" t="t"/>
              <a:pathLst>
                <a:path extrusionOk="0" h="663575" w="5577840">
                  <a:moveTo>
                    <a:pt x="5577840" y="0"/>
                  </a:moveTo>
                  <a:lnTo>
                    <a:pt x="159130" y="0"/>
                  </a:lnTo>
                  <a:lnTo>
                    <a:pt x="108833" y="8113"/>
                  </a:lnTo>
                  <a:lnTo>
                    <a:pt x="65150" y="30704"/>
                  </a:lnTo>
                  <a:lnTo>
                    <a:pt x="30703" y="65153"/>
                  </a:lnTo>
                  <a:lnTo>
                    <a:pt x="8112" y="108838"/>
                  </a:lnTo>
                  <a:lnTo>
                    <a:pt x="0" y="159138"/>
                  </a:lnTo>
                  <a:lnTo>
                    <a:pt x="0" y="663271"/>
                  </a:lnTo>
                  <a:lnTo>
                    <a:pt x="5418696" y="663271"/>
                  </a:lnTo>
                  <a:lnTo>
                    <a:pt x="5468999" y="655158"/>
                  </a:lnTo>
                  <a:lnTo>
                    <a:pt x="5512686" y="632567"/>
                  </a:lnTo>
                  <a:lnTo>
                    <a:pt x="5547135" y="598118"/>
                  </a:lnTo>
                  <a:lnTo>
                    <a:pt x="5569727" y="554433"/>
                  </a:lnTo>
                  <a:lnTo>
                    <a:pt x="5577840" y="504132"/>
                  </a:lnTo>
                  <a:lnTo>
                    <a:pt x="5577840"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43" name="Google Shape;1243;p71"/>
          <p:cNvSpPr txBox="1"/>
          <p:nvPr/>
        </p:nvSpPr>
        <p:spPr>
          <a:xfrm>
            <a:off x="5964936" y="5874946"/>
            <a:ext cx="4735195" cy="388620"/>
          </a:xfrm>
          <a:prstGeom prst="rect">
            <a:avLst/>
          </a:prstGeom>
          <a:noFill/>
          <a:ln>
            <a:noFill/>
          </a:ln>
        </p:spPr>
        <p:txBody>
          <a:bodyPr anchorCtr="0" anchor="t" bIns="0" lIns="0" spcFirstLastPara="1" rIns="0" wrap="square" tIns="20950">
            <a:spAutoFit/>
          </a:bodyPr>
          <a:lstStyle/>
          <a:p>
            <a:pPr indent="0" lvl="0" marL="12700" marR="5080" rtl="0" algn="l">
              <a:lnSpc>
                <a:spcPct val="118333"/>
              </a:lnSpc>
              <a:spcBef>
                <a:spcPts val="0"/>
              </a:spcBef>
              <a:spcAft>
                <a:spcPts val="0"/>
              </a:spcAft>
              <a:buClr>
                <a:srgbClr val="000000"/>
              </a:buClr>
              <a:buSzPts val="1200"/>
              <a:buFont typeface="Arial"/>
              <a:buNone/>
            </a:pPr>
            <a:r>
              <a:rPr b="1" i="0" lang="en-US" sz="1200" u="none" cap="none" strike="noStrike">
                <a:solidFill>
                  <a:srgbClr val="F9FEA5"/>
                </a:solidFill>
                <a:latin typeface="Tahoma"/>
                <a:ea typeface="Tahoma"/>
                <a:cs typeface="Tahoma"/>
                <a:sym typeface="Tahoma"/>
              </a:rPr>
              <a:t>Indexing is a critical concept to master for data analysis</a:t>
            </a:r>
            <a:r>
              <a:rPr b="0" i="0" lang="en-US" sz="1200" u="none" cap="none" strike="noStrike">
                <a:solidFill>
                  <a:srgbClr val="FFFFFF"/>
                </a:solidFill>
                <a:latin typeface="Tahoma"/>
                <a:ea typeface="Tahoma"/>
                <a:cs typeface="Tahoma"/>
                <a:sym typeface="Tahoma"/>
              </a:rPr>
              <a:t>, and while the  0-index can be confusing at first, with practice it will be second nature</a:t>
            </a:r>
            <a:endParaRPr b="0" i="0" sz="1200" u="none" cap="none" strike="noStrike">
              <a:solidFill>
                <a:schemeClr val="dk1"/>
              </a:solidFill>
              <a:latin typeface="Tahoma"/>
              <a:ea typeface="Tahoma"/>
              <a:cs typeface="Tahoma"/>
              <a:sym typeface="Tahoma"/>
            </a:endParaRPr>
          </a:p>
        </p:txBody>
      </p:sp>
      <p:pic>
        <p:nvPicPr>
          <p:cNvPr id="1244" name="Google Shape;1244;p71"/>
          <p:cNvPicPr preferRelativeResize="0"/>
          <p:nvPr/>
        </p:nvPicPr>
        <p:blipFill rotWithShape="1">
          <a:blip r:embed="rId12">
            <a:alphaModFix/>
          </a:blip>
          <a:srcRect b="0" l="0" r="0" t="0"/>
          <a:stretch/>
        </p:blipFill>
        <p:spPr>
          <a:xfrm>
            <a:off x="5442331" y="5978832"/>
            <a:ext cx="460248" cy="460247"/>
          </a:xfrm>
          <a:prstGeom prst="rect">
            <a:avLst/>
          </a:prstGeom>
          <a:noFill/>
          <a:ln>
            <a:noFill/>
          </a:ln>
        </p:spPr>
      </p:pic>
      <p:sp>
        <p:nvSpPr>
          <p:cNvPr id="1245" name="Google Shape;1245;p71"/>
          <p:cNvSpPr txBox="1"/>
          <p:nvPr/>
        </p:nvSpPr>
        <p:spPr>
          <a:xfrm>
            <a:off x="4390212" y="3645483"/>
            <a:ext cx="2741930" cy="219075"/>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Clr>
                <a:srgbClr val="000000"/>
              </a:buClr>
              <a:buSzPts val="1250"/>
              <a:buFont typeface="Arial"/>
              <a:buNone/>
            </a:pPr>
            <a:r>
              <a:rPr b="1" i="1" lang="en-US" sz="1250" u="none" cap="none" strike="noStrike">
                <a:solidFill>
                  <a:srgbClr val="404040"/>
                </a:solidFill>
                <a:latin typeface="Trebuchet MS"/>
                <a:ea typeface="Trebuchet MS"/>
                <a:cs typeface="Trebuchet MS"/>
                <a:sym typeface="Trebuchet MS"/>
              </a:rPr>
              <a:t>String[index] </a:t>
            </a:r>
            <a:r>
              <a:rPr b="0" i="1" lang="en-US" sz="1200" u="none" cap="none" strike="noStrike">
                <a:solidFill>
                  <a:srgbClr val="404040"/>
                </a:solidFill>
                <a:latin typeface="Trebuchet MS"/>
                <a:ea typeface="Trebuchet MS"/>
                <a:cs typeface="Trebuchet MS"/>
                <a:sym typeface="Trebuchet MS"/>
              </a:rPr>
              <a:t>returns a specified character:</a:t>
            </a:r>
            <a:endParaRPr b="0" i="0" sz="1200" u="none" cap="none" strike="noStrike">
              <a:solidFill>
                <a:schemeClr val="dk1"/>
              </a:solidFill>
              <a:latin typeface="Trebuchet MS"/>
              <a:ea typeface="Trebuchet MS"/>
              <a:cs typeface="Trebuchet MS"/>
              <a:sym typeface="Trebuchet MS"/>
            </a:endParaRPr>
          </a:p>
        </p:txBody>
      </p:sp>
      <p:sp>
        <p:nvSpPr>
          <p:cNvPr id="1246" name="Google Shape;1246;p71"/>
          <p:cNvSpPr txBox="1"/>
          <p:nvPr/>
        </p:nvSpPr>
        <p:spPr>
          <a:xfrm>
            <a:off x="4664532" y="3897884"/>
            <a:ext cx="2675255" cy="815340"/>
          </a:xfrm>
          <a:prstGeom prst="rect">
            <a:avLst/>
          </a:prstGeom>
          <a:noFill/>
          <a:ln>
            <a:noFill/>
          </a:ln>
        </p:spPr>
        <p:txBody>
          <a:bodyPr anchorCtr="0" anchor="t" bIns="0" lIns="0" spcFirstLastPara="1" rIns="0" wrap="square" tIns="97775">
            <a:spAutoFit/>
          </a:bodyPr>
          <a:lstStyle/>
          <a:p>
            <a:pPr indent="-283210" lvl="0" marL="295910" marR="0" rtl="0" algn="l">
              <a:lnSpc>
                <a:spcPct val="100000"/>
              </a:lnSpc>
              <a:spcBef>
                <a:spcPts val="0"/>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String[0] returns the first character</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670"/>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String[1] returns the second character</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55"/>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String[2] returns the third character</a:t>
            </a:r>
            <a:endParaRPr b="0" i="0" sz="1200" u="none" cap="none" strike="noStrike">
              <a:solidFill>
                <a:schemeClr val="dk1"/>
              </a:solidFill>
              <a:latin typeface="Trebuchet MS"/>
              <a:ea typeface="Trebuchet MS"/>
              <a:cs typeface="Trebuchet MS"/>
              <a:sym typeface="Trebuchet MS"/>
            </a:endParaRPr>
          </a:p>
        </p:txBody>
      </p:sp>
      <p:sp>
        <p:nvSpPr>
          <p:cNvPr id="1247" name="Google Shape;1247;p7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1" name="Shape 1251"/>
        <p:cNvGrpSpPr/>
        <p:nvPr/>
      </p:nvGrpSpPr>
      <p:grpSpPr>
        <a:xfrm>
          <a:off x="0" y="0"/>
          <a:ext cx="0" cy="0"/>
          <a:chOff x="0" y="0"/>
          <a:chExt cx="0" cy="0"/>
        </a:xfrm>
      </p:grpSpPr>
      <p:grpSp>
        <p:nvGrpSpPr>
          <p:cNvPr id="1252" name="Google Shape;1252;p72"/>
          <p:cNvGrpSpPr/>
          <p:nvPr/>
        </p:nvGrpSpPr>
        <p:grpSpPr>
          <a:xfrm>
            <a:off x="2676537" y="3491103"/>
            <a:ext cx="1524901" cy="863828"/>
            <a:chOff x="2676537" y="3491103"/>
            <a:chExt cx="1524901" cy="863828"/>
          </a:xfrm>
        </p:grpSpPr>
        <p:pic>
          <p:nvPicPr>
            <p:cNvPr id="1253" name="Google Shape;1253;p72"/>
            <p:cNvPicPr preferRelativeResize="0"/>
            <p:nvPr/>
          </p:nvPicPr>
          <p:blipFill rotWithShape="1">
            <a:blip r:embed="rId3">
              <a:alphaModFix/>
            </a:blip>
            <a:srcRect b="0" l="0" r="0" t="0"/>
            <a:stretch/>
          </p:blipFill>
          <p:spPr>
            <a:xfrm>
              <a:off x="3861777" y="3553751"/>
              <a:ext cx="188038" cy="440343"/>
            </a:xfrm>
            <a:prstGeom prst="rect">
              <a:avLst/>
            </a:prstGeom>
            <a:noFill/>
            <a:ln>
              <a:noFill/>
            </a:ln>
          </p:spPr>
        </p:pic>
        <p:pic>
          <p:nvPicPr>
            <p:cNvPr id="1254" name="Google Shape;1254;p72"/>
            <p:cNvPicPr preferRelativeResize="0"/>
            <p:nvPr/>
          </p:nvPicPr>
          <p:blipFill rotWithShape="1">
            <a:blip r:embed="rId4">
              <a:alphaModFix/>
            </a:blip>
            <a:srcRect b="0" l="0" r="0" t="0"/>
            <a:stretch/>
          </p:blipFill>
          <p:spPr>
            <a:xfrm>
              <a:off x="2676537" y="3504824"/>
              <a:ext cx="1289240" cy="850107"/>
            </a:xfrm>
            <a:prstGeom prst="rect">
              <a:avLst/>
            </a:prstGeom>
            <a:noFill/>
            <a:ln>
              <a:noFill/>
            </a:ln>
          </p:spPr>
        </p:pic>
        <p:sp>
          <p:nvSpPr>
            <p:cNvPr id="1255" name="Google Shape;1255;p72"/>
            <p:cNvSpPr/>
            <p:nvPr/>
          </p:nvSpPr>
          <p:spPr>
            <a:xfrm>
              <a:off x="4090949" y="3491103"/>
              <a:ext cx="110489" cy="822960"/>
            </a:xfrm>
            <a:custGeom>
              <a:rect b="b" l="l" r="r" t="t"/>
              <a:pathLst>
                <a:path extrusionOk="0" h="822960" w="110489">
                  <a:moveTo>
                    <a:pt x="0" y="0"/>
                  </a:moveTo>
                  <a:lnTo>
                    <a:pt x="21453" y="3603"/>
                  </a:lnTo>
                  <a:lnTo>
                    <a:pt x="38971" y="13430"/>
                  </a:lnTo>
                  <a:lnTo>
                    <a:pt x="50783" y="28005"/>
                  </a:lnTo>
                  <a:lnTo>
                    <a:pt x="55114" y="45854"/>
                  </a:lnTo>
                  <a:lnTo>
                    <a:pt x="55114" y="219181"/>
                  </a:lnTo>
                  <a:lnTo>
                    <a:pt x="59445" y="237029"/>
                  </a:lnTo>
                  <a:lnTo>
                    <a:pt x="71257" y="251604"/>
                  </a:lnTo>
                  <a:lnTo>
                    <a:pt x="88775" y="261431"/>
                  </a:lnTo>
                  <a:lnTo>
                    <a:pt x="110229" y="265035"/>
                  </a:lnTo>
                  <a:lnTo>
                    <a:pt x="88775" y="268638"/>
                  </a:lnTo>
                  <a:lnTo>
                    <a:pt x="71257" y="278465"/>
                  </a:lnTo>
                  <a:lnTo>
                    <a:pt x="59445" y="293040"/>
                  </a:lnTo>
                  <a:lnTo>
                    <a:pt x="55114" y="310889"/>
                  </a:lnTo>
                  <a:lnTo>
                    <a:pt x="55114" y="777106"/>
                  </a:lnTo>
                  <a:lnTo>
                    <a:pt x="50783" y="794954"/>
                  </a:lnTo>
                  <a:lnTo>
                    <a:pt x="38971" y="809529"/>
                  </a:lnTo>
                  <a:lnTo>
                    <a:pt x="21453" y="819356"/>
                  </a:lnTo>
                  <a:lnTo>
                    <a:pt x="0" y="82296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56" name="Google Shape;1256;p72"/>
          <p:cNvSpPr txBox="1"/>
          <p:nvPr>
            <p:ph type="title"/>
          </p:nvPr>
        </p:nvSpPr>
        <p:spPr>
          <a:xfrm>
            <a:off x="4337050" y="254509"/>
            <a:ext cx="35185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INDEXING</a:t>
            </a:r>
            <a:endParaRPr/>
          </a:p>
        </p:txBody>
      </p:sp>
      <p:grpSp>
        <p:nvGrpSpPr>
          <p:cNvPr id="1257" name="Google Shape;1257;p72"/>
          <p:cNvGrpSpPr/>
          <p:nvPr/>
        </p:nvGrpSpPr>
        <p:grpSpPr>
          <a:xfrm>
            <a:off x="215737" y="324764"/>
            <a:ext cx="11760603" cy="1054100"/>
            <a:chOff x="215737" y="324764"/>
            <a:chExt cx="11760603" cy="1054100"/>
          </a:xfrm>
        </p:grpSpPr>
        <p:pic>
          <p:nvPicPr>
            <p:cNvPr id="1258" name="Google Shape;1258;p72"/>
            <p:cNvPicPr preferRelativeResize="0"/>
            <p:nvPr/>
          </p:nvPicPr>
          <p:blipFill rotWithShape="1">
            <a:blip r:embed="rId5">
              <a:alphaModFix/>
            </a:blip>
            <a:srcRect b="0" l="0" r="0" t="0"/>
            <a:stretch/>
          </p:blipFill>
          <p:spPr>
            <a:xfrm>
              <a:off x="215737" y="830834"/>
              <a:ext cx="11760603" cy="45592"/>
            </a:xfrm>
            <a:prstGeom prst="rect">
              <a:avLst/>
            </a:prstGeom>
            <a:noFill/>
            <a:ln>
              <a:noFill/>
            </a:ln>
          </p:spPr>
        </p:pic>
        <p:sp>
          <p:nvSpPr>
            <p:cNvPr id="1259" name="Google Shape;1259;p7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60" name="Google Shape;1260;p72"/>
            <p:cNvPicPr preferRelativeResize="0"/>
            <p:nvPr/>
          </p:nvPicPr>
          <p:blipFill rotWithShape="1">
            <a:blip r:embed="rId6">
              <a:alphaModFix/>
            </a:blip>
            <a:srcRect b="0" l="0" r="0" t="0"/>
            <a:stretch/>
          </p:blipFill>
          <p:spPr>
            <a:xfrm>
              <a:off x="811466" y="523710"/>
              <a:ext cx="508419" cy="656018"/>
            </a:xfrm>
            <a:prstGeom prst="rect">
              <a:avLst/>
            </a:prstGeom>
            <a:noFill/>
            <a:ln>
              <a:noFill/>
            </a:ln>
          </p:spPr>
        </p:pic>
      </p:grpSp>
      <p:sp>
        <p:nvSpPr>
          <p:cNvPr id="1261" name="Google Shape;1261;p72"/>
          <p:cNvSpPr txBox="1"/>
          <p:nvPr/>
        </p:nvSpPr>
        <p:spPr>
          <a:xfrm>
            <a:off x="2691498" y="1549908"/>
            <a:ext cx="88036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Strings, along with sequence data types, can be navigated via their </a:t>
            </a:r>
            <a:r>
              <a:rPr b="1" i="0" lang="en-US" sz="2000" u="none" cap="none" strike="noStrike">
                <a:solidFill>
                  <a:srgbClr val="404040"/>
                </a:solidFill>
                <a:latin typeface="Tahoma"/>
                <a:ea typeface="Tahoma"/>
                <a:cs typeface="Tahoma"/>
                <a:sym typeface="Tahoma"/>
              </a:rPr>
              <a:t>index</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Python is </a:t>
            </a:r>
            <a:r>
              <a:rPr b="1" i="0" lang="en-US" sz="1600" u="none" cap="none" strike="noStrike">
                <a:solidFill>
                  <a:srgbClr val="404040"/>
                </a:solidFill>
                <a:latin typeface="Tahoma"/>
                <a:ea typeface="Tahoma"/>
                <a:cs typeface="Tahoma"/>
                <a:sym typeface="Tahoma"/>
              </a:rPr>
              <a:t>0-indexed</a:t>
            </a:r>
            <a:r>
              <a:rPr b="0" i="0" lang="en-US" sz="1600" u="none" cap="none" strike="noStrike">
                <a:solidFill>
                  <a:srgbClr val="404040"/>
                </a:solidFill>
                <a:latin typeface="Tahoma"/>
                <a:ea typeface="Tahoma"/>
                <a:cs typeface="Tahoma"/>
                <a:sym typeface="Tahoma"/>
              </a:rPr>
              <a:t>, which means that the first item in a sequence has an index of 0, not 1</a:t>
            </a:r>
            <a:endParaRPr b="0" i="0" sz="1600" u="none" cap="none" strike="noStrike">
              <a:solidFill>
                <a:schemeClr val="dk1"/>
              </a:solidFill>
              <a:latin typeface="Tahoma"/>
              <a:ea typeface="Tahoma"/>
              <a:cs typeface="Tahoma"/>
              <a:sym typeface="Tahoma"/>
            </a:endParaRPr>
          </a:p>
        </p:txBody>
      </p:sp>
      <p:grpSp>
        <p:nvGrpSpPr>
          <p:cNvPr id="1262" name="Google Shape;1262;p72"/>
          <p:cNvGrpSpPr/>
          <p:nvPr/>
        </p:nvGrpSpPr>
        <p:grpSpPr>
          <a:xfrm>
            <a:off x="2663535" y="2743200"/>
            <a:ext cx="4447410" cy="685800"/>
            <a:chOff x="2663535" y="2743200"/>
            <a:chExt cx="4447410" cy="685800"/>
          </a:xfrm>
        </p:grpSpPr>
        <p:pic>
          <p:nvPicPr>
            <p:cNvPr id="1263" name="Google Shape;1263;p72"/>
            <p:cNvPicPr preferRelativeResize="0"/>
            <p:nvPr/>
          </p:nvPicPr>
          <p:blipFill rotWithShape="1">
            <a:blip r:embed="rId7">
              <a:alphaModFix/>
            </a:blip>
            <a:srcRect b="0" l="0" r="0" t="0"/>
            <a:stretch/>
          </p:blipFill>
          <p:spPr>
            <a:xfrm>
              <a:off x="2663535" y="2844800"/>
              <a:ext cx="4372111" cy="457200"/>
            </a:xfrm>
            <a:prstGeom prst="rect">
              <a:avLst/>
            </a:prstGeom>
            <a:noFill/>
            <a:ln>
              <a:noFill/>
            </a:ln>
          </p:spPr>
        </p:pic>
        <p:pic>
          <p:nvPicPr>
            <p:cNvPr id="1264" name="Google Shape;1264;p72"/>
            <p:cNvPicPr preferRelativeResize="0"/>
            <p:nvPr/>
          </p:nvPicPr>
          <p:blipFill rotWithShape="1">
            <a:blip r:embed="rId8">
              <a:alphaModFix/>
            </a:blip>
            <a:srcRect b="0" l="0" r="0" t="0"/>
            <a:stretch/>
          </p:blipFill>
          <p:spPr>
            <a:xfrm>
              <a:off x="6960349" y="2743200"/>
              <a:ext cx="150596" cy="685800"/>
            </a:xfrm>
            <a:prstGeom prst="rect">
              <a:avLst/>
            </a:prstGeom>
            <a:noFill/>
            <a:ln>
              <a:noFill/>
            </a:ln>
          </p:spPr>
        </p:pic>
      </p:grpSp>
      <p:sp>
        <p:nvSpPr>
          <p:cNvPr id="1265" name="Google Shape;1265;p72"/>
          <p:cNvSpPr txBox="1"/>
          <p:nvPr/>
        </p:nvSpPr>
        <p:spPr>
          <a:xfrm>
            <a:off x="4390212" y="3645483"/>
            <a:ext cx="2785745" cy="546100"/>
          </a:xfrm>
          <a:prstGeom prst="rect">
            <a:avLst/>
          </a:prstGeom>
          <a:noFill/>
          <a:ln>
            <a:noFill/>
          </a:ln>
        </p:spPr>
        <p:txBody>
          <a:bodyPr anchorCtr="0" anchor="t" bIns="0" lIns="0" spcFirstLastPara="1" rIns="0" wrap="square" tIns="14600">
            <a:spAutoFit/>
          </a:bodyPr>
          <a:lstStyle/>
          <a:p>
            <a:pPr indent="0" lvl="0" marL="12700" marR="0" rtl="0" algn="l">
              <a:lnSpc>
                <a:spcPct val="100000"/>
              </a:lnSpc>
              <a:spcBef>
                <a:spcPts val="0"/>
              </a:spcBef>
              <a:spcAft>
                <a:spcPts val="0"/>
              </a:spcAft>
              <a:buClr>
                <a:srgbClr val="000000"/>
              </a:buClr>
              <a:buSzPts val="1250"/>
              <a:buFont typeface="Arial"/>
              <a:buNone/>
            </a:pPr>
            <a:r>
              <a:rPr b="1" i="1" lang="en-US" sz="1250" u="none" cap="none" strike="noStrike">
                <a:solidFill>
                  <a:srgbClr val="404040"/>
                </a:solidFill>
                <a:latin typeface="Trebuchet MS"/>
                <a:ea typeface="Trebuchet MS"/>
                <a:cs typeface="Trebuchet MS"/>
                <a:sym typeface="Trebuchet MS"/>
              </a:rPr>
              <a:t>String[index] </a:t>
            </a:r>
            <a:r>
              <a:rPr b="0" i="1" lang="en-US" sz="1200" u="none" cap="none" strike="noStrike">
                <a:solidFill>
                  <a:srgbClr val="404040"/>
                </a:solidFill>
                <a:latin typeface="Trebuchet MS"/>
                <a:ea typeface="Trebuchet MS"/>
                <a:cs typeface="Trebuchet MS"/>
                <a:sym typeface="Trebuchet MS"/>
              </a:rPr>
              <a:t>returns a specified character:</a:t>
            </a:r>
            <a:endParaRPr b="0" i="0" sz="1200" u="none" cap="none" strike="noStrike">
              <a:solidFill>
                <a:schemeClr val="dk1"/>
              </a:solidFill>
              <a:latin typeface="Trebuchet MS"/>
              <a:ea typeface="Trebuchet MS"/>
              <a:cs typeface="Trebuchet MS"/>
              <a:sym typeface="Trebuchet MS"/>
            </a:endParaRPr>
          </a:p>
          <a:p>
            <a:pPr indent="-283845" lvl="0" marL="570230" marR="0" rtl="0" algn="l">
              <a:lnSpc>
                <a:spcPct val="100000"/>
              </a:lnSpc>
              <a:spcBef>
                <a:spcPts val="1145"/>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String[-1] returns the last character</a:t>
            </a:r>
            <a:endParaRPr b="0" i="0" sz="1200" u="none" cap="none" strike="noStrike">
              <a:solidFill>
                <a:schemeClr val="dk1"/>
              </a:solidFill>
              <a:latin typeface="Trebuchet MS"/>
              <a:ea typeface="Trebuchet MS"/>
              <a:cs typeface="Trebuchet MS"/>
              <a:sym typeface="Trebuchet MS"/>
            </a:endParaRPr>
          </a:p>
        </p:txBody>
      </p:sp>
      <p:grpSp>
        <p:nvGrpSpPr>
          <p:cNvPr id="1266" name="Google Shape;1266;p72"/>
          <p:cNvGrpSpPr/>
          <p:nvPr/>
        </p:nvGrpSpPr>
        <p:grpSpPr>
          <a:xfrm>
            <a:off x="2676537" y="5308637"/>
            <a:ext cx="4239552" cy="1090343"/>
            <a:chOff x="2676537" y="5308637"/>
            <a:chExt cx="4239552" cy="1090343"/>
          </a:xfrm>
        </p:grpSpPr>
        <p:pic>
          <p:nvPicPr>
            <p:cNvPr id="1267" name="Google Shape;1267;p72"/>
            <p:cNvPicPr preferRelativeResize="0"/>
            <p:nvPr/>
          </p:nvPicPr>
          <p:blipFill rotWithShape="1">
            <a:blip r:embed="rId9">
              <a:alphaModFix/>
            </a:blip>
            <a:srcRect b="0" l="0" r="0" t="0"/>
            <a:stretch/>
          </p:blipFill>
          <p:spPr>
            <a:xfrm>
              <a:off x="4004132" y="5541600"/>
              <a:ext cx="116285" cy="436894"/>
            </a:xfrm>
            <a:prstGeom prst="rect">
              <a:avLst/>
            </a:prstGeom>
            <a:noFill/>
            <a:ln>
              <a:noFill/>
            </a:ln>
          </p:spPr>
        </p:pic>
        <p:pic>
          <p:nvPicPr>
            <p:cNvPr id="1268" name="Google Shape;1268;p72"/>
            <p:cNvPicPr preferRelativeResize="0"/>
            <p:nvPr/>
          </p:nvPicPr>
          <p:blipFill rotWithShape="1">
            <a:blip r:embed="rId10">
              <a:alphaModFix/>
            </a:blip>
            <a:srcRect b="0" l="0" r="0" t="0"/>
            <a:stretch/>
          </p:blipFill>
          <p:spPr>
            <a:xfrm>
              <a:off x="2676537" y="5541600"/>
              <a:ext cx="1341373" cy="567462"/>
            </a:xfrm>
            <a:prstGeom prst="rect">
              <a:avLst/>
            </a:prstGeom>
            <a:noFill/>
            <a:ln>
              <a:noFill/>
            </a:ln>
          </p:spPr>
        </p:pic>
        <p:pic>
          <p:nvPicPr>
            <p:cNvPr id="1269" name="Google Shape;1269;p72"/>
            <p:cNvPicPr preferRelativeResize="0"/>
            <p:nvPr/>
          </p:nvPicPr>
          <p:blipFill rotWithShape="1">
            <a:blip r:embed="rId11">
              <a:alphaModFix/>
            </a:blip>
            <a:srcRect b="0" l="0" r="0" t="0"/>
            <a:stretch/>
          </p:blipFill>
          <p:spPr>
            <a:xfrm>
              <a:off x="2676537" y="6060857"/>
              <a:ext cx="4239552" cy="338123"/>
            </a:xfrm>
            <a:prstGeom prst="rect">
              <a:avLst/>
            </a:prstGeom>
            <a:noFill/>
            <a:ln>
              <a:noFill/>
            </a:ln>
          </p:spPr>
        </p:pic>
        <p:sp>
          <p:nvSpPr>
            <p:cNvPr id="1270" name="Google Shape;1270;p72"/>
            <p:cNvSpPr/>
            <p:nvPr/>
          </p:nvSpPr>
          <p:spPr>
            <a:xfrm>
              <a:off x="4306303" y="5308637"/>
              <a:ext cx="439420" cy="474345"/>
            </a:xfrm>
            <a:custGeom>
              <a:rect b="b" l="l" r="r" t="t"/>
              <a:pathLst>
                <a:path extrusionOk="0" h="474345" w="439420">
                  <a:moveTo>
                    <a:pt x="74396" y="398174"/>
                  </a:moveTo>
                  <a:lnTo>
                    <a:pt x="0" y="439680"/>
                  </a:lnTo>
                  <a:lnTo>
                    <a:pt x="77838" y="474296"/>
                  </a:lnTo>
                  <a:lnTo>
                    <a:pt x="76573" y="446321"/>
                  </a:lnTo>
                  <a:lnTo>
                    <a:pt x="63931" y="446321"/>
                  </a:lnTo>
                  <a:lnTo>
                    <a:pt x="62928" y="427297"/>
                  </a:lnTo>
                  <a:lnTo>
                    <a:pt x="75683" y="426627"/>
                  </a:lnTo>
                  <a:lnTo>
                    <a:pt x="74396" y="398174"/>
                  </a:lnTo>
                  <a:close/>
                </a:path>
                <a:path extrusionOk="0" h="474345" w="439420">
                  <a:moveTo>
                    <a:pt x="75683" y="426627"/>
                  </a:moveTo>
                  <a:lnTo>
                    <a:pt x="62928" y="427297"/>
                  </a:lnTo>
                  <a:lnTo>
                    <a:pt x="63931" y="446321"/>
                  </a:lnTo>
                  <a:lnTo>
                    <a:pt x="76543" y="445654"/>
                  </a:lnTo>
                  <a:lnTo>
                    <a:pt x="75683" y="426627"/>
                  </a:lnTo>
                  <a:close/>
                </a:path>
                <a:path extrusionOk="0" h="474345" w="439420">
                  <a:moveTo>
                    <a:pt x="76543" y="445654"/>
                  </a:moveTo>
                  <a:lnTo>
                    <a:pt x="63931" y="446321"/>
                  </a:lnTo>
                  <a:lnTo>
                    <a:pt x="76573" y="446321"/>
                  </a:lnTo>
                  <a:lnTo>
                    <a:pt x="76543" y="445654"/>
                  </a:lnTo>
                  <a:close/>
                </a:path>
                <a:path extrusionOk="0" h="474345" w="439420">
                  <a:moveTo>
                    <a:pt x="420141" y="0"/>
                  </a:moveTo>
                  <a:lnTo>
                    <a:pt x="418043" y="53594"/>
                  </a:lnTo>
                  <a:lnTo>
                    <a:pt x="415251" y="104749"/>
                  </a:lnTo>
                  <a:lnTo>
                    <a:pt x="410883" y="154901"/>
                  </a:lnTo>
                  <a:lnTo>
                    <a:pt x="404215" y="202463"/>
                  </a:lnTo>
                  <a:lnTo>
                    <a:pt x="394500" y="246608"/>
                  </a:lnTo>
                  <a:lnTo>
                    <a:pt x="381139" y="286214"/>
                  </a:lnTo>
                  <a:lnTo>
                    <a:pt x="363359" y="320945"/>
                  </a:lnTo>
                  <a:lnTo>
                    <a:pt x="327164" y="362059"/>
                  </a:lnTo>
                  <a:lnTo>
                    <a:pt x="278523" y="390773"/>
                  </a:lnTo>
                  <a:lnTo>
                    <a:pt x="239814" y="404309"/>
                  </a:lnTo>
                  <a:lnTo>
                    <a:pt x="196684" y="414152"/>
                  </a:lnTo>
                  <a:lnTo>
                    <a:pt x="150469" y="420864"/>
                  </a:lnTo>
                  <a:lnTo>
                    <a:pt x="101663" y="425262"/>
                  </a:lnTo>
                  <a:lnTo>
                    <a:pt x="75683" y="426627"/>
                  </a:lnTo>
                  <a:lnTo>
                    <a:pt x="76543" y="445654"/>
                  </a:lnTo>
                  <a:lnTo>
                    <a:pt x="153212" y="439714"/>
                  </a:lnTo>
                  <a:lnTo>
                    <a:pt x="200939" y="432722"/>
                  </a:lnTo>
                  <a:lnTo>
                    <a:pt x="245541" y="422478"/>
                  </a:lnTo>
                  <a:lnTo>
                    <a:pt x="286765" y="407953"/>
                  </a:lnTo>
                  <a:lnTo>
                    <a:pt x="323557" y="388233"/>
                  </a:lnTo>
                  <a:lnTo>
                    <a:pt x="354952" y="362412"/>
                  </a:lnTo>
                  <a:lnTo>
                    <a:pt x="379933" y="330323"/>
                  </a:lnTo>
                  <a:lnTo>
                    <a:pt x="398983" y="292860"/>
                  </a:lnTo>
                  <a:lnTo>
                    <a:pt x="413105" y="250698"/>
                  </a:lnTo>
                  <a:lnTo>
                    <a:pt x="423075" y="205105"/>
                  </a:lnTo>
                  <a:lnTo>
                    <a:pt x="429869" y="156552"/>
                  </a:lnTo>
                  <a:lnTo>
                    <a:pt x="434276" y="105791"/>
                  </a:lnTo>
                  <a:lnTo>
                    <a:pt x="437150" y="52844"/>
                  </a:lnTo>
                  <a:lnTo>
                    <a:pt x="439178" y="749"/>
                  </a:lnTo>
                  <a:lnTo>
                    <a:pt x="420141"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71" name="Google Shape;1271;p72"/>
          <p:cNvSpPr txBox="1"/>
          <p:nvPr/>
        </p:nvSpPr>
        <p:spPr>
          <a:xfrm>
            <a:off x="3622141" y="4787900"/>
            <a:ext cx="2919730" cy="388620"/>
          </a:xfrm>
          <a:prstGeom prst="rect">
            <a:avLst/>
          </a:prstGeom>
          <a:noFill/>
          <a:ln>
            <a:noFill/>
          </a:ln>
        </p:spPr>
        <p:txBody>
          <a:bodyPr anchorCtr="0" anchor="t" bIns="0" lIns="0" spcFirstLastPara="1" rIns="0" wrap="square" tIns="20300">
            <a:spAutoFit/>
          </a:bodyPr>
          <a:lstStyle/>
          <a:p>
            <a:pPr indent="0" lvl="0" marL="12700" marR="5080" rtl="0" algn="l">
              <a:lnSpc>
                <a:spcPct val="118333"/>
              </a:lnSpc>
              <a:spcBef>
                <a:spcPts val="0"/>
              </a:spcBef>
              <a:spcAft>
                <a:spcPts val="0"/>
              </a:spcAft>
              <a:buClr>
                <a:srgbClr val="000000"/>
              </a:buClr>
              <a:buSzPts val="1200"/>
              <a:buFont typeface="Arial"/>
              <a:buNone/>
            </a:pPr>
            <a:r>
              <a:rPr b="0" i="0" lang="en-US" sz="1200" u="none" cap="none" strike="noStrike">
                <a:solidFill>
                  <a:srgbClr val="404040"/>
                </a:solidFill>
                <a:latin typeface="Tahoma"/>
                <a:ea typeface="Tahoma"/>
                <a:cs typeface="Tahoma"/>
                <a:sym typeface="Tahoma"/>
              </a:rPr>
              <a:t>Indexing a value </a:t>
            </a:r>
            <a:r>
              <a:rPr b="1" i="0" lang="en-US" sz="1200" u="none" cap="none" strike="noStrike">
                <a:solidFill>
                  <a:srgbClr val="404040"/>
                </a:solidFill>
                <a:latin typeface="Tahoma"/>
                <a:ea typeface="Tahoma"/>
                <a:cs typeface="Tahoma"/>
                <a:sym typeface="Tahoma"/>
              </a:rPr>
              <a:t>greater than the length of  the string or object </a:t>
            </a:r>
            <a:r>
              <a:rPr b="0" i="0" lang="en-US" sz="1200" u="none" cap="none" strike="noStrike">
                <a:solidFill>
                  <a:srgbClr val="404040"/>
                </a:solidFill>
                <a:latin typeface="Tahoma"/>
                <a:ea typeface="Tahoma"/>
                <a:cs typeface="Tahoma"/>
                <a:sym typeface="Tahoma"/>
              </a:rPr>
              <a:t>results in an </a:t>
            </a:r>
            <a:r>
              <a:rPr b="1" i="0" lang="en-US" sz="1200" u="none" cap="none" strike="noStrike">
                <a:solidFill>
                  <a:srgbClr val="C00000"/>
                </a:solidFill>
                <a:latin typeface="Tahoma"/>
                <a:ea typeface="Tahoma"/>
                <a:cs typeface="Tahoma"/>
                <a:sym typeface="Tahoma"/>
              </a:rPr>
              <a:t>IndexError</a:t>
            </a:r>
            <a:endParaRPr b="0" i="0" sz="1200" u="none" cap="none" strike="noStrike">
              <a:solidFill>
                <a:schemeClr val="dk1"/>
              </a:solidFill>
              <a:latin typeface="Tahoma"/>
              <a:ea typeface="Tahoma"/>
              <a:cs typeface="Tahoma"/>
              <a:sym typeface="Tahoma"/>
            </a:endParaRPr>
          </a:p>
        </p:txBody>
      </p:sp>
      <p:pic>
        <p:nvPicPr>
          <p:cNvPr id="1272" name="Google Shape;1272;p72"/>
          <p:cNvPicPr preferRelativeResize="0"/>
          <p:nvPr/>
        </p:nvPicPr>
        <p:blipFill rotWithShape="1">
          <a:blip r:embed="rId12">
            <a:alphaModFix/>
          </a:blip>
          <a:srcRect b="0" l="0" r="0" t="0"/>
          <a:stretch/>
        </p:blipFill>
        <p:spPr>
          <a:xfrm>
            <a:off x="3044951" y="4773167"/>
            <a:ext cx="411479" cy="408431"/>
          </a:xfrm>
          <a:prstGeom prst="rect">
            <a:avLst/>
          </a:prstGeom>
          <a:noFill/>
          <a:ln>
            <a:noFill/>
          </a:ln>
        </p:spPr>
      </p:pic>
      <p:sp>
        <p:nvSpPr>
          <p:cNvPr id="1273" name="Google Shape;1273;p72"/>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7" name="Shape 1277"/>
        <p:cNvGrpSpPr/>
        <p:nvPr/>
      </p:nvGrpSpPr>
      <p:grpSpPr>
        <a:xfrm>
          <a:off x="0" y="0"/>
          <a:ext cx="0" cy="0"/>
          <a:chOff x="0" y="0"/>
          <a:chExt cx="0" cy="0"/>
        </a:xfrm>
      </p:grpSpPr>
      <p:sp>
        <p:nvSpPr>
          <p:cNvPr id="1278" name="Google Shape;1278;p73"/>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279" name="Google Shape;1279;p73"/>
          <p:cNvGrpSpPr/>
          <p:nvPr/>
        </p:nvGrpSpPr>
        <p:grpSpPr>
          <a:xfrm>
            <a:off x="215737" y="324764"/>
            <a:ext cx="11760603" cy="1054100"/>
            <a:chOff x="215737" y="324764"/>
            <a:chExt cx="11760603" cy="1054100"/>
          </a:xfrm>
        </p:grpSpPr>
        <p:pic>
          <p:nvPicPr>
            <p:cNvPr id="1280" name="Google Shape;1280;p73"/>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281" name="Google Shape;1281;p7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282" name="Google Shape;1282;p73"/>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283" name="Google Shape;1283;p73"/>
          <p:cNvSpPr txBox="1"/>
          <p:nvPr/>
        </p:nvSpPr>
        <p:spPr>
          <a:xfrm>
            <a:off x="2691498" y="1549908"/>
            <a:ext cx="761936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Slicing </a:t>
            </a:r>
            <a:r>
              <a:rPr b="0" i="0" lang="en-US" sz="2000" u="none" cap="none" strike="noStrike">
                <a:solidFill>
                  <a:srgbClr val="404040"/>
                </a:solidFill>
                <a:latin typeface="Tahoma"/>
                <a:ea typeface="Tahoma"/>
                <a:cs typeface="Tahoma"/>
                <a:sym typeface="Tahoma"/>
              </a:rPr>
              <a:t>returns multiple elements in a string, or sequence, via indexing</a:t>
            </a:r>
            <a:endParaRPr b="0" i="0" sz="2000" u="none" cap="none" strike="noStrike">
              <a:solidFill>
                <a:schemeClr val="dk1"/>
              </a:solidFill>
              <a:latin typeface="Tahoma"/>
              <a:ea typeface="Tahoma"/>
              <a:cs typeface="Tahoma"/>
              <a:sym typeface="Tahoma"/>
            </a:endParaRPr>
          </a:p>
        </p:txBody>
      </p:sp>
      <p:grpSp>
        <p:nvGrpSpPr>
          <p:cNvPr id="1284" name="Google Shape;1284;p73"/>
          <p:cNvGrpSpPr/>
          <p:nvPr/>
        </p:nvGrpSpPr>
        <p:grpSpPr>
          <a:xfrm>
            <a:off x="3253054" y="2425814"/>
            <a:ext cx="5083175" cy="640080"/>
            <a:chOff x="3253054" y="2425814"/>
            <a:chExt cx="5083175" cy="640080"/>
          </a:xfrm>
        </p:grpSpPr>
        <p:sp>
          <p:nvSpPr>
            <p:cNvPr id="1285" name="Google Shape;1285;p73"/>
            <p:cNvSpPr/>
            <p:nvPr/>
          </p:nvSpPr>
          <p:spPr>
            <a:xfrm>
              <a:off x="3253054" y="2425814"/>
              <a:ext cx="5083175" cy="640080"/>
            </a:xfrm>
            <a:custGeom>
              <a:rect b="b" l="l" r="r" t="t"/>
              <a:pathLst>
                <a:path extrusionOk="0" h="640080" w="5083175">
                  <a:moveTo>
                    <a:pt x="5039461" y="0"/>
                  </a:moveTo>
                  <a:lnTo>
                    <a:pt x="43141" y="0"/>
                  </a:lnTo>
                  <a:lnTo>
                    <a:pt x="26349" y="3390"/>
                  </a:lnTo>
                  <a:lnTo>
                    <a:pt x="12636" y="12636"/>
                  </a:lnTo>
                  <a:lnTo>
                    <a:pt x="3390" y="26349"/>
                  </a:lnTo>
                  <a:lnTo>
                    <a:pt x="0" y="43141"/>
                  </a:lnTo>
                  <a:lnTo>
                    <a:pt x="0" y="596950"/>
                  </a:lnTo>
                  <a:lnTo>
                    <a:pt x="3390" y="613740"/>
                  </a:lnTo>
                  <a:lnTo>
                    <a:pt x="12636" y="627449"/>
                  </a:lnTo>
                  <a:lnTo>
                    <a:pt x="26349" y="636691"/>
                  </a:lnTo>
                  <a:lnTo>
                    <a:pt x="43141" y="640079"/>
                  </a:lnTo>
                  <a:lnTo>
                    <a:pt x="5039461" y="640079"/>
                  </a:lnTo>
                  <a:lnTo>
                    <a:pt x="5056251" y="636691"/>
                  </a:lnTo>
                  <a:lnTo>
                    <a:pt x="5069960" y="627449"/>
                  </a:lnTo>
                  <a:lnTo>
                    <a:pt x="5079202" y="613740"/>
                  </a:lnTo>
                  <a:lnTo>
                    <a:pt x="5082590" y="596950"/>
                  </a:lnTo>
                  <a:lnTo>
                    <a:pt x="5082590" y="43141"/>
                  </a:lnTo>
                  <a:lnTo>
                    <a:pt x="5079202" y="26349"/>
                  </a:lnTo>
                  <a:lnTo>
                    <a:pt x="5069960" y="12636"/>
                  </a:lnTo>
                  <a:lnTo>
                    <a:pt x="5056251" y="3390"/>
                  </a:lnTo>
                  <a:lnTo>
                    <a:pt x="5039461"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86" name="Google Shape;1286;p73"/>
            <p:cNvSpPr/>
            <p:nvPr/>
          </p:nvSpPr>
          <p:spPr>
            <a:xfrm>
              <a:off x="3253054" y="2425814"/>
              <a:ext cx="5083175" cy="640080"/>
            </a:xfrm>
            <a:custGeom>
              <a:rect b="b" l="l" r="r" t="t"/>
              <a:pathLst>
                <a:path extrusionOk="0" h="640080" w="5083175">
                  <a:moveTo>
                    <a:pt x="0" y="43133"/>
                  </a:moveTo>
                  <a:lnTo>
                    <a:pt x="3389" y="26343"/>
                  </a:lnTo>
                  <a:lnTo>
                    <a:pt x="12633" y="12633"/>
                  </a:lnTo>
                  <a:lnTo>
                    <a:pt x="26343" y="3389"/>
                  </a:lnTo>
                  <a:lnTo>
                    <a:pt x="43133" y="0"/>
                  </a:lnTo>
                  <a:lnTo>
                    <a:pt x="5039462" y="0"/>
                  </a:lnTo>
                  <a:lnTo>
                    <a:pt x="5056251" y="3389"/>
                  </a:lnTo>
                  <a:lnTo>
                    <a:pt x="5069960" y="12633"/>
                  </a:lnTo>
                  <a:lnTo>
                    <a:pt x="5079203" y="26343"/>
                  </a:lnTo>
                  <a:lnTo>
                    <a:pt x="5082592" y="43133"/>
                  </a:lnTo>
                  <a:lnTo>
                    <a:pt x="5082592" y="596947"/>
                  </a:lnTo>
                  <a:lnTo>
                    <a:pt x="5079203" y="613736"/>
                  </a:lnTo>
                  <a:lnTo>
                    <a:pt x="5069960" y="627446"/>
                  </a:lnTo>
                  <a:lnTo>
                    <a:pt x="5056251" y="636690"/>
                  </a:lnTo>
                  <a:lnTo>
                    <a:pt x="5039462" y="640080"/>
                  </a:lnTo>
                  <a:lnTo>
                    <a:pt x="43133" y="640080"/>
                  </a:lnTo>
                  <a:lnTo>
                    <a:pt x="26343" y="636690"/>
                  </a:lnTo>
                  <a:lnTo>
                    <a:pt x="12633" y="627446"/>
                  </a:lnTo>
                  <a:lnTo>
                    <a:pt x="3389" y="613736"/>
                  </a:lnTo>
                  <a:lnTo>
                    <a:pt x="0" y="596947"/>
                  </a:lnTo>
                  <a:lnTo>
                    <a:pt x="0" y="43133"/>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287" name="Google Shape;1287;p73"/>
          <p:cNvSpPr txBox="1"/>
          <p:nvPr/>
        </p:nvSpPr>
        <p:spPr>
          <a:xfrm>
            <a:off x="3420097" y="2487675"/>
            <a:ext cx="4706620"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404040"/>
                </a:solidFill>
                <a:latin typeface="Courier New"/>
                <a:ea typeface="Courier New"/>
                <a:cs typeface="Courier New"/>
                <a:sym typeface="Courier New"/>
              </a:rPr>
              <a:t>[</a:t>
            </a:r>
            <a:r>
              <a:rPr b="0" i="0" lang="en-US" sz="2800" u="none" cap="none" strike="noStrike">
                <a:solidFill>
                  <a:srgbClr val="0F8015"/>
                </a:solidFill>
                <a:latin typeface="Courier New"/>
                <a:ea typeface="Courier New"/>
                <a:cs typeface="Courier New"/>
                <a:sym typeface="Courier New"/>
              </a:rPr>
              <a:t>start</a:t>
            </a:r>
            <a:r>
              <a:rPr b="0" i="0" lang="en-US" sz="2800" u="none" cap="none" strike="noStrike">
                <a:solidFill>
                  <a:srgbClr val="404040"/>
                </a:solidFill>
                <a:latin typeface="Courier New"/>
                <a:ea typeface="Courier New"/>
                <a:cs typeface="Courier New"/>
                <a:sym typeface="Courier New"/>
              </a:rPr>
              <a:t>:</a:t>
            </a:r>
            <a:r>
              <a:rPr b="0" i="0" lang="en-US" sz="2800" u="none" cap="none" strike="noStrike">
                <a:solidFill>
                  <a:srgbClr val="0F8015"/>
                </a:solidFill>
                <a:latin typeface="Courier New"/>
                <a:ea typeface="Courier New"/>
                <a:cs typeface="Courier New"/>
                <a:sym typeface="Courier New"/>
              </a:rPr>
              <a:t>stop</a:t>
            </a:r>
            <a:r>
              <a:rPr b="0" i="0" lang="en-US" sz="2800" u="none" cap="none" strike="noStrike">
                <a:solidFill>
                  <a:srgbClr val="404040"/>
                </a:solidFill>
                <a:latin typeface="Courier New"/>
                <a:ea typeface="Courier New"/>
                <a:cs typeface="Courier New"/>
                <a:sym typeface="Courier New"/>
              </a:rPr>
              <a:t>:</a:t>
            </a:r>
            <a:r>
              <a:rPr b="0" i="0" lang="en-US" sz="2800" u="none" cap="none" strike="noStrike">
                <a:solidFill>
                  <a:srgbClr val="0F8015"/>
                </a:solidFill>
                <a:latin typeface="Courier New"/>
                <a:ea typeface="Courier New"/>
                <a:cs typeface="Courier New"/>
                <a:sym typeface="Courier New"/>
              </a:rPr>
              <a:t>step size</a:t>
            </a:r>
            <a:r>
              <a:rPr b="0" i="0" lang="en-US" sz="2800" u="none" cap="none" strike="noStrike">
                <a:solidFill>
                  <a:srgbClr val="404040"/>
                </a:solidFill>
                <a:latin typeface="Courier New"/>
                <a:ea typeface="Courier New"/>
                <a:cs typeface="Courier New"/>
                <a:sym typeface="Courier New"/>
              </a:rPr>
              <a:t>]</a:t>
            </a:r>
            <a:endParaRPr b="0" i="0" sz="2800" u="none" cap="none" strike="noStrike">
              <a:solidFill>
                <a:schemeClr val="dk1"/>
              </a:solidFill>
              <a:latin typeface="Courier New"/>
              <a:ea typeface="Courier New"/>
              <a:cs typeface="Courier New"/>
              <a:sym typeface="Courier New"/>
            </a:endParaRPr>
          </a:p>
        </p:txBody>
      </p:sp>
      <p:sp>
        <p:nvSpPr>
          <p:cNvPr id="1288" name="Google Shape;1288;p73"/>
          <p:cNvSpPr txBox="1"/>
          <p:nvPr/>
        </p:nvSpPr>
        <p:spPr>
          <a:xfrm>
            <a:off x="3334054" y="3637788"/>
            <a:ext cx="941069" cy="69596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Index value  to start with</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215"/>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(default is 0)</a:t>
            </a:r>
            <a:endParaRPr b="0" i="0" sz="1400" u="none" cap="none" strike="noStrike">
              <a:solidFill>
                <a:schemeClr val="dk1"/>
              </a:solidFill>
              <a:latin typeface="Trebuchet MS"/>
              <a:ea typeface="Trebuchet MS"/>
              <a:cs typeface="Trebuchet MS"/>
              <a:sym typeface="Trebuchet MS"/>
            </a:endParaRPr>
          </a:p>
        </p:txBody>
      </p:sp>
      <p:sp>
        <p:nvSpPr>
          <p:cNvPr id="1289" name="Google Shape;1289;p73"/>
          <p:cNvSpPr/>
          <p:nvPr/>
        </p:nvSpPr>
        <p:spPr>
          <a:xfrm>
            <a:off x="3809428" y="3012503"/>
            <a:ext cx="3833495" cy="549910"/>
          </a:xfrm>
          <a:custGeom>
            <a:rect b="b" l="l" r="r" t="t"/>
            <a:pathLst>
              <a:path extrusionOk="0" h="549910" w="3833495">
                <a:moveTo>
                  <a:pt x="348119" y="154305"/>
                </a:moveTo>
                <a:lnTo>
                  <a:pt x="347116" y="104292"/>
                </a:lnTo>
                <a:lnTo>
                  <a:pt x="344932" y="52793"/>
                </a:lnTo>
                <a:lnTo>
                  <a:pt x="342150" y="609"/>
                </a:lnTo>
                <a:lnTo>
                  <a:pt x="323126" y="1625"/>
                </a:lnTo>
                <a:lnTo>
                  <a:pt x="325907" y="53809"/>
                </a:lnTo>
                <a:lnTo>
                  <a:pt x="328091" y="105092"/>
                </a:lnTo>
                <a:lnTo>
                  <a:pt x="329069" y="154686"/>
                </a:lnTo>
                <a:lnTo>
                  <a:pt x="328256" y="201739"/>
                </a:lnTo>
                <a:lnTo>
                  <a:pt x="325069" y="245452"/>
                </a:lnTo>
                <a:lnTo>
                  <a:pt x="318985" y="284708"/>
                </a:lnTo>
                <a:lnTo>
                  <a:pt x="303314" y="333971"/>
                </a:lnTo>
                <a:lnTo>
                  <a:pt x="278168" y="366826"/>
                </a:lnTo>
                <a:lnTo>
                  <a:pt x="237388" y="386270"/>
                </a:lnTo>
                <a:lnTo>
                  <a:pt x="187350" y="396506"/>
                </a:lnTo>
                <a:lnTo>
                  <a:pt x="120116" y="405320"/>
                </a:lnTo>
                <a:lnTo>
                  <a:pt x="104838" y="408203"/>
                </a:lnTo>
                <a:lnTo>
                  <a:pt x="66725" y="423024"/>
                </a:lnTo>
                <a:lnTo>
                  <a:pt x="38366" y="451942"/>
                </a:lnTo>
                <a:lnTo>
                  <a:pt x="28892" y="473075"/>
                </a:lnTo>
                <a:lnTo>
                  <a:pt x="0" y="470750"/>
                </a:lnTo>
                <a:lnTo>
                  <a:pt x="31889" y="549757"/>
                </a:lnTo>
                <a:lnTo>
                  <a:pt x="69494" y="487527"/>
                </a:lnTo>
                <a:lnTo>
                  <a:pt x="75958" y="476846"/>
                </a:lnTo>
                <a:lnTo>
                  <a:pt x="47891" y="474599"/>
                </a:lnTo>
                <a:lnTo>
                  <a:pt x="48818" y="472821"/>
                </a:lnTo>
                <a:lnTo>
                  <a:pt x="53797" y="463384"/>
                </a:lnTo>
                <a:lnTo>
                  <a:pt x="54178" y="462661"/>
                </a:lnTo>
                <a:lnTo>
                  <a:pt x="54825" y="461860"/>
                </a:lnTo>
                <a:lnTo>
                  <a:pt x="63525" y="451015"/>
                </a:lnTo>
                <a:lnTo>
                  <a:pt x="63995" y="450430"/>
                </a:lnTo>
                <a:lnTo>
                  <a:pt x="108381" y="426910"/>
                </a:lnTo>
                <a:lnTo>
                  <a:pt x="190715" y="415251"/>
                </a:lnTo>
                <a:lnTo>
                  <a:pt x="226288" y="408838"/>
                </a:lnTo>
                <a:lnTo>
                  <a:pt x="276034" y="390880"/>
                </a:lnTo>
                <a:lnTo>
                  <a:pt x="304774" y="367360"/>
                </a:lnTo>
                <a:lnTo>
                  <a:pt x="305498" y="366407"/>
                </a:lnTo>
                <a:lnTo>
                  <a:pt x="311518" y="358406"/>
                </a:lnTo>
                <a:lnTo>
                  <a:pt x="312508" y="357073"/>
                </a:lnTo>
                <a:lnTo>
                  <a:pt x="312750" y="356704"/>
                </a:lnTo>
                <a:lnTo>
                  <a:pt x="317703" y="347319"/>
                </a:lnTo>
                <a:lnTo>
                  <a:pt x="318363" y="346075"/>
                </a:lnTo>
                <a:lnTo>
                  <a:pt x="333209" y="307009"/>
                </a:lnTo>
                <a:lnTo>
                  <a:pt x="341325" y="268046"/>
                </a:lnTo>
                <a:lnTo>
                  <a:pt x="347306" y="202069"/>
                </a:lnTo>
                <a:lnTo>
                  <a:pt x="348119" y="154305"/>
                </a:lnTo>
                <a:close/>
              </a:path>
              <a:path extrusionOk="0" h="549910" w="3833495">
                <a:moveTo>
                  <a:pt x="1901342" y="470750"/>
                </a:moveTo>
                <a:lnTo>
                  <a:pt x="1872437" y="473075"/>
                </a:lnTo>
                <a:lnTo>
                  <a:pt x="1872411" y="472821"/>
                </a:lnTo>
                <a:lnTo>
                  <a:pt x="1872043" y="469506"/>
                </a:lnTo>
                <a:lnTo>
                  <a:pt x="1871687" y="468363"/>
                </a:lnTo>
                <a:lnTo>
                  <a:pt x="1869059" y="463384"/>
                </a:lnTo>
                <a:lnTo>
                  <a:pt x="1868258" y="461860"/>
                </a:lnTo>
                <a:lnTo>
                  <a:pt x="1863305" y="452450"/>
                </a:lnTo>
                <a:lnTo>
                  <a:pt x="1862975" y="451942"/>
                </a:lnTo>
                <a:lnTo>
                  <a:pt x="1862226" y="451015"/>
                </a:lnTo>
                <a:lnTo>
                  <a:pt x="1861223" y="449757"/>
                </a:lnTo>
                <a:lnTo>
                  <a:pt x="1852777" y="439229"/>
                </a:lnTo>
                <a:lnTo>
                  <a:pt x="1851952" y="438200"/>
                </a:lnTo>
                <a:lnTo>
                  <a:pt x="1851291" y="437375"/>
                </a:lnTo>
                <a:lnTo>
                  <a:pt x="1850885" y="436956"/>
                </a:lnTo>
                <a:lnTo>
                  <a:pt x="1847862" y="434352"/>
                </a:lnTo>
                <a:lnTo>
                  <a:pt x="1847088" y="433692"/>
                </a:lnTo>
                <a:lnTo>
                  <a:pt x="1835111" y="423367"/>
                </a:lnTo>
                <a:lnTo>
                  <a:pt x="1796503" y="408203"/>
                </a:lnTo>
                <a:lnTo>
                  <a:pt x="1713992" y="396506"/>
                </a:lnTo>
                <a:lnTo>
                  <a:pt x="1679879" y="390423"/>
                </a:lnTo>
                <a:lnTo>
                  <a:pt x="1663954" y="386270"/>
                </a:lnTo>
                <a:lnTo>
                  <a:pt x="1649107" y="381139"/>
                </a:lnTo>
                <a:lnTo>
                  <a:pt x="1635633" y="374878"/>
                </a:lnTo>
                <a:lnTo>
                  <a:pt x="1623999" y="367360"/>
                </a:lnTo>
                <a:lnTo>
                  <a:pt x="1623174" y="366826"/>
                </a:lnTo>
                <a:lnTo>
                  <a:pt x="1622717" y="366407"/>
                </a:lnTo>
                <a:lnTo>
                  <a:pt x="1613903" y="358406"/>
                </a:lnTo>
                <a:lnTo>
                  <a:pt x="1613077" y="357657"/>
                </a:lnTo>
                <a:lnTo>
                  <a:pt x="1612646" y="357073"/>
                </a:lnTo>
                <a:lnTo>
                  <a:pt x="1605305" y="347319"/>
                </a:lnTo>
                <a:lnTo>
                  <a:pt x="1604835" y="346697"/>
                </a:lnTo>
                <a:lnTo>
                  <a:pt x="1604505" y="346075"/>
                </a:lnTo>
                <a:lnTo>
                  <a:pt x="1586649" y="302564"/>
                </a:lnTo>
                <a:lnTo>
                  <a:pt x="1576273" y="245452"/>
                </a:lnTo>
                <a:lnTo>
                  <a:pt x="1573085" y="201739"/>
                </a:lnTo>
                <a:lnTo>
                  <a:pt x="1572272" y="154686"/>
                </a:lnTo>
                <a:lnTo>
                  <a:pt x="1573250" y="105092"/>
                </a:lnTo>
                <a:lnTo>
                  <a:pt x="1575473" y="52793"/>
                </a:lnTo>
                <a:lnTo>
                  <a:pt x="1578203" y="1625"/>
                </a:lnTo>
                <a:lnTo>
                  <a:pt x="1559191" y="609"/>
                </a:lnTo>
                <a:lnTo>
                  <a:pt x="1556346" y="53809"/>
                </a:lnTo>
                <a:lnTo>
                  <a:pt x="1554213" y="104292"/>
                </a:lnTo>
                <a:lnTo>
                  <a:pt x="1553222" y="154305"/>
                </a:lnTo>
                <a:lnTo>
                  <a:pt x="1554035" y="202069"/>
                </a:lnTo>
                <a:lnTo>
                  <a:pt x="1557274" y="246824"/>
                </a:lnTo>
                <a:lnTo>
                  <a:pt x="1563598" y="288074"/>
                </a:lnTo>
                <a:lnTo>
                  <a:pt x="1580400" y="341198"/>
                </a:lnTo>
                <a:lnTo>
                  <a:pt x="1611350" y="381812"/>
                </a:lnTo>
                <a:lnTo>
                  <a:pt x="1657667" y="404253"/>
                </a:lnTo>
                <a:lnTo>
                  <a:pt x="1710626" y="415251"/>
                </a:lnTo>
                <a:lnTo>
                  <a:pt x="1778660" y="424205"/>
                </a:lnTo>
                <a:lnTo>
                  <a:pt x="1792960" y="426910"/>
                </a:lnTo>
                <a:lnTo>
                  <a:pt x="1837359" y="450469"/>
                </a:lnTo>
                <a:lnTo>
                  <a:pt x="1853438" y="474599"/>
                </a:lnTo>
                <a:lnTo>
                  <a:pt x="1825383" y="476846"/>
                </a:lnTo>
                <a:lnTo>
                  <a:pt x="1869452" y="549757"/>
                </a:lnTo>
                <a:lnTo>
                  <a:pt x="1894560" y="487527"/>
                </a:lnTo>
                <a:lnTo>
                  <a:pt x="1901342" y="470750"/>
                </a:lnTo>
                <a:close/>
              </a:path>
              <a:path extrusionOk="0" h="549910" w="3833495">
                <a:moveTo>
                  <a:pt x="3832910" y="468287"/>
                </a:moveTo>
                <a:lnTo>
                  <a:pt x="3803370" y="473265"/>
                </a:lnTo>
                <a:lnTo>
                  <a:pt x="3801719" y="467512"/>
                </a:lnTo>
                <a:lnTo>
                  <a:pt x="3800843" y="466051"/>
                </a:lnTo>
                <a:lnTo>
                  <a:pt x="3769436" y="442036"/>
                </a:lnTo>
                <a:lnTo>
                  <a:pt x="3721493" y="421830"/>
                </a:lnTo>
                <a:lnTo>
                  <a:pt x="3672687" y="411581"/>
                </a:lnTo>
                <a:lnTo>
                  <a:pt x="3609632" y="405257"/>
                </a:lnTo>
                <a:lnTo>
                  <a:pt x="3459289" y="396379"/>
                </a:lnTo>
                <a:lnTo>
                  <a:pt x="3420389" y="393611"/>
                </a:lnTo>
                <a:lnTo>
                  <a:pt x="3382264" y="390169"/>
                </a:lnTo>
                <a:lnTo>
                  <a:pt x="3311029" y="380428"/>
                </a:lnTo>
                <a:lnTo>
                  <a:pt x="3250857" y="365493"/>
                </a:lnTo>
                <a:lnTo>
                  <a:pt x="3207867" y="344525"/>
                </a:lnTo>
                <a:lnTo>
                  <a:pt x="3178403" y="316407"/>
                </a:lnTo>
                <a:lnTo>
                  <a:pt x="3157664" y="282867"/>
                </a:lnTo>
                <a:lnTo>
                  <a:pt x="3144355" y="244284"/>
                </a:lnTo>
                <a:lnTo>
                  <a:pt x="3137395" y="201295"/>
                </a:lnTo>
                <a:lnTo>
                  <a:pt x="3135592" y="154914"/>
                </a:lnTo>
                <a:lnTo>
                  <a:pt x="3137751" y="105587"/>
                </a:lnTo>
                <a:lnTo>
                  <a:pt x="3142577" y="54419"/>
                </a:lnTo>
                <a:lnTo>
                  <a:pt x="3148761" y="2235"/>
                </a:lnTo>
                <a:lnTo>
                  <a:pt x="3129851" y="0"/>
                </a:lnTo>
                <a:lnTo>
                  <a:pt x="3123666" y="52184"/>
                </a:lnTo>
                <a:lnTo>
                  <a:pt x="3118777" y="103797"/>
                </a:lnTo>
                <a:lnTo>
                  <a:pt x="3116554" y="154076"/>
                </a:lnTo>
                <a:lnTo>
                  <a:pt x="3116872" y="178676"/>
                </a:lnTo>
                <a:lnTo>
                  <a:pt x="3121253" y="225653"/>
                </a:lnTo>
                <a:lnTo>
                  <a:pt x="3131845" y="269455"/>
                </a:lnTo>
                <a:lnTo>
                  <a:pt x="3150222" y="309270"/>
                </a:lnTo>
                <a:lnTo>
                  <a:pt x="3177870" y="343992"/>
                </a:lnTo>
                <a:lnTo>
                  <a:pt x="3217811" y="372503"/>
                </a:lnTo>
                <a:lnTo>
                  <a:pt x="3273996" y="392023"/>
                </a:lnTo>
                <a:lnTo>
                  <a:pt x="3342627" y="404672"/>
                </a:lnTo>
                <a:lnTo>
                  <a:pt x="3418675" y="412584"/>
                </a:lnTo>
                <a:lnTo>
                  <a:pt x="3457930" y="415378"/>
                </a:lnTo>
                <a:lnTo>
                  <a:pt x="3608374" y="424268"/>
                </a:lnTo>
                <a:lnTo>
                  <a:pt x="3641064" y="427050"/>
                </a:lnTo>
                <a:lnTo>
                  <a:pt x="3695852" y="434835"/>
                </a:lnTo>
                <a:lnTo>
                  <a:pt x="3733368" y="446252"/>
                </a:lnTo>
                <a:lnTo>
                  <a:pt x="3771227" y="465518"/>
                </a:lnTo>
                <a:lnTo>
                  <a:pt x="3784244" y="476491"/>
                </a:lnTo>
                <a:lnTo>
                  <a:pt x="3757777" y="480949"/>
                </a:lnTo>
                <a:lnTo>
                  <a:pt x="3808006" y="549757"/>
                </a:lnTo>
                <a:lnTo>
                  <a:pt x="3826332" y="489775"/>
                </a:lnTo>
                <a:lnTo>
                  <a:pt x="3832910" y="46828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0" name="Google Shape;1290;p73"/>
          <p:cNvSpPr txBox="1"/>
          <p:nvPr/>
        </p:nvSpPr>
        <p:spPr>
          <a:xfrm>
            <a:off x="4816970" y="3637788"/>
            <a:ext cx="1711325" cy="912494"/>
          </a:xfrm>
          <a:prstGeom prst="rect">
            <a:avLst/>
          </a:prstGeom>
          <a:noFill/>
          <a:ln>
            <a:noFill/>
          </a:ln>
        </p:spPr>
        <p:txBody>
          <a:bodyPr anchorCtr="0" anchor="t" bIns="0" lIns="0" spcFirstLastPara="1" rIns="0" wrap="square" tIns="9525">
            <a:spAutoFit/>
          </a:bodyPr>
          <a:lstStyle/>
          <a:p>
            <a:pPr indent="0" lvl="0" marL="12700" marR="57150" rtl="0" algn="l">
              <a:lnSpc>
                <a:spcPct val="101400"/>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Index value to stop at,  not inclusive</a:t>
            </a:r>
            <a:endParaRPr b="0" i="0" sz="1400" u="none" cap="none" strike="noStrike">
              <a:solidFill>
                <a:schemeClr val="dk1"/>
              </a:solidFill>
              <a:latin typeface="Trebuchet MS"/>
              <a:ea typeface="Trebuchet MS"/>
              <a:cs typeface="Trebuchet MS"/>
              <a:sym typeface="Trebuchet MS"/>
            </a:endParaRPr>
          </a:p>
          <a:p>
            <a:pPr indent="0" lvl="0" marL="12700" marR="5080" rtl="0" algn="l">
              <a:lnSpc>
                <a:spcPct val="101400"/>
              </a:lnSpc>
              <a:spcBef>
                <a:spcPts val="19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(default is all the values  after the start)</a:t>
            </a:r>
            <a:endParaRPr b="0" i="0" sz="1400" u="none" cap="none" strike="noStrike">
              <a:solidFill>
                <a:schemeClr val="dk1"/>
              </a:solidFill>
              <a:latin typeface="Trebuchet MS"/>
              <a:ea typeface="Trebuchet MS"/>
              <a:cs typeface="Trebuchet MS"/>
              <a:sym typeface="Trebuchet MS"/>
            </a:endParaRPr>
          </a:p>
        </p:txBody>
      </p:sp>
      <p:sp>
        <p:nvSpPr>
          <p:cNvPr id="1291" name="Google Shape;1291;p73"/>
          <p:cNvSpPr txBox="1"/>
          <p:nvPr/>
        </p:nvSpPr>
        <p:spPr>
          <a:xfrm>
            <a:off x="7014209" y="3637788"/>
            <a:ext cx="1995805" cy="69596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Amount to increment each  subsequent index</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215"/>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(default is 1)</a:t>
            </a:r>
            <a:endParaRPr b="0" i="0" sz="1400" u="none" cap="none" strike="noStrike">
              <a:solidFill>
                <a:schemeClr val="dk1"/>
              </a:solidFill>
              <a:latin typeface="Trebuchet MS"/>
              <a:ea typeface="Trebuchet MS"/>
              <a:cs typeface="Trebuchet MS"/>
              <a:sym typeface="Trebuchet MS"/>
            </a:endParaRPr>
          </a:p>
        </p:txBody>
      </p:sp>
      <p:sp>
        <p:nvSpPr>
          <p:cNvPr id="1292" name="Google Shape;1292;p73"/>
          <p:cNvSpPr/>
          <p:nvPr/>
        </p:nvSpPr>
        <p:spPr>
          <a:xfrm>
            <a:off x="3466376" y="5374741"/>
            <a:ext cx="5669280" cy="663575"/>
          </a:xfrm>
          <a:custGeom>
            <a:rect b="b" l="l" r="r" t="t"/>
            <a:pathLst>
              <a:path extrusionOk="0" h="663575" w="5669280">
                <a:moveTo>
                  <a:pt x="5669280" y="0"/>
                </a:moveTo>
                <a:lnTo>
                  <a:pt x="159143" y="0"/>
                </a:lnTo>
                <a:lnTo>
                  <a:pt x="108845" y="8112"/>
                </a:lnTo>
                <a:lnTo>
                  <a:pt x="65159" y="30703"/>
                </a:lnTo>
                <a:lnTo>
                  <a:pt x="30707" y="65151"/>
                </a:lnTo>
                <a:lnTo>
                  <a:pt x="8114" y="108833"/>
                </a:lnTo>
                <a:lnTo>
                  <a:pt x="0" y="159131"/>
                </a:lnTo>
                <a:lnTo>
                  <a:pt x="0" y="663271"/>
                </a:lnTo>
                <a:lnTo>
                  <a:pt x="5510149" y="663271"/>
                </a:lnTo>
                <a:lnTo>
                  <a:pt x="5560450" y="655158"/>
                </a:lnTo>
                <a:lnTo>
                  <a:pt x="5604134" y="632567"/>
                </a:lnTo>
                <a:lnTo>
                  <a:pt x="5638580" y="598119"/>
                </a:lnTo>
                <a:lnTo>
                  <a:pt x="5661168" y="554434"/>
                </a:lnTo>
                <a:lnTo>
                  <a:pt x="5669280" y="504135"/>
                </a:lnTo>
                <a:lnTo>
                  <a:pt x="5669280"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3" name="Google Shape;1293;p73"/>
          <p:cNvSpPr txBox="1"/>
          <p:nvPr/>
        </p:nvSpPr>
        <p:spPr>
          <a:xfrm>
            <a:off x="4123626" y="5498083"/>
            <a:ext cx="4660900" cy="385445"/>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As with indexing, </a:t>
            </a:r>
            <a:r>
              <a:rPr b="1" i="0" lang="en-US" sz="1200" u="none" cap="none" strike="noStrike">
                <a:solidFill>
                  <a:srgbClr val="F9FEA5"/>
                </a:solidFill>
                <a:latin typeface="Tahoma"/>
                <a:ea typeface="Tahoma"/>
                <a:cs typeface="Tahoma"/>
                <a:sym typeface="Tahoma"/>
              </a:rPr>
              <a:t>slicing is a critical concept to master for data  analysis</a:t>
            </a:r>
            <a:r>
              <a:rPr b="0" i="0" lang="en-US" sz="1200" u="none" cap="none" strike="noStrike">
                <a:solidFill>
                  <a:srgbClr val="FFFFFF"/>
                </a:solidFill>
                <a:latin typeface="Tahoma"/>
                <a:ea typeface="Tahoma"/>
                <a:cs typeface="Tahoma"/>
                <a:sym typeface="Tahoma"/>
              </a:rPr>
              <a:t>, as it allows you to manipulate a wide variety of data formats</a:t>
            </a:r>
            <a:endParaRPr b="0" i="0" sz="1200" u="none" cap="none" strike="noStrike">
              <a:solidFill>
                <a:schemeClr val="dk1"/>
              </a:solidFill>
              <a:latin typeface="Tahoma"/>
              <a:ea typeface="Tahoma"/>
              <a:cs typeface="Tahoma"/>
              <a:sym typeface="Tahoma"/>
            </a:endParaRPr>
          </a:p>
        </p:txBody>
      </p:sp>
      <p:pic>
        <p:nvPicPr>
          <p:cNvPr id="1294" name="Google Shape;1294;p73"/>
          <p:cNvPicPr preferRelativeResize="0"/>
          <p:nvPr/>
        </p:nvPicPr>
        <p:blipFill rotWithShape="1">
          <a:blip r:embed="rId5">
            <a:alphaModFix/>
          </a:blip>
          <a:srcRect b="0" l="0" r="0" t="0"/>
          <a:stretch/>
        </p:blipFill>
        <p:spPr>
          <a:xfrm>
            <a:off x="3553967" y="5462015"/>
            <a:ext cx="460248" cy="460248"/>
          </a:xfrm>
          <a:prstGeom prst="rect">
            <a:avLst/>
          </a:prstGeom>
          <a:noFill/>
          <a:ln>
            <a:noFill/>
          </a:ln>
        </p:spPr>
      </p:pic>
      <p:sp>
        <p:nvSpPr>
          <p:cNvPr id="1295" name="Google Shape;1295;p73"/>
          <p:cNvSpPr/>
          <p:nvPr/>
        </p:nvSpPr>
        <p:spPr>
          <a:xfrm>
            <a:off x="256566" y="3987038"/>
            <a:ext cx="1642110" cy="1417955"/>
          </a:xfrm>
          <a:custGeom>
            <a:rect b="b" l="l" r="r" t="t"/>
            <a:pathLst>
              <a:path extrusionOk="0" h="1417954" w="1642110">
                <a:moveTo>
                  <a:pt x="1642019" y="0"/>
                </a:moveTo>
                <a:lnTo>
                  <a:pt x="0" y="0"/>
                </a:lnTo>
                <a:lnTo>
                  <a:pt x="0" y="1417713"/>
                </a:lnTo>
                <a:lnTo>
                  <a:pt x="1642019" y="1417713"/>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6" name="Google Shape;1296;p73"/>
          <p:cNvSpPr/>
          <p:nvPr/>
        </p:nvSpPr>
        <p:spPr>
          <a:xfrm>
            <a:off x="256566" y="1838667"/>
            <a:ext cx="1642110" cy="1428115"/>
          </a:xfrm>
          <a:custGeom>
            <a:rect b="b" l="l" r="r" t="t"/>
            <a:pathLst>
              <a:path extrusionOk="0" h="1428114" w="1642110">
                <a:moveTo>
                  <a:pt x="1642019" y="0"/>
                </a:moveTo>
                <a:lnTo>
                  <a:pt x="0" y="0"/>
                </a:lnTo>
                <a:lnTo>
                  <a:pt x="0" y="1427734"/>
                </a:lnTo>
                <a:lnTo>
                  <a:pt x="1642019" y="1427734"/>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7" name="Google Shape;1297;p7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01" name="Shape 1301"/>
        <p:cNvGrpSpPr/>
        <p:nvPr/>
      </p:nvGrpSpPr>
      <p:grpSpPr>
        <a:xfrm>
          <a:off x="0" y="0"/>
          <a:ext cx="0" cy="0"/>
          <a:chOff x="0" y="0"/>
          <a:chExt cx="0" cy="0"/>
        </a:xfrm>
      </p:grpSpPr>
      <p:grpSp>
        <p:nvGrpSpPr>
          <p:cNvPr id="1302" name="Google Shape;1302;p74"/>
          <p:cNvGrpSpPr/>
          <p:nvPr/>
        </p:nvGrpSpPr>
        <p:grpSpPr>
          <a:xfrm>
            <a:off x="2612770" y="2195182"/>
            <a:ext cx="6240945" cy="1486484"/>
            <a:chOff x="2612770" y="2195182"/>
            <a:chExt cx="6240945" cy="1486484"/>
          </a:xfrm>
        </p:grpSpPr>
        <p:pic>
          <p:nvPicPr>
            <p:cNvPr id="1303" name="Google Shape;1303;p74"/>
            <p:cNvPicPr preferRelativeResize="0"/>
            <p:nvPr/>
          </p:nvPicPr>
          <p:blipFill rotWithShape="1">
            <a:blip r:embed="rId3">
              <a:alphaModFix/>
            </a:blip>
            <a:srcRect b="0" l="0" r="0" t="0"/>
            <a:stretch/>
          </p:blipFill>
          <p:spPr>
            <a:xfrm>
              <a:off x="2612770" y="2195182"/>
              <a:ext cx="6240945" cy="1486484"/>
            </a:xfrm>
            <a:prstGeom prst="rect">
              <a:avLst/>
            </a:prstGeom>
            <a:noFill/>
            <a:ln>
              <a:noFill/>
            </a:ln>
          </p:spPr>
        </p:pic>
        <p:sp>
          <p:nvSpPr>
            <p:cNvPr id="1304" name="Google Shape;1304;p74"/>
            <p:cNvSpPr/>
            <p:nvPr/>
          </p:nvSpPr>
          <p:spPr>
            <a:xfrm>
              <a:off x="4517135" y="2698457"/>
              <a:ext cx="1005840" cy="0"/>
            </a:xfrm>
            <a:custGeom>
              <a:rect b="b" l="l" r="r" t="t"/>
              <a:pathLst>
                <a:path extrusionOk="0" h="120000" w="1005839">
                  <a:moveTo>
                    <a:pt x="0" y="0"/>
                  </a:moveTo>
                  <a:lnTo>
                    <a:pt x="1005840" y="0"/>
                  </a:lnTo>
                </a:path>
                <a:path extrusionOk="0" h="120000" w="1005839">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05" name="Google Shape;1305;p74"/>
          <p:cNvSpPr txBox="1"/>
          <p:nvPr/>
        </p:nvSpPr>
        <p:spPr>
          <a:xfrm>
            <a:off x="3234334" y="4162044"/>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306" name="Google Shape;1306;p74"/>
          <p:cNvSpPr txBox="1"/>
          <p:nvPr/>
        </p:nvSpPr>
        <p:spPr>
          <a:xfrm>
            <a:off x="3651618" y="4729290"/>
            <a:ext cx="7567930" cy="1056005"/>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Start: </a:t>
            </a:r>
            <a:r>
              <a:rPr b="1" i="0" lang="en-US" sz="1600" u="none" cap="none" strike="noStrike">
                <a:solidFill>
                  <a:srgbClr val="279026"/>
                </a:solidFill>
                <a:latin typeface="Tahoma"/>
                <a:ea typeface="Tahoma"/>
                <a:cs typeface="Tahoma"/>
                <a:sym typeface="Tahoma"/>
              </a:rPr>
              <a:t>0 </a:t>
            </a:r>
            <a:r>
              <a:rPr b="0" i="0" lang="en-US" sz="1600" u="none" cap="none" strike="noStrike">
                <a:solidFill>
                  <a:srgbClr val="404040"/>
                </a:solidFill>
                <a:latin typeface="Tahoma"/>
                <a:ea typeface="Tahoma"/>
                <a:cs typeface="Tahoma"/>
                <a:sym typeface="Tahoma"/>
              </a:rPr>
              <a:t>– start with the first element in the string</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11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Stop: </a:t>
            </a:r>
            <a:r>
              <a:rPr b="1" i="0" lang="en-US" sz="1600" u="none" cap="none" strike="noStrike">
                <a:solidFill>
                  <a:srgbClr val="279026"/>
                </a:solidFill>
                <a:latin typeface="Tahoma"/>
                <a:ea typeface="Tahoma"/>
                <a:cs typeface="Tahoma"/>
                <a:sym typeface="Tahoma"/>
              </a:rPr>
              <a:t>6 </a:t>
            </a:r>
            <a:r>
              <a:rPr b="0" i="0" lang="en-US" sz="1600" u="none" cap="none" strike="noStrike">
                <a:solidFill>
                  <a:srgbClr val="404040"/>
                </a:solidFill>
                <a:latin typeface="Tahoma"/>
                <a:ea typeface="Tahoma"/>
                <a:cs typeface="Tahoma"/>
                <a:sym typeface="Tahoma"/>
              </a:rPr>
              <a:t>– stop at the seventh element (index of 6) in the string without including it</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11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Step size: </a:t>
            </a:r>
            <a:r>
              <a:rPr b="1" i="0" lang="en-US" sz="1600" u="none" cap="none" strike="noStrike">
                <a:solidFill>
                  <a:srgbClr val="279026"/>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 return every single element in the range</a:t>
            </a:r>
            <a:endParaRPr b="0" i="0" sz="1600" u="none" cap="none" strike="noStrike">
              <a:solidFill>
                <a:schemeClr val="dk1"/>
              </a:solidFill>
              <a:latin typeface="Tahoma"/>
              <a:ea typeface="Tahoma"/>
              <a:cs typeface="Tahoma"/>
              <a:sym typeface="Tahoma"/>
            </a:endParaRPr>
          </a:p>
        </p:txBody>
      </p:sp>
      <p:sp>
        <p:nvSpPr>
          <p:cNvPr id="1307" name="Google Shape;1307;p74"/>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308" name="Google Shape;1308;p74"/>
          <p:cNvGrpSpPr/>
          <p:nvPr/>
        </p:nvGrpSpPr>
        <p:grpSpPr>
          <a:xfrm>
            <a:off x="215737" y="324764"/>
            <a:ext cx="11760603" cy="1054100"/>
            <a:chOff x="215737" y="324764"/>
            <a:chExt cx="11760603" cy="1054100"/>
          </a:xfrm>
        </p:grpSpPr>
        <p:pic>
          <p:nvPicPr>
            <p:cNvPr id="1309" name="Google Shape;1309;p74"/>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1310" name="Google Shape;1310;p7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11" name="Google Shape;1311;p74"/>
            <p:cNvPicPr preferRelativeResize="0"/>
            <p:nvPr/>
          </p:nvPicPr>
          <p:blipFill rotWithShape="1">
            <a:blip r:embed="rId5">
              <a:alphaModFix/>
            </a:blip>
            <a:srcRect b="0" l="0" r="0" t="0"/>
            <a:stretch/>
          </p:blipFill>
          <p:spPr>
            <a:xfrm>
              <a:off x="811466" y="523710"/>
              <a:ext cx="508419" cy="656018"/>
            </a:xfrm>
            <a:prstGeom prst="rect">
              <a:avLst/>
            </a:prstGeom>
            <a:noFill/>
            <a:ln>
              <a:noFill/>
            </a:ln>
          </p:spPr>
        </p:pic>
      </p:grpSp>
      <p:sp>
        <p:nvSpPr>
          <p:cNvPr id="1312" name="Google Shape;1312;p74"/>
          <p:cNvSpPr txBox="1"/>
          <p:nvPr/>
        </p:nvSpPr>
        <p:spPr>
          <a:xfrm>
            <a:off x="2397764" y="1600707"/>
            <a:ext cx="1253854"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313" name="Google Shape;1313;p74"/>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4" name="Google Shape;1314;p74"/>
          <p:cNvSpPr txBox="1"/>
          <p:nvPr/>
        </p:nvSpPr>
        <p:spPr>
          <a:xfrm>
            <a:off x="3924109" y="1613915"/>
            <a:ext cx="27184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Grabbing components of a text string</a:t>
            </a:r>
            <a:endParaRPr b="0" i="0" sz="1400" u="none" cap="none" strike="noStrike">
              <a:solidFill>
                <a:schemeClr val="dk1"/>
              </a:solidFill>
              <a:latin typeface="Trebuchet MS"/>
              <a:ea typeface="Trebuchet MS"/>
              <a:cs typeface="Trebuchet MS"/>
              <a:sym typeface="Trebuchet MS"/>
            </a:endParaRPr>
          </a:p>
        </p:txBody>
      </p:sp>
      <p:pic>
        <p:nvPicPr>
          <p:cNvPr id="1315" name="Google Shape;1315;p74"/>
          <p:cNvPicPr preferRelativeResize="0"/>
          <p:nvPr/>
        </p:nvPicPr>
        <p:blipFill rotWithShape="1">
          <a:blip r:embed="rId6">
            <a:alphaModFix/>
          </a:blip>
          <a:srcRect b="0" l="0" r="0" t="0"/>
          <a:stretch/>
        </p:blipFill>
        <p:spPr>
          <a:xfrm>
            <a:off x="2615183" y="4059935"/>
            <a:ext cx="542544" cy="539495"/>
          </a:xfrm>
          <a:prstGeom prst="rect">
            <a:avLst/>
          </a:prstGeom>
          <a:noFill/>
          <a:ln>
            <a:noFill/>
          </a:ln>
        </p:spPr>
      </p:pic>
      <p:sp>
        <p:nvSpPr>
          <p:cNvPr id="1316" name="Google Shape;1316;p74"/>
          <p:cNvSpPr/>
          <p:nvPr/>
        </p:nvSpPr>
        <p:spPr>
          <a:xfrm>
            <a:off x="256566" y="3987038"/>
            <a:ext cx="1642110" cy="1417955"/>
          </a:xfrm>
          <a:custGeom>
            <a:rect b="b" l="l" r="r" t="t"/>
            <a:pathLst>
              <a:path extrusionOk="0" h="1417954" w="1642110">
                <a:moveTo>
                  <a:pt x="1642019" y="0"/>
                </a:moveTo>
                <a:lnTo>
                  <a:pt x="0" y="0"/>
                </a:lnTo>
                <a:lnTo>
                  <a:pt x="0" y="1417713"/>
                </a:lnTo>
                <a:lnTo>
                  <a:pt x="1642019" y="1417713"/>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7" name="Google Shape;1317;p74"/>
          <p:cNvSpPr/>
          <p:nvPr/>
        </p:nvSpPr>
        <p:spPr>
          <a:xfrm>
            <a:off x="256566" y="1838667"/>
            <a:ext cx="1642110" cy="1428115"/>
          </a:xfrm>
          <a:custGeom>
            <a:rect b="b" l="l" r="r" t="t"/>
            <a:pathLst>
              <a:path extrusionOk="0" h="1428114" w="1642110">
                <a:moveTo>
                  <a:pt x="1642019" y="0"/>
                </a:moveTo>
                <a:lnTo>
                  <a:pt x="0" y="0"/>
                </a:lnTo>
                <a:lnTo>
                  <a:pt x="0" y="1427734"/>
                </a:lnTo>
                <a:lnTo>
                  <a:pt x="1642019" y="1427734"/>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18" name="Google Shape;1318;p74"/>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22" name="Shape 1322"/>
        <p:cNvGrpSpPr/>
        <p:nvPr/>
      </p:nvGrpSpPr>
      <p:grpSpPr>
        <a:xfrm>
          <a:off x="0" y="0"/>
          <a:ext cx="0" cy="0"/>
          <a:chOff x="0" y="0"/>
          <a:chExt cx="0" cy="0"/>
        </a:xfrm>
      </p:grpSpPr>
      <p:grpSp>
        <p:nvGrpSpPr>
          <p:cNvPr id="1323" name="Google Shape;1323;p75"/>
          <p:cNvGrpSpPr/>
          <p:nvPr/>
        </p:nvGrpSpPr>
        <p:grpSpPr>
          <a:xfrm>
            <a:off x="2612770" y="2177605"/>
            <a:ext cx="6092964" cy="1564385"/>
            <a:chOff x="2612770" y="2177605"/>
            <a:chExt cx="6092964" cy="1564385"/>
          </a:xfrm>
        </p:grpSpPr>
        <p:pic>
          <p:nvPicPr>
            <p:cNvPr id="1324" name="Google Shape;1324;p75"/>
            <p:cNvPicPr preferRelativeResize="0"/>
            <p:nvPr/>
          </p:nvPicPr>
          <p:blipFill rotWithShape="1">
            <a:blip r:embed="rId3">
              <a:alphaModFix/>
            </a:blip>
            <a:srcRect b="0" l="0" r="0" t="0"/>
            <a:stretch/>
          </p:blipFill>
          <p:spPr>
            <a:xfrm>
              <a:off x="2612770" y="2177605"/>
              <a:ext cx="6092964" cy="1564385"/>
            </a:xfrm>
            <a:prstGeom prst="rect">
              <a:avLst/>
            </a:prstGeom>
            <a:noFill/>
            <a:ln>
              <a:noFill/>
            </a:ln>
          </p:spPr>
        </p:pic>
        <p:sp>
          <p:nvSpPr>
            <p:cNvPr id="1325" name="Google Shape;1325;p75"/>
            <p:cNvSpPr/>
            <p:nvPr/>
          </p:nvSpPr>
          <p:spPr>
            <a:xfrm>
              <a:off x="4517135" y="2698457"/>
              <a:ext cx="1005840" cy="0"/>
            </a:xfrm>
            <a:custGeom>
              <a:rect b="b" l="l" r="r" t="t"/>
              <a:pathLst>
                <a:path extrusionOk="0" h="120000" w="1005839">
                  <a:moveTo>
                    <a:pt x="0" y="0"/>
                  </a:moveTo>
                  <a:lnTo>
                    <a:pt x="1005840" y="0"/>
                  </a:lnTo>
                </a:path>
                <a:path extrusionOk="0" h="120000" w="1005839">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26" name="Google Shape;1326;p75"/>
          <p:cNvSpPr txBox="1"/>
          <p:nvPr/>
        </p:nvSpPr>
        <p:spPr>
          <a:xfrm>
            <a:off x="3234334" y="4162044"/>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327" name="Google Shape;1327;p75"/>
          <p:cNvSpPr txBox="1"/>
          <p:nvPr/>
        </p:nvSpPr>
        <p:spPr>
          <a:xfrm>
            <a:off x="3691534" y="4621276"/>
            <a:ext cx="7567930" cy="66294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Start: </a:t>
            </a:r>
            <a:r>
              <a:rPr b="1" i="0" lang="en-US" sz="1600" u="none" cap="none" strike="noStrike">
                <a:solidFill>
                  <a:srgbClr val="279026"/>
                </a:solidFill>
                <a:latin typeface="Tahoma"/>
                <a:ea typeface="Tahoma"/>
                <a:cs typeface="Tahoma"/>
                <a:sym typeface="Tahoma"/>
              </a:rPr>
              <a:t>0 </a:t>
            </a:r>
            <a:r>
              <a:rPr b="0" i="0" lang="en-US" sz="1600" u="none" cap="none" strike="noStrike">
                <a:solidFill>
                  <a:srgbClr val="404040"/>
                </a:solidFill>
                <a:latin typeface="Tahoma"/>
                <a:ea typeface="Tahoma"/>
                <a:cs typeface="Tahoma"/>
                <a:sym typeface="Tahoma"/>
              </a:rPr>
              <a:t>– start with the first element in the string by default</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11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Stop: </a:t>
            </a:r>
            <a:r>
              <a:rPr b="1" i="0" lang="en-US" sz="1600" u="none" cap="none" strike="noStrike">
                <a:solidFill>
                  <a:srgbClr val="279026"/>
                </a:solidFill>
                <a:latin typeface="Tahoma"/>
                <a:ea typeface="Tahoma"/>
                <a:cs typeface="Tahoma"/>
                <a:sym typeface="Tahoma"/>
              </a:rPr>
              <a:t>6 </a:t>
            </a:r>
            <a:r>
              <a:rPr b="0" i="0" lang="en-US" sz="1600" u="none" cap="none" strike="noStrike">
                <a:solidFill>
                  <a:srgbClr val="404040"/>
                </a:solidFill>
                <a:latin typeface="Tahoma"/>
                <a:ea typeface="Tahoma"/>
                <a:cs typeface="Tahoma"/>
                <a:sym typeface="Tahoma"/>
              </a:rPr>
              <a:t>– stop at the seventh element (index of 6) in the string without including it</a:t>
            </a:r>
            <a:endParaRPr b="0" i="0" sz="1600" u="none" cap="none" strike="noStrike">
              <a:solidFill>
                <a:schemeClr val="dk1"/>
              </a:solidFill>
              <a:latin typeface="Tahoma"/>
              <a:ea typeface="Tahoma"/>
              <a:cs typeface="Tahoma"/>
              <a:sym typeface="Tahoma"/>
            </a:endParaRPr>
          </a:p>
        </p:txBody>
      </p:sp>
      <p:sp>
        <p:nvSpPr>
          <p:cNvPr id="1328" name="Google Shape;1328;p75"/>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329" name="Google Shape;1329;p75"/>
          <p:cNvGrpSpPr/>
          <p:nvPr/>
        </p:nvGrpSpPr>
        <p:grpSpPr>
          <a:xfrm>
            <a:off x="215737" y="324764"/>
            <a:ext cx="11760603" cy="1054100"/>
            <a:chOff x="215737" y="324764"/>
            <a:chExt cx="11760603" cy="1054100"/>
          </a:xfrm>
        </p:grpSpPr>
        <p:pic>
          <p:nvPicPr>
            <p:cNvPr id="1330" name="Google Shape;1330;p75"/>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1331" name="Google Shape;1331;p7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32" name="Google Shape;1332;p75"/>
            <p:cNvPicPr preferRelativeResize="0"/>
            <p:nvPr/>
          </p:nvPicPr>
          <p:blipFill rotWithShape="1">
            <a:blip r:embed="rId5">
              <a:alphaModFix/>
            </a:blip>
            <a:srcRect b="0" l="0" r="0" t="0"/>
            <a:stretch/>
          </p:blipFill>
          <p:spPr>
            <a:xfrm>
              <a:off x="811466" y="523710"/>
              <a:ext cx="508419" cy="656018"/>
            </a:xfrm>
            <a:prstGeom prst="rect">
              <a:avLst/>
            </a:prstGeom>
            <a:noFill/>
            <a:ln>
              <a:noFill/>
            </a:ln>
          </p:spPr>
        </p:pic>
      </p:grpSp>
      <p:sp>
        <p:nvSpPr>
          <p:cNvPr id="1333" name="Google Shape;1333;p75"/>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334" name="Google Shape;1334;p75"/>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35" name="Google Shape;1335;p75"/>
          <p:cNvSpPr txBox="1"/>
          <p:nvPr/>
        </p:nvSpPr>
        <p:spPr>
          <a:xfrm>
            <a:off x="3924109" y="1613915"/>
            <a:ext cx="27184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Grabbing components of a text string</a:t>
            </a:r>
            <a:endParaRPr b="0" i="0" sz="1400" u="none" cap="none" strike="noStrike">
              <a:solidFill>
                <a:schemeClr val="dk1"/>
              </a:solidFill>
              <a:latin typeface="Trebuchet MS"/>
              <a:ea typeface="Trebuchet MS"/>
              <a:cs typeface="Trebuchet MS"/>
              <a:sym typeface="Trebuchet MS"/>
            </a:endParaRPr>
          </a:p>
        </p:txBody>
      </p:sp>
      <p:pic>
        <p:nvPicPr>
          <p:cNvPr id="1336" name="Google Shape;1336;p75"/>
          <p:cNvPicPr preferRelativeResize="0"/>
          <p:nvPr/>
        </p:nvPicPr>
        <p:blipFill rotWithShape="1">
          <a:blip r:embed="rId6">
            <a:alphaModFix/>
          </a:blip>
          <a:srcRect b="0" l="0" r="0" t="0"/>
          <a:stretch/>
        </p:blipFill>
        <p:spPr>
          <a:xfrm>
            <a:off x="2615183" y="4059935"/>
            <a:ext cx="542544" cy="539495"/>
          </a:xfrm>
          <a:prstGeom prst="rect">
            <a:avLst/>
          </a:prstGeom>
          <a:noFill/>
          <a:ln>
            <a:noFill/>
          </a:ln>
        </p:spPr>
      </p:pic>
      <p:sp>
        <p:nvSpPr>
          <p:cNvPr id="1337" name="Google Shape;1337;p75"/>
          <p:cNvSpPr txBox="1"/>
          <p:nvPr/>
        </p:nvSpPr>
        <p:spPr>
          <a:xfrm>
            <a:off x="3615334" y="5562701"/>
            <a:ext cx="6056100" cy="5028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	</a:t>
            </a:r>
            <a:r>
              <a:rPr b="1" i="0" lang="en-US" sz="1600" u="none" cap="none" strike="noStrike">
                <a:solidFill>
                  <a:srgbClr val="404040"/>
                </a:solidFill>
                <a:latin typeface="Tahoma"/>
                <a:ea typeface="Tahoma"/>
                <a:cs typeface="Tahoma"/>
                <a:sym typeface="Tahoma"/>
              </a:rPr>
              <a:t>Step size: </a:t>
            </a:r>
            <a:r>
              <a:rPr b="1" i="0" lang="en-US" sz="1600" u="none" cap="none" strike="noStrike">
                <a:solidFill>
                  <a:srgbClr val="279026"/>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 return every single element in the range by default</a:t>
            </a:r>
            <a:endParaRPr b="0" i="0" sz="1600" u="none" cap="none" strike="noStrike">
              <a:solidFill>
                <a:schemeClr val="dk1"/>
              </a:solidFill>
              <a:latin typeface="Tahoma"/>
              <a:ea typeface="Tahoma"/>
              <a:cs typeface="Tahoma"/>
              <a:sym typeface="Tahoma"/>
            </a:endParaRPr>
          </a:p>
        </p:txBody>
      </p:sp>
      <p:sp>
        <p:nvSpPr>
          <p:cNvPr id="1338" name="Google Shape;1338;p75"/>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42" name="Shape 1342"/>
        <p:cNvGrpSpPr/>
        <p:nvPr/>
      </p:nvGrpSpPr>
      <p:grpSpPr>
        <a:xfrm>
          <a:off x="0" y="0"/>
          <a:ext cx="0" cy="0"/>
          <a:chOff x="0" y="0"/>
          <a:chExt cx="0" cy="0"/>
        </a:xfrm>
      </p:grpSpPr>
      <p:grpSp>
        <p:nvGrpSpPr>
          <p:cNvPr id="1343" name="Google Shape;1343;p76"/>
          <p:cNvGrpSpPr/>
          <p:nvPr/>
        </p:nvGrpSpPr>
        <p:grpSpPr>
          <a:xfrm>
            <a:off x="2620937" y="2171865"/>
            <a:ext cx="6154868" cy="1473199"/>
            <a:chOff x="2620937" y="2171865"/>
            <a:chExt cx="6154868" cy="1473199"/>
          </a:xfrm>
        </p:grpSpPr>
        <p:pic>
          <p:nvPicPr>
            <p:cNvPr id="1344" name="Google Shape;1344;p76"/>
            <p:cNvPicPr preferRelativeResize="0"/>
            <p:nvPr/>
          </p:nvPicPr>
          <p:blipFill rotWithShape="1">
            <a:blip r:embed="rId3">
              <a:alphaModFix/>
            </a:blip>
            <a:srcRect b="0" l="0" r="0" t="0"/>
            <a:stretch/>
          </p:blipFill>
          <p:spPr>
            <a:xfrm>
              <a:off x="2620937" y="2171865"/>
              <a:ext cx="6154868" cy="1473199"/>
            </a:xfrm>
            <a:prstGeom prst="rect">
              <a:avLst/>
            </a:prstGeom>
            <a:noFill/>
            <a:ln>
              <a:noFill/>
            </a:ln>
          </p:spPr>
        </p:pic>
        <p:sp>
          <p:nvSpPr>
            <p:cNvPr id="1345" name="Google Shape;1345;p76"/>
            <p:cNvSpPr/>
            <p:nvPr/>
          </p:nvSpPr>
          <p:spPr>
            <a:xfrm>
              <a:off x="4818888" y="2698457"/>
              <a:ext cx="704215" cy="0"/>
            </a:xfrm>
            <a:custGeom>
              <a:rect b="b" l="l" r="r" t="t"/>
              <a:pathLst>
                <a:path extrusionOk="0" h="120000" w="704214">
                  <a:moveTo>
                    <a:pt x="0" y="0"/>
                  </a:moveTo>
                  <a:lnTo>
                    <a:pt x="704088" y="0"/>
                  </a:lnTo>
                </a:path>
                <a:path extrusionOk="0" h="120000" w="704214">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46" name="Google Shape;1346;p76"/>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347" name="Google Shape;1347;p76"/>
          <p:cNvGrpSpPr/>
          <p:nvPr/>
        </p:nvGrpSpPr>
        <p:grpSpPr>
          <a:xfrm>
            <a:off x="215737" y="324764"/>
            <a:ext cx="11760603" cy="1054100"/>
            <a:chOff x="215737" y="324764"/>
            <a:chExt cx="11760603" cy="1054100"/>
          </a:xfrm>
        </p:grpSpPr>
        <p:pic>
          <p:nvPicPr>
            <p:cNvPr id="1348" name="Google Shape;1348;p76"/>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1349" name="Google Shape;1349;p7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50" name="Google Shape;1350;p76"/>
            <p:cNvPicPr preferRelativeResize="0"/>
            <p:nvPr/>
          </p:nvPicPr>
          <p:blipFill rotWithShape="1">
            <a:blip r:embed="rId5">
              <a:alphaModFix/>
            </a:blip>
            <a:srcRect b="0" l="0" r="0" t="0"/>
            <a:stretch/>
          </p:blipFill>
          <p:spPr>
            <a:xfrm>
              <a:off x="811466" y="523710"/>
              <a:ext cx="508419" cy="656018"/>
            </a:xfrm>
            <a:prstGeom prst="rect">
              <a:avLst/>
            </a:prstGeom>
            <a:noFill/>
            <a:ln>
              <a:noFill/>
            </a:ln>
          </p:spPr>
        </p:pic>
      </p:grpSp>
      <p:sp>
        <p:nvSpPr>
          <p:cNvPr id="1351" name="Google Shape;1351;p76"/>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352" name="Google Shape;1352;p76"/>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p76"/>
          <p:cNvSpPr txBox="1"/>
          <p:nvPr/>
        </p:nvSpPr>
        <p:spPr>
          <a:xfrm>
            <a:off x="3924109" y="1613915"/>
            <a:ext cx="27184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Grabbing components of a text string</a:t>
            </a:r>
            <a:endParaRPr b="0" i="0" sz="1400" u="none" cap="none" strike="noStrike">
              <a:solidFill>
                <a:schemeClr val="dk1"/>
              </a:solidFill>
              <a:latin typeface="Trebuchet MS"/>
              <a:ea typeface="Trebuchet MS"/>
              <a:cs typeface="Trebuchet MS"/>
              <a:sym typeface="Trebuchet MS"/>
            </a:endParaRPr>
          </a:p>
        </p:txBody>
      </p:sp>
      <p:pic>
        <p:nvPicPr>
          <p:cNvPr id="1354" name="Google Shape;1354;p76"/>
          <p:cNvPicPr preferRelativeResize="0"/>
          <p:nvPr/>
        </p:nvPicPr>
        <p:blipFill rotWithShape="1">
          <a:blip r:embed="rId6">
            <a:alphaModFix/>
          </a:blip>
          <a:srcRect b="0" l="0" r="0" t="0"/>
          <a:stretch/>
        </p:blipFill>
        <p:spPr>
          <a:xfrm>
            <a:off x="2615183" y="4059935"/>
            <a:ext cx="542544" cy="539495"/>
          </a:xfrm>
          <a:prstGeom prst="rect">
            <a:avLst/>
          </a:prstGeom>
          <a:noFill/>
          <a:ln>
            <a:noFill/>
          </a:ln>
        </p:spPr>
      </p:pic>
      <p:sp>
        <p:nvSpPr>
          <p:cNvPr id="1355" name="Google Shape;1355;p76"/>
          <p:cNvSpPr txBox="1"/>
          <p:nvPr/>
        </p:nvSpPr>
        <p:spPr>
          <a:xfrm>
            <a:off x="3234334" y="4162044"/>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356" name="Google Shape;1356;p76"/>
          <p:cNvSpPr txBox="1"/>
          <p:nvPr/>
        </p:nvSpPr>
        <p:spPr>
          <a:xfrm>
            <a:off x="3691534" y="4621276"/>
            <a:ext cx="7567930" cy="66294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Start: </a:t>
            </a:r>
            <a:r>
              <a:rPr b="1" i="0" lang="en-US" sz="1600" u="none" cap="none" strike="noStrike">
                <a:solidFill>
                  <a:srgbClr val="279026"/>
                </a:solidFill>
                <a:latin typeface="Tahoma"/>
                <a:ea typeface="Tahoma"/>
                <a:cs typeface="Tahoma"/>
                <a:sym typeface="Tahoma"/>
              </a:rPr>
              <a:t>2 </a:t>
            </a:r>
            <a:r>
              <a:rPr b="0" i="0" lang="en-US" sz="1600" u="none" cap="none" strike="noStrike">
                <a:solidFill>
                  <a:srgbClr val="404040"/>
                </a:solidFill>
                <a:latin typeface="Tahoma"/>
                <a:ea typeface="Tahoma"/>
                <a:cs typeface="Tahoma"/>
                <a:sym typeface="Tahoma"/>
              </a:rPr>
              <a:t>– start with the third element (index of 2) in the string</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11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Stop: </a:t>
            </a:r>
            <a:r>
              <a:rPr b="1" i="0" lang="en-US" sz="1600" u="none" cap="none" strike="noStrike">
                <a:solidFill>
                  <a:srgbClr val="279026"/>
                </a:solidFill>
                <a:latin typeface="Tahoma"/>
                <a:ea typeface="Tahoma"/>
                <a:cs typeface="Tahoma"/>
                <a:sym typeface="Tahoma"/>
              </a:rPr>
              <a:t>6 </a:t>
            </a:r>
            <a:r>
              <a:rPr b="0" i="0" lang="en-US" sz="1600" u="none" cap="none" strike="noStrike">
                <a:solidFill>
                  <a:srgbClr val="404040"/>
                </a:solidFill>
                <a:latin typeface="Tahoma"/>
                <a:ea typeface="Tahoma"/>
                <a:cs typeface="Tahoma"/>
                <a:sym typeface="Tahoma"/>
              </a:rPr>
              <a:t>– stop at the seventh element (index of 6) in the string without including it</a:t>
            </a:r>
            <a:endParaRPr b="0" i="0" sz="1600" u="none" cap="none" strike="noStrike">
              <a:solidFill>
                <a:schemeClr val="dk1"/>
              </a:solidFill>
              <a:latin typeface="Tahoma"/>
              <a:ea typeface="Tahoma"/>
              <a:cs typeface="Tahoma"/>
              <a:sym typeface="Tahoma"/>
            </a:endParaRPr>
          </a:p>
        </p:txBody>
      </p:sp>
      <p:sp>
        <p:nvSpPr>
          <p:cNvPr id="1357" name="Google Shape;1357;p76"/>
          <p:cNvSpPr txBox="1"/>
          <p:nvPr/>
        </p:nvSpPr>
        <p:spPr>
          <a:xfrm>
            <a:off x="3615334" y="5562701"/>
            <a:ext cx="6056100" cy="5028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	</a:t>
            </a:r>
            <a:r>
              <a:rPr b="1" i="0" lang="en-US" sz="1600" u="none" cap="none" strike="noStrike">
                <a:solidFill>
                  <a:srgbClr val="404040"/>
                </a:solidFill>
                <a:latin typeface="Tahoma"/>
                <a:ea typeface="Tahoma"/>
                <a:cs typeface="Tahoma"/>
                <a:sym typeface="Tahoma"/>
              </a:rPr>
              <a:t>Step size: </a:t>
            </a:r>
            <a:r>
              <a:rPr b="1" i="0" lang="en-US" sz="1600" u="none" cap="none" strike="noStrike">
                <a:solidFill>
                  <a:srgbClr val="279026"/>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 return every single element in the range by default</a:t>
            </a:r>
            <a:endParaRPr b="0" i="0" sz="1600" u="none" cap="none" strike="noStrike">
              <a:solidFill>
                <a:schemeClr val="dk1"/>
              </a:solidFill>
              <a:latin typeface="Tahoma"/>
              <a:ea typeface="Tahoma"/>
              <a:cs typeface="Tahoma"/>
              <a:sym typeface="Tahoma"/>
            </a:endParaRPr>
          </a:p>
        </p:txBody>
      </p:sp>
      <p:sp>
        <p:nvSpPr>
          <p:cNvPr id="1358" name="Google Shape;1358;p76"/>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62" name="Shape 1362"/>
        <p:cNvGrpSpPr/>
        <p:nvPr/>
      </p:nvGrpSpPr>
      <p:grpSpPr>
        <a:xfrm>
          <a:off x="0" y="0"/>
          <a:ext cx="0" cy="0"/>
          <a:chOff x="0" y="0"/>
          <a:chExt cx="0" cy="0"/>
        </a:xfrm>
      </p:grpSpPr>
      <p:sp>
        <p:nvSpPr>
          <p:cNvPr id="1363" name="Google Shape;1363;p77"/>
          <p:cNvSpPr txBox="1"/>
          <p:nvPr/>
        </p:nvSpPr>
        <p:spPr>
          <a:xfrm>
            <a:off x="3234334" y="4162044"/>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364" name="Google Shape;1364;p77"/>
          <p:cNvSpPr txBox="1"/>
          <p:nvPr/>
        </p:nvSpPr>
        <p:spPr>
          <a:xfrm>
            <a:off x="3691534" y="4621276"/>
            <a:ext cx="6090285" cy="66294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Start: </a:t>
            </a:r>
            <a:r>
              <a:rPr b="1" i="0" lang="en-US" sz="1600" u="none" cap="none" strike="noStrike">
                <a:solidFill>
                  <a:srgbClr val="279026"/>
                </a:solidFill>
                <a:latin typeface="Tahoma"/>
                <a:ea typeface="Tahoma"/>
                <a:cs typeface="Tahoma"/>
                <a:sym typeface="Tahoma"/>
              </a:rPr>
              <a:t>6 </a:t>
            </a:r>
            <a:r>
              <a:rPr b="0" i="0" lang="en-US" sz="1600" u="none" cap="none" strike="noStrike">
                <a:solidFill>
                  <a:srgbClr val="404040"/>
                </a:solidFill>
                <a:latin typeface="Tahoma"/>
                <a:ea typeface="Tahoma"/>
                <a:cs typeface="Tahoma"/>
                <a:sym typeface="Tahoma"/>
              </a:rPr>
              <a:t>– start with the seventh element (index of 6) in the string</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11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Stop: </a:t>
            </a:r>
            <a:r>
              <a:rPr b="1" i="0" lang="en-US" sz="1600" u="none" cap="none" strike="noStrike">
                <a:solidFill>
                  <a:srgbClr val="279026"/>
                </a:solidFill>
                <a:latin typeface="Tahoma"/>
                <a:ea typeface="Tahoma"/>
                <a:cs typeface="Tahoma"/>
                <a:sym typeface="Tahoma"/>
              </a:rPr>
              <a:t>25 </a:t>
            </a:r>
            <a:r>
              <a:rPr b="0" i="0" lang="en-US" sz="1600" u="none" cap="none" strike="noStrike">
                <a:solidFill>
                  <a:srgbClr val="404040"/>
                </a:solidFill>
                <a:latin typeface="Tahoma"/>
                <a:ea typeface="Tahoma"/>
                <a:cs typeface="Tahoma"/>
                <a:sym typeface="Tahoma"/>
              </a:rPr>
              <a:t>– stop at the end of the string</a:t>
            </a:r>
            <a:endParaRPr b="0" i="0" sz="1600" u="none" cap="none" strike="noStrike">
              <a:solidFill>
                <a:schemeClr val="dk1"/>
              </a:solidFill>
              <a:latin typeface="Tahoma"/>
              <a:ea typeface="Tahoma"/>
              <a:cs typeface="Tahoma"/>
              <a:sym typeface="Tahoma"/>
            </a:endParaRPr>
          </a:p>
        </p:txBody>
      </p:sp>
      <p:sp>
        <p:nvSpPr>
          <p:cNvPr id="1365" name="Google Shape;1365;p77"/>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366" name="Google Shape;1366;p77"/>
          <p:cNvGrpSpPr/>
          <p:nvPr/>
        </p:nvGrpSpPr>
        <p:grpSpPr>
          <a:xfrm>
            <a:off x="215737" y="324764"/>
            <a:ext cx="11760603" cy="1054100"/>
            <a:chOff x="215737" y="324764"/>
            <a:chExt cx="11760603" cy="1054100"/>
          </a:xfrm>
        </p:grpSpPr>
        <p:pic>
          <p:nvPicPr>
            <p:cNvPr id="1367" name="Google Shape;1367;p7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368" name="Google Shape;1368;p7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69" name="Google Shape;1369;p77"/>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370" name="Google Shape;1370;p77"/>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371" name="Google Shape;1371;p77"/>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2" name="Google Shape;1372;p77"/>
          <p:cNvSpPr txBox="1"/>
          <p:nvPr/>
        </p:nvSpPr>
        <p:spPr>
          <a:xfrm>
            <a:off x="3924109" y="1613915"/>
            <a:ext cx="27184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Grabbing components of a text string</a:t>
            </a:r>
            <a:endParaRPr b="0" i="0" sz="1400" u="none" cap="none" strike="noStrike">
              <a:solidFill>
                <a:schemeClr val="dk1"/>
              </a:solidFill>
              <a:latin typeface="Trebuchet MS"/>
              <a:ea typeface="Trebuchet MS"/>
              <a:cs typeface="Trebuchet MS"/>
              <a:sym typeface="Trebuchet MS"/>
            </a:endParaRPr>
          </a:p>
        </p:txBody>
      </p:sp>
      <p:pic>
        <p:nvPicPr>
          <p:cNvPr id="1373" name="Google Shape;1373;p77"/>
          <p:cNvPicPr preferRelativeResize="0"/>
          <p:nvPr/>
        </p:nvPicPr>
        <p:blipFill rotWithShape="1">
          <a:blip r:embed="rId5">
            <a:alphaModFix/>
          </a:blip>
          <a:srcRect b="0" l="0" r="0" t="0"/>
          <a:stretch/>
        </p:blipFill>
        <p:spPr>
          <a:xfrm>
            <a:off x="2615183" y="4059935"/>
            <a:ext cx="542544" cy="539495"/>
          </a:xfrm>
          <a:prstGeom prst="rect">
            <a:avLst/>
          </a:prstGeom>
          <a:noFill/>
          <a:ln>
            <a:noFill/>
          </a:ln>
        </p:spPr>
      </p:pic>
      <p:grpSp>
        <p:nvGrpSpPr>
          <p:cNvPr id="1374" name="Google Shape;1374;p77"/>
          <p:cNvGrpSpPr/>
          <p:nvPr/>
        </p:nvGrpSpPr>
        <p:grpSpPr>
          <a:xfrm>
            <a:off x="2668777" y="2216746"/>
            <a:ext cx="6091123" cy="1498599"/>
            <a:chOff x="2668777" y="2216746"/>
            <a:chExt cx="6091123" cy="1498599"/>
          </a:xfrm>
        </p:grpSpPr>
        <p:pic>
          <p:nvPicPr>
            <p:cNvPr id="1375" name="Google Shape;1375;p77"/>
            <p:cNvPicPr preferRelativeResize="0"/>
            <p:nvPr/>
          </p:nvPicPr>
          <p:blipFill rotWithShape="1">
            <a:blip r:embed="rId6">
              <a:alphaModFix/>
            </a:blip>
            <a:srcRect b="0" l="0" r="0" t="0"/>
            <a:stretch/>
          </p:blipFill>
          <p:spPr>
            <a:xfrm>
              <a:off x="2668777" y="2216746"/>
              <a:ext cx="6091123" cy="1498599"/>
            </a:xfrm>
            <a:prstGeom prst="rect">
              <a:avLst/>
            </a:prstGeom>
            <a:noFill/>
            <a:ln>
              <a:noFill/>
            </a:ln>
          </p:spPr>
        </p:pic>
        <p:sp>
          <p:nvSpPr>
            <p:cNvPr id="1376" name="Google Shape;1376;p77"/>
            <p:cNvSpPr/>
            <p:nvPr/>
          </p:nvSpPr>
          <p:spPr>
            <a:xfrm>
              <a:off x="5474207" y="2698457"/>
              <a:ext cx="2920365" cy="0"/>
            </a:xfrm>
            <a:custGeom>
              <a:rect b="b" l="l" r="r" t="t"/>
              <a:pathLst>
                <a:path extrusionOk="0" h="120000" w="2920365">
                  <a:moveTo>
                    <a:pt x="0" y="0"/>
                  </a:moveTo>
                  <a:lnTo>
                    <a:pt x="2919981" y="0"/>
                  </a:lnTo>
                </a:path>
                <a:path extrusionOk="0" h="120000" w="2920365">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77" name="Google Shape;1377;p77"/>
          <p:cNvSpPr/>
          <p:nvPr/>
        </p:nvSpPr>
        <p:spPr>
          <a:xfrm>
            <a:off x="256566" y="3987038"/>
            <a:ext cx="1642110" cy="1417955"/>
          </a:xfrm>
          <a:custGeom>
            <a:rect b="b" l="l" r="r" t="t"/>
            <a:pathLst>
              <a:path extrusionOk="0" h="1417954" w="1642110">
                <a:moveTo>
                  <a:pt x="1642019" y="0"/>
                </a:moveTo>
                <a:lnTo>
                  <a:pt x="0" y="0"/>
                </a:lnTo>
                <a:lnTo>
                  <a:pt x="0" y="1417713"/>
                </a:lnTo>
                <a:lnTo>
                  <a:pt x="1642019" y="1417713"/>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8" name="Google Shape;1378;p77"/>
          <p:cNvSpPr/>
          <p:nvPr/>
        </p:nvSpPr>
        <p:spPr>
          <a:xfrm>
            <a:off x="256566" y="1838667"/>
            <a:ext cx="1642110" cy="1428115"/>
          </a:xfrm>
          <a:custGeom>
            <a:rect b="b" l="l" r="r" t="t"/>
            <a:pathLst>
              <a:path extrusionOk="0" h="1428114" w="1642110">
                <a:moveTo>
                  <a:pt x="1642019" y="0"/>
                </a:moveTo>
                <a:lnTo>
                  <a:pt x="0" y="0"/>
                </a:lnTo>
                <a:lnTo>
                  <a:pt x="0" y="1427734"/>
                </a:lnTo>
                <a:lnTo>
                  <a:pt x="1642019" y="1427734"/>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9" name="Google Shape;1379;p77"/>
          <p:cNvSpPr txBox="1"/>
          <p:nvPr/>
        </p:nvSpPr>
        <p:spPr>
          <a:xfrm>
            <a:off x="3615334" y="5638901"/>
            <a:ext cx="6056100" cy="5028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	</a:t>
            </a:r>
            <a:r>
              <a:rPr b="1" i="0" lang="en-US" sz="1600" u="none" cap="none" strike="noStrike">
                <a:solidFill>
                  <a:srgbClr val="404040"/>
                </a:solidFill>
                <a:latin typeface="Tahoma"/>
                <a:ea typeface="Tahoma"/>
                <a:cs typeface="Tahoma"/>
                <a:sym typeface="Tahoma"/>
              </a:rPr>
              <a:t>Step size: </a:t>
            </a:r>
            <a:r>
              <a:rPr b="1" i="0" lang="en-US" sz="1600" u="none" cap="none" strike="noStrike">
                <a:solidFill>
                  <a:srgbClr val="279026"/>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 return every single element in the range by default</a:t>
            </a:r>
            <a:endParaRPr b="0" i="0" sz="1600" u="none" cap="none" strike="noStrike">
              <a:solidFill>
                <a:schemeClr val="dk1"/>
              </a:solidFill>
              <a:latin typeface="Tahoma"/>
              <a:ea typeface="Tahoma"/>
              <a:cs typeface="Tahoma"/>
              <a:sym typeface="Tahoma"/>
            </a:endParaRPr>
          </a:p>
        </p:txBody>
      </p:sp>
      <p:sp>
        <p:nvSpPr>
          <p:cNvPr id="1380" name="Google Shape;1380;p77"/>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84" name="Shape 1384"/>
        <p:cNvGrpSpPr/>
        <p:nvPr/>
      </p:nvGrpSpPr>
      <p:grpSpPr>
        <a:xfrm>
          <a:off x="0" y="0"/>
          <a:ext cx="0" cy="0"/>
          <a:chOff x="0" y="0"/>
          <a:chExt cx="0" cy="0"/>
        </a:xfrm>
      </p:grpSpPr>
      <p:grpSp>
        <p:nvGrpSpPr>
          <p:cNvPr id="1385" name="Google Shape;1385;p78"/>
          <p:cNvGrpSpPr/>
          <p:nvPr/>
        </p:nvGrpSpPr>
        <p:grpSpPr>
          <a:xfrm>
            <a:off x="2680018" y="2158276"/>
            <a:ext cx="6017558" cy="1485900"/>
            <a:chOff x="2680018" y="2158276"/>
            <a:chExt cx="6017558" cy="1485900"/>
          </a:xfrm>
        </p:grpSpPr>
        <p:pic>
          <p:nvPicPr>
            <p:cNvPr id="1386" name="Google Shape;1386;p78"/>
            <p:cNvPicPr preferRelativeResize="0"/>
            <p:nvPr/>
          </p:nvPicPr>
          <p:blipFill rotWithShape="1">
            <a:blip r:embed="rId3">
              <a:alphaModFix/>
            </a:blip>
            <a:srcRect b="0" l="0" r="0" t="0"/>
            <a:stretch/>
          </p:blipFill>
          <p:spPr>
            <a:xfrm>
              <a:off x="2680018" y="2209076"/>
              <a:ext cx="5868961" cy="1371600"/>
            </a:xfrm>
            <a:prstGeom prst="rect">
              <a:avLst/>
            </a:prstGeom>
            <a:noFill/>
            <a:ln>
              <a:noFill/>
            </a:ln>
          </p:spPr>
        </p:pic>
        <p:pic>
          <p:nvPicPr>
            <p:cNvPr id="1387" name="Google Shape;1387;p78"/>
            <p:cNvPicPr preferRelativeResize="0"/>
            <p:nvPr/>
          </p:nvPicPr>
          <p:blipFill rotWithShape="1">
            <a:blip r:embed="rId4">
              <a:alphaModFix/>
            </a:blip>
            <a:srcRect b="0" l="0" r="0" t="0"/>
            <a:stretch/>
          </p:blipFill>
          <p:spPr>
            <a:xfrm>
              <a:off x="8498992" y="2158276"/>
              <a:ext cx="198584" cy="1485900"/>
            </a:xfrm>
            <a:prstGeom prst="rect">
              <a:avLst/>
            </a:prstGeom>
            <a:noFill/>
            <a:ln>
              <a:noFill/>
            </a:ln>
          </p:spPr>
        </p:pic>
        <p:sp>
          <p:nvSpPr>
            <p:cNvPr id="1388" name="Google Shape;1388;p78"/>
            <p:cNvSpPr/>
            <p:nvPr/>
          </p:nvSpPr>
          <p:spPr>
            <a:xfrm>
              <a:off x="4517136" y="2698457"/>
              <a:ext cx="1005840" cy="0"/>
            </a:xfrm>
            <a:custGeom>
              <a:rect b="b" l="l" r="r" t="t"/>
              <a:pathLst>
                <a:path extrusionOk="0" h="120000" w="1005839">
                  <a:moveTo>
                    <a:pt x="0" y="0"/>
                  </a:moveTo>
                  <a:lnTo>
                    <a:pt x="1005840" y="0"/>
                  </a:lnTo>
                </a:path>
                <a:path extrusionOk="0" h="120000" w="1005839">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9" name="Google Shape;1389;p78"/>
            <p:cNvSpPr/>
            <p:nvPr/>
          </p:nvSpPr>
          <p:spPr>
            <a:xfrm>
              <a:off x="4828032" y="2698457"/>
              <a:ext cx="182880" cy="0"/>
            </a:xfrm>
            <a:custGeom>
              <a:rect b="b" l="l" r="r" t="t"/>
              <a:pathLst>
                <a:path extrusionOk="0" h="120000" w="182879">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0" name="Google Shape;1390;p78"/>
            <p:cNvSpPr/>
            <p:nvPr/>
          </p:nvSpPr>
          <p:spPr>
            <a:xfrm>
              <a:off x="5138927" y="2698457"/>
              <a:ext cx="182880" cy="0"/>
            </a:xfrm>
            <a:custGeom>
              <a:rect b="b" l="l" r="r" t="t"/>
              <a:pathLst>
                <a:path extrusionOk="0" h="120000" w="182879">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91" name="Google Shape;1391;p78"/>
          <p:cNvSpPr txBox="1"/>
          <p:nvPr/>
        </p:nvSpPr>
        <p:spPr>
          <a:xfrm>
            <a:off x="3234334" y="4162044"/>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392" name="Google Shape;1392;p78"/>
          <p:cNvSpPr txBox="1"/>
          <p:nvPr/>
        </p:nvSpPr>
        <p:spPr>
          <a:xfrm>
            <a:off x="3691534" y="4621276"/>
            <a:ext cx="7567930" cy="662940"/>
          </a:xfrm>
          <a:prstGeom prst="rect">
            <a:avLst/>
          </a:prstGeom>
          <a:noFill/>
          <a:ln>
            <a:noFill/>
          </a:ln>
        </p:spPr>
        <p:txBody>
          <a:bodyPr anchorCtr="0" anchor="t" bIns="0" lIns="0" spcFirstLastPara="1" rIns="0" wrap="square" tIns="12700">
            <a:spAutoFit/>
          </a:bodyPr>
          <a:lstStyle/>
          <a:p>
            <a:pPr indent="-342900" lvl="0" marL="355600" marR="0" rtl="0" algn="l">
              <a:lnSpc>
                <a:spcPct val="100000"/>
              </a:lnSpc>
              <a:spcBef>
                <a:spcPts val="0"/>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Start: </a:t>
            </a:r>
            <a:r>
              <a:rPr b="1" i="0" lang="en-US" sz="1600" u="none" cap="none" strike="noStrike">
                <a:solidFill>
                  <a:srgbClr val="279026"/>
                </a:solidFill>
                <a:latin typeface="Tahoma"/>
                <a:ea typeface="Tahoma"/>
                <a:cs typeface="Tahoma"/>
                <a:sym typeface="Tahoma"/>
              </a:rPr>
              <a:t>0 </a:t>
            </a:r>
            <a:r>
              <a:rPr b="0" i="0" lang="en-US" sz="1600" u="none" cap="none" strike="noStrike">
                <a:solidFill>
                  <a:srgbClr val="404040"/>
                </a:solidFill>
                <a:latin typeface="Tahoma"/>
                <a:ea typeface="Tahoma"/>
                <a:cs typeface="Tahoma"/>
                <a:sym typeface="Tahoma"/>
              </a:rPr>
              <a:t>– start with the first element in the string</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11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Stop: </a:t>
            </a:r>
            <a:r>
              <a:rPr b="1" i="0" lang="en-US" sz="1600" u="none" cap="none" strike="noStrike">
                <a:solidFill>
                  <a:srgbClr val="279026"/>
                </a:solidFill>
                <a:latin typeface="Tahoma"/>
                <a:ea typeface="Tahoma"/>
                <a:cs typeface="Tahoma"/>
                <a:sym typeface="Tahoma"/>
              </a:rPr>
              <a:t>6 </a:t>
            </a:r>
            <a:r>
              <a:rPr b="0" i="0" lang="en-US" sz="1600" u="none" cap="none" strike="noStrike">
                <a:solidFill>
                  <a:srgbClr val="404040"/>
                </a:solidFill>
                <a:latin typeface="Tahoma"/>
                <a:ea typeface="Tahoma"/>
                <a:cs typeface="Tahoma"/>
                <a:sym typeface="Tahoma"/>
              </a:rPr>
              <a:t>– stop at the seventh element (index of 6) in the string without including it</a:t>
            </a:r>
            <a:endParaRPr b="0" i="0" sz="1600" u="none" cap="none" strike="noStrike">
              <a:solidFill>
                <a:schemeClr val="dk1"/>
              </a:solidFill>
              <a:latin typeface="Tahoma"/>
              <a:ea typeface="Tahoma"/>
              <a:cs typeface="Tahoma"/>
              <a:sym typeface="Tahoma"/>
            </a:endParaRPr>
          </a:p>
        </p:txBody>
      </p:sp>
      <p:sp>
        <p:nvSpPr>
          <p:cNvPr id="1393" name="Google Shape;1393;p78"/>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394" name="Google Shape;1394;p78"/>
          <p:cNvGrpSpPr/>
          <p:nvPr/>
        </p:nvGrpSpPr>
        <p:grpSpPr>
          <a:xfrm>
            <a:off x="215737" y="324764"/>
            <a:ext cx="11760603" cy="1054100"/>
            <a:chOff x="215737" y="324764"/>
            <a:chExt cx="11760603" cy="1054100"/>
          </a:xfrm>
        </p:grpSpPr>
        <p:pic>
          <p:nvPicPr>
            <p:cNvPr id="1395" name="Google Shape;1395;p78"/>
            <p:cNvPicPr preferRelativeResize="0"/>
            <p:nvPr/>
          </p:nvPicPr>
          <p:blipFill rotWithShape="1">
            <a:blip r:embed="rId5">
              <a:alphaModFix/>
            </a:blip>
            <a:srcRect b="0" l="0" r="0" t="0"/>
            <a:stretch/>
          </p:blipFill>
          <p:spPr>
            <a:xfrm>
              <a:off x="215737" y="830834"/>
              <a:ext cx="11760603" cy="45592"/>
            </a:xfrm>
            <a:prstGeom prst="rect">
              <a:avLst/>
            </a:prstGeom>
            <a:noFill/>
            <a:ln>
              <a:noFill/>
            </a:ln>
          </p:spPr>
        </p:pic>
        <p:sp>
          <p:nvSpPr>
            <p:cNvPr id="1396" name="Google Shape;1396;p7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97" name="Google Shape;1397;p78"/>
            <p:cNvPicPr preferRelativeResize="0"/>
            <p:nvPr/>
          </p:nvPicPr>
          <p:blipFill rotWithShape="1">
            <a:blip r:embed="rId6">
              <a:alphaModFix/>
            </a:blip>
            <a:srcRect b="0" l="0" r="0" t="0"/>
            <a:stretch/>
          </p:blipFill>
          <p:spPr>
            <a:xfrm>
              <a:off x="811466" y="523710"/>
              <a:ext cx="508419" cy="656018"/>
            </a:xfrm>
            <a:prstGeom prst="rect">
              <a:avLst/>
            </a:prstGeom>
            <a:noFill/>
            <a:ln>
              <a:noFill/>
            </a:ln>
          </p:spPr>
        </p:pic>
      </p:grpSp>
      <p:sp>
        <p:nvSpPr>
          <p:cNvPr id="1398" name="Google Shape;1398;p78"/>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399" name="Google Shape;1399;p78"/>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0" name="Google Shape;1400;p78"/>
          <p:cNvSpPr txBox="1"/>
          <p:nvPr/>
        </p:nvSpPr>
        <p:spPr>
          <a:xfrm>
            <a:off x="3924109" y="1613915"/>
            <a:ext cx="27184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Grabbing components of a text string</a:t>
            </a:r>
            <a:endParaRPr b="0" i="0" sz="1400" u="none" cap="none" strike="noStrike">
              <a:solidFill>
                <a:schemeClr val="dk1"/>
              </a:solidFill>
              <a:latin typeface="Trebuchet MS"/>
              <a:ea typeface="Trebuchet MS"/>
              <a:cs typeface="Trebuchet MS"/>
              <a:sym typeface="Trebuchet MS"/>
            </a:endParaRPr>
          </a:p>
        </p:txBody>
      </p:sp>
      <p:pic>
        <p:nvPicPr>
          <p:cNvPr id="1401" name="Google Shape;1401;p78"/>
          <p:cNvPicPr preferRelativeResize="0"/>
          <p:nvPr/>
        </p:nvPicPr>
        <p:blipFill rotWithShape="1">
          <a:blip r:embed="rId7">
            <a:alphaModFix/>
          </a:blip>
          <a:srcRect b="0" l="0" r="0" t="0"/>
          <a:stretch/>
        </p:blipFill>
        <p:spPr>
          <a:xfrm>
            <a:off x="2615183" y="4059935"/>
            <a:ext cx="542544" cy="539495"/>
          </a:xfrm>
          <a:prstGeom prst="rect">
            <a:avLst/>
          </a:prstGeom>
          <a:noFill/>
          <a:ln>
            <a:noFill/>
          </a:ln>
        </p:spPr>
      </p:pic>
      <p:sp>
        <p:nvSpPr>
          <p:cNvPr id="1402" name="Google Shape;1402;p78"/>
          <p:cNvSpPr txBox="1"/>
          <p:nvPr/>
        </p:nvSpPr>
        <p:spPr>
          <a:xfrm>
            <a:off x="3691534" y="5638901"/>
            <a:ext cx="5094600" cy="5028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	</a:t>
            </a:r>
            <a:r>
              <a:rPr b="1" i="0" lang="en-US" sz="1600" u="none" cap="none" strike="noStrike">
                <a:solidFill>
                  <a:srgbClr val="404040"/>
                </a:solidFill>
                <a:latin typeface="Tahoma"/>
                <a:ea typeface="Tahoma"/>
                <a:cs typeface="Tahoma"/>
                <a:sym typeface="Tahoma"/>
              </a:rPr>
              <a:t>Step size: </a:t>
            </a:r>
            <a:r>
              <a:rPr b="1" i="0" lang="en-US" sz="1600" u="none" cap="none" strike="noStrike">
                <a:solidFill>
                  <a:srgbClr val="279026"/>
                </a:solidFill>
                <a:latin typeface="Tahoma"/>
                <a:ea typeface="Tahoma"/>
                <a:cs typeface="Tahoma"/>
                <a:sym typeface="Tahoma"/>
              </a:rPr>
              <a:t>2 </a:t>
            </a:r>
            <a:r>
              <a:rPr b="0" i="0" lang="en-US" sz="1600" u="none" cap="none" strike="noStrike">
                <a:solidFill>
                  <a:srgbClr val="404040"/>
                </a:solidFill>
                <a:latin typeface="Tahoma"/>
                <a:ea typeface="Tahoma"/>
                <a:cs typeface="Tahoma"/>
                <a:sym typeface="Tahoma"/>
              </a:rPr>
              <a:t>– return every other element in the range</a:t>
            </a:r>
            <a:endParaRPr b="0" i="0" sz="1600" u="none" cap="none" strike="noStrike">
              <a:solidFill>
                <a:schemeClr val="dk1"/>
              </a:solidFill>
              <a:latin typeface="Tahoma"/>
              <a:ea typeface="Tahoma"/>
              <a:cs typeface="Tahoma"/>
              <a:sym typeface="Tahoma"/>
            </a:endParaRPr>
          </a:p>
        </p:txBody>
      </p:sp>
      <p:sp>
        <p:nvSpPr>
          <p:cNvPr id="1403" name="Google Shape;1403;p78"/>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07" name="Shape 1407"/>
        <p:cNvGrpSpPr/>
        <p:nvPr/>
      </p:nvGrpSpPr>
      <p:grpSpPr>
        <a:xfrm>
          <a:off x="0" y="0"/>
          <a:ext cx="0" cy="0"/>
          <a:chOff x="0" y="0"/>
          <a:chExt cx="0" cy="0"/>
        </a:xfrm>
      </p:grpSpPr>
      <p:grpSp>
        <p:nvGrpSpPr>
          <p:cNvPr id="1408" name="Google Shape;1408;p79"/>
          <p:cNvGrpSpPr/>
          <p:nvPr/>
        </p:nvGrpSpPr>
        <p:grpSpPr>
          <a:xfrm>
            <a:off x="2610916" y="2158276"/>
            <a:ext cx="6358750" cy="1536700"/>
            <a:chOff x="2610916" y="2158276"/>
            <a:chExt cx="6358750" cy="1536700"/>
          </a:xfrm>
        </p:grpSpPr>
        <p:pic>
          <p:nvPicPr>
            <p:cNvPr id="1409" name="Google Shape;1409;p79"/>
            <p:cNvPicPr preferRelativeResize="0"/>
            <p:nvPr/>
          </p:nvPicPr>
          <p:blipFill rotWithShape="1">
            <a:blip r:embed="rId3">
              <a:alphaModFix/>
            </a:blip>
            <a:srcRect b="0" l="0" r="0" t="0"/>
            <a:stretch/>
          </p:blipFill>
          <p:spPr>
            <a:xfrm>
              <a:off x="2610916" y="2158276"/>
              <a:ext cx="6358750" cy="1536700"/>
            </a:xfrm>
            <a:prstGeom prst="rect">
              <a:avLst/>
            </a:prstGeom>
            <a:noFill/>
            <a:ln>
              <a:noFill/>
            </a:ln>
          </p:spPr>
        </p:pic>
        <p:sp>
          <p:nvSpPr>
            <p:cNvPr id="1410" name="Google Shape;1410;p79"/>
            <p:cNvSpPr/>
            <p:nvPr/>
          </p:nvSpPr>
          <p:spPr>
            <a:xfrm>
              <a:off x="4517135" y="2698457"/>
              <a:ext cx="3858895" cy="0"/>
            </a:xfrm>
            <a:custGeom>
              <a:rect b="b" l="l" r="r" t="t"/>
              <a:pathLst>
                <a:path extrusionOk="0" h="120000" w="3858895">
                  <a:moveTo>
                    <a:pt x="0" y="0"/>
                  </a:moveTo>
                  <a:lnTo>
                    <a:pt x="3858772"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11" name="Google Shape;1411;p79"/>
          <p:cNvSpPr txBox="1"/>
          <p:nvPr/>
        </p:nvSpPr>
        <p:spPr>
          <a:xfrm>
            <a:off x="3234334" y="4162044"/>
            <a:ext cx="8748395" cy="7289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21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Start: </a:t>
            </a:r>
            <a:r>
              <a:rPr b="1" i="0" lang="en-US" sz="1600" u="none" cap="none" strike="noStrike">
                <a:solidFill>
                  <a:srgbClr val="A91FFF"/>
                </a:solidFill>
                <a:latin typeface="Tahoma"/>
                <a:ea typeface="Tahoma"/>
                <a:cs typeface="Tahoma"/>
                <a:sym typeface="Tahoma"/>
              </a:rPr>
              <a:t>-</a:t>
            </a:r>
            <a:r>
              <a:rPr b="1" i="0" lang="en-US" sz="1600" u="none" cap="none" strike="noStrike">
                <a:solidFill>
                  <a:srgbClr val="279026"/>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 start with the last element in the string by default, due to the negative step size</a:t>
            </a:r>
            <a:endParaRPr b="0" i="0" sz="1600" u="none" cap="none" strike="noStrike">
              <a:solidFill>
                <a:schemeClr val="dk1"/>
              </a:solidFill>
              <a:latin typeface="Tahoma"/>
              <a:ea typeface="Tahoma"/>
              <a:cs typeface="Tahoma"/>
              <a:sym typeface="Tahoma"/>
            </a:endParaRPr>
          </a:p>
        </p:txBody>
      </p:sp>
      <p:sp>
        <p:nvSpPr>
          <p:cNvPr id="1412" name="Google Shape;1412;p79"/>
          <p:cNvSpPr txBox="1"/>
          <p:nvPr>
            <p:ph type="title"/>
          </p:nvPr>
        </p:nvSpPr>
        <p:spPr>
          <a:xfrm>
            <a:off x="4545800" y="254509"/>
            <a:ext cx="310070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SLICING</a:t>
            </a:r>
            <a:endParaRPr/>
          </a:p>
        </p:txBody>
      </p:sp>
      <p:grpSp>
        <p:nvGrpSpPr>
          <p:cNvPr id="1413" name="Google Shape;1413;p79"/>
          <p:cNvGrpSpPr/>
          <p:nvPr/>
        </p:nvGrpSpPr>
        <p:grpSpPr>
          <a:xfrm>
            <a:off x="215737" y="324764"/>
            <a:ext cx="11760603" cy="1054100"/>
            <a:chOff x="215737" y="324764"/>
            <a:chExt cx="11760603" cy="1054100"/>
          </a:xfrm>
        </p:grpSpPr>
        <p:pic>
          <p:nvPicPr>
            <p:cNvPr id="1414" name="Google Shape;1414;p79"/>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1415" name="Google Shape;1415;p7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16" name="Google Shape;1416;p79"/>
            <p:cNvPicPr preferRelativeResize="0"/>
            <p:nvPr/>
          </p:nvPicPr>
          <p:blipFill rotWithShape="1">
            <a:blip r:embed="rId5">
              <a:alphaModFix/>
            </a:blip>
            <a:srcRect b="0" l="0" r="0" t="0"/>
            <a:stretch/>
          </p:blipFill>
          <p:spPr>
            <a:xfrm>
              <a:off x="811466" y="523710"/>
              <a:ext cx="508419" cy="656018"/>
            </a:xfrm>
            <a:prstGeom prst="rect">
              <a:avLst/>
            </a:prstGeom>
            <a:noFill/>
            <a:ln>
              <a:noFill/>
            </a:ln>
          </p:spPr>
        </p:pic>
      </p:grpSp>
      <p:sp>
        <p:nvSpPr>
          <p:cNvPr id="1417" name="Google Shape;1417;p79"/>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418" name="Google Shape;1418;p79"/>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9" name="Google Shape;1419;p79"/>
          <p:cNvSpPr txBox="1"/>
          <p:nvPr/>
        </p:nvSpPr>
        <p:spPr>
          <a:xfrm>
            <a:off x="3924109" y="1613915"/>
            <a:ext cx="271843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Grabbing components of a text string</a:t>
            </a:r>
            <a:endParaRPr b="0" i="0" sz="1400" u="none" cap="none" strike="noStrike">
              <a:solidFill>
                <a:schemeClr val="dk1"/>
              </a:solidFill>
              <a:latin typeface="Trebuchet MS"/>
              <a:ea typeface="Trebuchet MS"/>
              <a:cs typeface="Trebuchet MS"/>
              <a:sym typeface="Trebuchet MS"/>
            </a:endParaRPr>
          </a:p>
        </p:txBody>
      </p:sp>
      <p:pic>
        <p:nvPicPr>
          <p:cNvPr id="1420" name="Google Shape;1420;p79"/>
          <p:cNvPicPr preferRelativeResize="0"/>
          <p:nvPr/>
        </p:nvPicPr>
        <p:blipFill rotWithShape="1">
          <a:blip r:embed="rId6">
            <a:alphaModFix/>
          </a:blip>
          <a:srcRect b="0" l="0" r="0" t="0"/>
          <a:stretch/>
        </p:blipFill>
        <p:spPr>
          <a:xfrm>
            <a:off x="2615183" y="4059935"/>
            <a:ext cx="542544" cy="539495"/>
          </a:xfrm>
          <a:prstGeom prst="rect">
            <a:avLst/>
          </a:prstGeom>
          <a:noFill/>
          <a:ln>
            <a:noFill/>
          </a:ln>
        </p:spPr>
      </p:pic>
      <p:sp>
        <p:nvSpPr>
          <p:cNvPr id="1421" name="Google Shape;1421;p79"/>
          <p:cNvSpPr/>
          <p:nvPr/>
        </p:nvSpPr>
        <p:spPr>
          <a:xfrm>
            <a:off x="8193023" y="2698457"/>
            <a:ext cx="182880" cy="0"/>
          </a:xfrm>
          <a:custGeom>
            <a:rect b="b" l="l" r="r" t="t"/>
            <a:pathLst>
              <a:path extrusionOk="0" h="120000" w="182879">
                <a:moveTo>
                  <a:pt x="0" y="0"/>
                </a:moveTo>
                <a:lnTo>
                  <a:pt x="182880" y="0"/>
                </a:lnTo>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2" name="Google Shape;1422;p79"/>
          <p:cNvSpPr/>
          <p:nvPr/>
        </p:nvSpPr>
        <p:spPr>
          <a:xfrm>
            <a:off x="256566" y="1838667"/>
            <a:ext cx="1642110" cy="1428115"/>
          </a:xfrm>
          <a:custGeom>
            <a:rect b="b" l="l" r="r" t="t"/>
            <a:pathLst>
              <a:path extrusionOk="0" h="1428114" w="1642110">
                <a:moveTo>
                  <a:pt x="1642019" y="0"/>
                </a:moveTo>
                <a:lnTo>
                  <a:pt x="0" y="0"/>
                </a:lnTo>
                <a:lnTo>
                  <a:pt x="0" y="1427734"/>
                </a:lnTo>
                <a:lnTo>
                  <a:pt x="1642019" y="1427734"/>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3" name="Google Shape;1423;p79"/>
          <p:cNvSpPr txBox="1"/>
          <p:nvPr/>
        </p:nvSpPr>
        <p:spPr>
          <a:xfrm>
            <a:off x="3691534" y="5169509"/>
            <a:ext cx="6752700" cy="899700"/>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	</a:t>
            </a:r>
            <a:r>
              <a:rPr b="1" i="0" lang="en-US" sz="1600" u="none" cap="none" strike="noStrike">
                <a:solidFill>
                  <a:srgbClr val="404040"/>
                </a:solidFill>
                <a:latin typeface="Tahoma"/>
                <a:ea typeface="Tahoma"/>
                <a:cs typeface="Tahoma"/>
                <a:sym typeface="Tahoma"/>
              </a:rPr>
              <a:t>Stop: </a:t>
            </a:r>
            <a:r>
              <a:rPr b="1" i="0" lang="en-US" sz="1600" u="none" cap="none" strike="noStrike">
                <a:solidFill>
                  <a:srgbClr val="A91FFF"/>
                </a:solidFill>
                <a:latin typeface="Tahoma"/>
                <a:ea typeface="Tahoma"/>
                <a:cs typeface="Tahoma"/>
                <a:sym typeface="Tahoma"/>
              </a:rPr>
              <a:t>-</a:t>
            </a:r>
            <a:r>
              <a:rPr b="1" i="0" lang="en-US" sz="1600" u="none" cap="none" strike="noStrike">
                <a:solidFill>
                  <a:srgbClr val="279026"/>
                </a:solidFill>
                <a:latin typeface="Tahoma"/>
                <a:ea typeface="Tahoma"/>
                <a:cs typeface="Tahoma"/>
                <a:sym typeface="Tahoma"/>
              </a:rPr>
              <a:t>25 </a:t>
            </a:r>
            <a:r>
              <a:rPr b="0" i="0" lang="en-US" sz="1600" u="none" cap="none" strike="noStrike">
                <a:solidFill>
                  <a:srgbClr val="404040"/>
                </a:solidFill>
                <a:latin typeface="Tahoma"/>
                <a:ea typeface="Tahoma"/>
                <a:cs typeface="Tahoma"/>
                <a:sym typeface="Tahoma"/>
              </a:rPr>
              <a:t>– stop at the beginning of the string</a:t>
            </a:r>
            <a:endParaRPr b="0" i="0" sz="1600" u="none" cap="none" strike="noStrike">
              <a:solidFill>
                <a:schemeClr val="dk1"/>
              </a:solidFill>
              <a:latin typeface="Tahoma"/>
              <a:ea typeface="Tahoma"/>
              <a:cs typeface="Tahoma"/>
              <a:sym typeface="Tahoma"/>
            </a:endParaRPr>
          </a:p>
          <a:p>
            <a:pPr indent="0" lvl="0" marL="12700" marR="0" rtl="0" algn="l">
              <a:lnSpc>
                <a:spcPct val="100000"/>
              </a:lnSpc>
              <a:spcBef>
                <a:spcPts val="1175"/>
              </a:spcBef>
              <a:spcAft>
                <a:spcPts val="0"/>
              </a:spcAft>
              <a:buClr>
                <a:srgbClr val="000000"/>
              </a:buClr>
              <a:buSzPts val="1600"/>
              <a:buFont typeface="Arial"/>
              <a:buNone/>
            </a:pPr>
            <a:r>
              <a:rPr b="0" i="0" lang="en-US" sz="1600" u="none" cap="none" strike="noStrike">
                <a:solidFill>
                  <a:srgbClr val="3F3F3F"/>
                </a:solidFill>
                <a:latin typeface="Arial"/>
                <a:ea typeface="Arial"/>
                <a:cs typeface="Arial"/>
                <a:sym typeface="Arial"/>
              </a:rPr>
              <a:t>•	</a:t>
            </a:r>
            <a:r>
              <a:rPr b="1" i="0" lang="en-US" sz="1600" u="none" cap="none" strike="noStrike">
                <a:solidFill>
                  <a:srgbClr val="404040"/>
                </a:solidFill>
                <a:latin typeface="Tahoma"/>
                <a:ea typeface="Tahoma"/>
                <a:cs typeface="Tahoma"/>
                <a:sym typeface="Tahoma"/>
              </a:rPr>
              <a:t>Step size: </a:t>
            </a:r>
            <a:r>
              <a:rPr b="1" i="0" lang="en-US" sz="1600" u="none" cap="none" strike="noStrike">
                <a:solidFill>
                  <a:srgbClr val="A91FFF"/>
                </a:solidFill>
                <a:latin typeface="Tahoma"/>
                <a:ea typeface="Tahoma"/>
                <a:cs typeface="Tahoma"/>
                <a:sym typeface="Tahoma"/>
              </a:rPr>
              <a:t>-</a:t>
            </a:r>
            <a:r>
              <a:rPr b="1" i="0" lang="en-US" sz="1600" u="none" cap="none" strike="noStrike">
                <a:solidFill>
                  <a:srgbClr val="279026"/>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 return every single element in the range, going backwards</a:t>
            </a:r>
            <a:endParaRPr b="0" i="0" sz="1600" u="none" cap="none" strike="noStrike">
              <a:solidFill>
                <a:schemeClr val="dk1"/>
              </a:solidFill>
              <a:latin typeface="Tahoma"/>
              <a:ea typeface="Tahoma"/>
              <a:cs typeface="Tahoma"/>
              <a:sym typeface="Tahoma"/>
            </a:endParaRPr>
          </a:p>
        </p:txBody>
      </p:sp>
      <p:sp>
        <p:nvSpPr>
          <p:cNvPr id="1424" name="Google Shape;1424;p79"/>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8" name="Shape 1428"/>
        <p:cNvGrpSpPr/>
        <p:nvPr/>
      </p:nvGrpSpPr>
      <p:grpSpPr>
        <a:xfrm>
          <a:off x="0" y="0"/>
          <a:ext cx="0" cy="0"/>
          <a:chOff x="0" y="0"/>
          <a:chExt cx="0" cy="0"/>
        </a:xfrm>
      </p:grpSpPr>
      <p:sp>
        <p:nvSpPr>
          <p:cNvPr id="1429" name="Google Shape;1429;p80"/>
          <p:cNvSpPr txBox="1"/>
          <p:nvPr>
            <p:ph type="title"/>
          </p:nvPr>
        </p:nvSpPr>
        <p:spPr>
          <a:xfrm>
            <a:off x="3737762" y="254509"/>
            <a:ext cx="471741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LENGTH FUNCTION</a:t>
            </a:r>
            <a:endParaRPr/>
          </a:p>
        </p:txBody>
      </p:sp>
      <p:grpSp>
        <p:nvGrpSpPr>
          <p:cNvPr id="1430" name="Google Shape;1430;p80"/>
          <p:cNvGrpSpPr/>
          <p:nvPr/>
        </p:nvGrpSpPr>
        <p:grpSpPr>
          <a:xfrm>
            <a:off x="215737" y="324764"/>
            <a:ext cx="11760603" cy="1054100"/>
            <a:chOff x="215737" y="324764"/>
            <a:chExt cx="11760603" cy="1054100"/>
          </a:xfrm>
        </p:grpSpPr>
        <p:pic>
          <p:nvPicPr>
            <p:cNvPr id="1431" name="Google Shape;1431;p8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432" name="Google Shape;1432;p8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33" name="Google Shape;1433;p80"/>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434" name="Google Shape;1434;p80"/>
          <p:cNvSpPr txBox="1"/>
          <p:nvPr/>
        </p:nvSpPr>
        <p:spPr>
          <a:xfrm>
            <a:off x="2606827" y="1549908"/>
            <a:ext cx="699071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len() </a:t>
            </a:r>
            <a:r>
              <a:rPr b="0" i="0" lang="en-US" sz="2000" u="none" cap="none" strike="noStrike">
                <a:solidFill>
                  <a:srgbClr val="404040"/>
                </a:solidFill>
                <a:latin typeface="Tahoma"/>
                <a:ea typeface="Tahoma"/>
                <a:cs typeface="Tahoma"/>
                <a:sym typeface="Tahoma"/>
              </a:rPr>
              <a:t>function returns the number of elements in an iterable</a:t>
            </a:r>
            <a:endParaRPr b="0" i="0" sz="2000" u="none" cap="none" strike="noStrike">
              <a:solidFill>
                <a:schemeClr val="dk1"/>
              </a:solidFill>
              <a:latin typeface="Tahoma"/>
              <a:ea typeface="Tahoma"/>
              <a:cs typeface="Tahoma"/>
              <a:sym typeface="Tahoma"/>
            </a:endParaRPr>
          </a:p>
        </p:txBody>
      </p:sp>
      <p:grpSp>
        <p:nvGrpSpPr>
          <p:cNvPr id="1435" name="Google Shape;1435;p80"/>
          <p:cNvGrpSpPr/>
          <p:nvPr/>
        </p:nvGrpSpPr>
        <p:grpSpPr>
          <a:xfrm>
            <a:off x="2576831" y="2374036"/>
            <a:ext cx="5048362" cy="1123118"/>
            <a:chOff x="2576831" y="2374036"/>
            <a:chExt cx="5048362" cy="1123118"/>
          </a:xfrm>
        </p:grpSpPr>
        <p:pic>
          <p:nvPicPr>
            <p:cNvPr id="1436" name="Google Shape;1436;p80"/>
            <p:cNvPicPr preferRelativeResize="0"/>
            <p:nvPr/>
          </p:nvPicPr>
          <p:blipFill rotWithShape="1">
            <a:blip r:embed="rId5">
              <a:alphaModFix/>
            </a:blip>
            <a:srcRect b="0" l="0" r="0" t="0"/>
            <a:stretch/>
          </p:blipFill>
          <p:spPr>
            <a:xfrm>
              <a:off x="2576831" y="2374036"/>
              <a:ext cx="4690438" cy="1123118"/>
            </a:xfrm>
            <a:prstGeom prst="rect">
              <a:avLst/>
            </a:prstGeom>
            <a:noFill/>
            <a:ln>
              <a:noFill/>
            </a:ln>
          </p:spPr>
        </p:pic>
        <p:pic>
          <p:nvPicPr>
            <p:cNvPr id="1437" name="Google Shape;1437;p80"/>
            <p:cNvPicPr preferRelativeResize="0"/>
            <p:nvPr/>
          </p:nvPicPr>
          <p:blipFill rotWithShape="1">
            <a:blip r:embed="rId6">
              <a:alphaModFix/>
            </a:blip>
            <a:srcRect b="0" l="0" r="0" t="0"/>
            <a:stretch/>
          </p:blipFill>
          <p:spPr>
            <a:xfrm>
              <a:off x="7222566" y="2374036"/>
              <a:ext cx="335448" cy="875995"/>
            </a:xfrm>
            <a:prstGeom prst="rect">
              <a:avLst/>
            </a:prstGeom>
            <a:noFill/>
            <a:ln>
              <a:noFill/>
            </a:ln>
          </p:spPr>
        </p:pic>
        <p:sp>
          <p:nvSpPr>
            <p:cNvPr id="1438" name="Google Shape;1438;p80"/>
            <p:cNvSpPr/>
            <p:nvPr/>
          </p:nvSpPr>
          <p:spPr>
            <a:xfrm>
              <a:off x="7514704" y="2391981"/>
              <a:ext cx="110489" cy="774065"/>
            </a:xfrm>
            <a:custGeom>
              <a:rect b="b" l="l" r="r" t="t"/>
              <a:pathLst>
                <a:path extrusionOk="0" h="774064" w="110490">
                  <a:moveTo>
                    <a:pt x="0" y="0"/>
                  </a:moveTo>
                  <a:lnTo>
                    <a:pt x="21453" y="3603"/>
                  </a:lnTo>
                  <a:lnTo>
                    <a:pt x="38972" y="13430"/>
                  </a:lnTo>
                  <a:lnTo>
                    <a:pt x="50783" y="28005"/>
                  </a:lnTo>
                  <a:lnTo>
                    <a:pt x="55114" y="45854"/>
                  </a:lnTo>
                  <a:lnTo>
                    <a:pt x="55114" y="246325"/>
                  </a:lnTo>
                  <a:lnTo>
                    <a:pt x="59446" y="264173"/>
                  </a:lnTo>
                  <a:lnTo>
                    <a:pt x="71257" y="278748"/>
                  </a:lnTo>
                  <a:lnTo>
                    <a:pt x="88776" y="288575"/>
                  </a:lnTo>
                  <a:lnTo>
                    <a:pt x="110230" y="292179"/>
                  </a:lnTo>
                  <a:lnTo>
                    <a:pt x="88776" y="295782"/>
                  </a:lnTo>
                  <a:lnTo>
                    <a:pt x="71257" y="305609"/>
                  </a:lnTo>
                  <a:lnTo>
                    <a:pt x="59446" y="320184"/>
                  </a:lnTo>
                  <a:lnTo>
                    <a:pt x="55114" y="338033"/>
                  </a:lnTo>
                  <a:lnTo>
                    <a:pt x="55114" y="727617"/>
                  </a:lnTo>
                  <a:lnTo>
                    <a:pt x="50783" y="745465"/>
                  </a:lnTo>
                  <a:lnTo>
                    <a:pt x="38972" y="760040"/>
                  </a:lnTo>
                  <a:lnTo>
                    <a:pt x="21453" y="769867"/>
                  </a:lnTo>
                  <a:lnTo>
                    <a:pt x="0" y="77347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39" name="Google Shape;1439;p80"/>
          <p:cNvSpPr txBox="1"/>
          <p:nvPr/>
        </p:nvSpPr>
        <p:spPr>
          <a:xfrm>
            <a:off x="7731214" y="2462276"/>
            <a:ext cx="2293620" cy="385445"/>
          </a:xfrm>
          <a:prstGeom prst="rect">
            <a:avLst/>
          </a:prstGeom>
          <a:noFill/>
          <a:ln>
            <a:noFill/>
          </a:ln>
        </p:spPr>
        <p:txBody>
          <a:bodyPr anchorCtr="0" anchor="t" bIns="0" lIns="0" spcFirstLastPara="1" rIns="0" wrap="square" tIns="23475">
            <a:spAutoFit/>
          </a:bodyPr>
          <a:lstStyle/>
          <a:p>
            <a:pPr indent="0" lvl="0" marL="12700" marR="5080" rtl="0" algn="l">
              <a:lnSpc>
                <a:spcPct val="1158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When used on a string, it returns the  number of characters</a:t>
            </a:r>
            <a:endParaRPr b="0" i="0" sz="1200" u="none" cap="none" strike="noStrike">
              <a:solidFill>
                <a:schemeClr val="dk1"/>
              </a:solidFill>
              <a:latin typeface="Trebuchet MS"/>
              <a:ea typeface="Trebuchet MS"/>
              <a:cs typeface="Trebuchet MS"/>
              <a:sym typeface="Trebuchet MS"/>
            </a:endParaRPr>
          </a:p>
        </p:txBody>
      </p:sp>
      <p:grpSp>
        <p:nvGrpSpPr>
          <p:cNvPr id="1440" name="Google Shape;1440;p80"/>
          <p:cNvGrpSpPr/>
          <p:nvPr/>
        </p:nvGrpSpPr>
        <p:grpSpPr>
          <a:xfrm>
            <a:off x="2576864" y="4108352"/>
            <a:ext cx="7139955" cy="1069047"/>
            <a:chOff x="2576864" y="4108352"/>
            <a:chExt cx="7139955" cy="1069047"/>
          </a:xfrm>
        </p:grpSpPr>
        <p:pic>
          <p:nvPicPr>
            <p:cNvPr id="1441" name="Google Shape;1441;p80"/>
            <p:cNvPicPr preferRelativeResize="0"/>
            <p:nvPr/>
          </p:nvPicPr>
          <p:blipFill rotWithShape="1">
            <a:blip r:embed="rId7">
              <a:alphaModFix/>
            </a:blip>
            <a:srcRect b="0" l="0" r="0" t="0"/>
            <a:stretch/>
          </p:blipFill>
          <p:spPr>
            <a:xfrm>
              <a:off x="2576864" y="4108352"/>
              <a:ext cx="6784331" cy="1069047"/>
            </a:xfrm>
            <a:prstGeom prst="rect">
              <a:avLst/>
            </a:prstGeom>
            <a:noFill/>
            <a:ln>
              <a:noFill/>
            </a:ln>
          </p:spPr>
        </p:pic>
        <p:pic>
          <p:nvPicPr>
            <p:cNvPr id="1442" name="Google Shape;1442;p80"/>
            <p:cNvPicPr preferRelativeResize="0"/>
            <p:nvPr/>
          </p:nvPicPr>
          <p:blipFill rotWithShape="1">
            <a:blip r:embed="rId8">
              <a:alphaModFix/>
            </a:blip>
            <a:srcRect b="0" l="0" r="0" t="0"/>
            <a:stretch/>
          </p:blipFill>
          <p:spPr>
            <a:xfrm>
              <a:off x="9361195" y="4112552"/>
              <a:ext cx="250328" cy="774598"/>
            </a:xfrm>
            <a:prstGeom prst="rect">
              <a:avLst/>
            </a:prstGeom>
            <a:noFill/>
            <a:ln>
              <a:noFill/>
            </a:ln>
          </p:spPr>
        </p:pic>
        <p:sp>
          <p:nvSpPr>
            <p:cNvPr id="1443" name="Google Shape;1443;p80"/>
            <p:cNvSpPr/>
            <p:nvPr/>
          </p:nvSpPr>
          <p:spPr>
            <a:xfrm>
              <a:off x="9606330" y="4111421"/>
              <a:ext cx="110489" cy="774065"/>
            </a:xfrm>
            <a:custGeom>
              <a:rect b="b" l="l" r="r" t="t"/>
              <a:pathLst>
                <a:path extrusionOk="0" h="774064" w="110490">
                  <a:moveTo>
                    <a:pt x="0" y="0"/>
                  </a:moveTo>
                  <a:lnTo>
                    <a:pt x="21453" y="3603"/>
                  </a:lnTo>
                  <a:lnTo>
                    <a:pt x="38972" y="13430"/>
                  </a:lnTo>
                  <a:lnTo>
                    <a:pt x="50783" y="28005"/>
                  </a:lnTo>
                  <a:lnTo>
                    <a:pt x="55114" y="45854"/>
                  </a:lnTo>
                  <a:lnTo>
                    <a:pt x="55114" y="171514"/>
                  </a:lnTo>
                  <a:lnTo>
                    <a:pt x="59446" y="189362"/>
                  </a:lnTo>
                  <a:lnTo>
                    <a:pt x="71257" y="203938"/>
                  </a:lnTo>
                  <a:lnTo>
                    <a:pt x="88776" y="213765"/>
                  </a:lnTo>
                  <a:lnTo>
                    <a:pt x="110230" y="217369"/>
                  </a:lnTo>
                  <a:lnTo>
                    <a:pt x="88776" y="220972"/>
                  </a:lnTo>
                  <a:lnTo>
                    <a:pt x="71257" y="230799"/>
                  </a:lnTo>
                  <a:lnTo>
                    <a:pt x="59446" y="245374"/>
                  </a:lnTo>
                  <a:lnTo>
                    <a:pt x="55114" y="263223"/>
                  </a:lnTo>
                  <a:lnTo>
                    <a:pt x="55114" y="727617"/>
                  </a:lnTo>
                  <a:lnTo>
                    <a:pt x="50783" y="745465"/>
                  </a:lnTo>
                  <a:lnTo>
                    <a:pt x="38972" y="760040"/>
                  </a:lnTo>
                  <a:lnTo>
                    <a:pt x="21453" y="769867"/>
                  </a:lnTo>
                  <a:lnTo>
                    <a:pt x="0" y="77347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44" name="Google Shape;1444;p80"/>
          <p:cNvSpPr txBox="1"/>
          <p:nvPr/>
        </p:nvSpPr>
        <p:spPr>
          <a:xfrm>
            <a:off x="9822840" y="4108195"/>
            <a:ext cx="2042795"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When used on a list, it returns  the number of elements within it  (more on lists later!)</a:t>
            </a:r>
            <a:endParaRPr b="0" i="0" sz="1200" u="none" cap="none" strike="noStrike">
              <a:solidFill>
                <a:schemeClr val="dk1"/>
              </a:solidFill>
              <a:latin typeface="Trebuchet MS"/>
              <a:ea typeface="Trebuchet MS"/>
              <a:cs typeface="Trebuchet MS"/>
              <a:sym typeface="Trebuchet MS"/>
            </a:endParaRPr>
          </a:p>
        </p:txBody>
      </p:sp>
      <p:sp>
        <p:nvSpPr>
          <p:cNvPr id="1445" name="Google Shape;1445;p80"/>
          <p:cNvSpPr/>
          <p:nvPr/>
        </p:nvSpPr>
        <p:spPr>
          <a:xfrm>
            <a:off x="256566" y="3987038"/>
            <a:ext cx="1642110" cy="1417955"/>
          </a:xfrm>
          <a:custGeom>
            <a:rect b="b" l="l" r="r" t="t"/>
            <a:pathLst>
              <a:path extrusionOk="0" h="1417954" w="1642110">
                <a:moveTo>
                  <a:pt x="1642019" y="0"/>
                </a:moveTo>
                <a:lnTo>
                  <a:pt x="0" y="0"/>
                </a:lnTo>
                <a:lnTo>
                  <a:pt x="0" y="1417713"/>
                </a:lnTo>
                <a:lnTo>
                  <a:pt x="1642019" y="1417713"/>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6" name="Google Shape;1446;p80"/>
          <p:cNvSpPr/>
          <p:nvPr/>
        </p:nvSpPr>
        <p:spPr>
          <a:xfrm>
            <a:off x="256566" y="1838667"/>
            <a:ext cx="1642110" cy="1428115"/>
          </a:xfrm>
          <a:custGeom>
            <a:rect b="b" l="l" r="r" t="t"/>
            <a:pathLst>
              <a:path extrusionOk="0" h="1428114" w="1642110">
                <a:moveTo>
                  <a:pt x="1642019" y="0"/>
                </a:moveTo>
                <a:lnTo>
                  <a:pt x="0" y="0"/>
                </a:lnTo>
                <a:lnTo>
                  <a:pt x="0" y="1427734"/>
                </a:lnTo>
                <a:lnTo>
                  <a:pt x="1642019" y="1427734"/>
                </a:lnTo>
                <a:lnTo>
                  <a:pt x="1642019"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7" name="Google Shape;1447;p8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1524000" y="867096"/>
            <a:ext cx="9144000" cy="5143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1" name="Shape 1451"/>
        <p:cNvGrpSpPr/>
        <p:nvPr/>
      </p:nvGrpSpPr>
      <p:grpSpPr>
        <a:xfrm>
          <a:off x="0" y="0"/>
          <a:ext cx="0" cy="0"/>
          <a:chOff x="0" y="0"/>
          <a:chExt cx="0" cy="0"/>
        </a:xfrm>
      </p:grpSpPr>
      <p:sp>
        <p:nvSpPr>
          <p:cNvPr id="1452" name="Google Shape;1452;p81"/>
          <p:cNvSpPr txBox="1"/>
          <p:nvPr>
            <p:ph type="title"/>
          </p:nvPr>
        </p:nvSpPr>
        <p:spPr>
          <a:xfrm>
            <a:off x="5074449" y="254509"/>
            <a:ext cx="20434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METHODS</a:t>
            </a:r>
            <a:endParaRPr/>
          </a:p>
        </p:txBody>
      </p:sp>
      <p:grpSp>
        <p:nvGrpSpPr>
          <p:cNvPr id="1453" name="Google Shape;1453;p81"/>
          <p:cNvGrpSpPr/>
          <p:nvPr/>
        </p:nvGrpSpPr>
        <p:grpSpPr>
          <a:xfrm>
            <a:off x="215737" y="324764"/>
            <a:ext cx="11760603" cy="1054100"/>
            <a:chOff x="215737" y="324764"/>
            <a:chExt cx="11760603" cy="1054100"/>
          </a:xfrm>
        </p:grpSpPr>
        <p:pic>
          <p:nvPicPr>
            <p:cNvPr id="1454" name="Google Shape;1454;p8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455" name="Google Shape;1455;p8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56" name="Google Shape;1456;p81"/>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sp>
        <p:nvSpPr>
          <p:cNvPr id="1457" name="Google Shape;1457;p81"/>
          <p:cNvSpPr txBox="1"/>
          <p:nvPr/>
        </p:nvSpPr>
        <p:spPr>
          <a:xfrm>
            <a:off x="2691498" y="1549908"/>
            <a:ext cx="773303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Methods </a:t>
            </a:r>
            <a:r>
              <a:rPr b="0" i="0" lang="en-US" sz="2000" u="none" cap="none" strike="noStrike">
                <a:solidFill>
                  <a:srgbClr val="404040"/>
                </a:solidFill>
                <a:latin typeface="Tahoma"/>
                <a:ea typeface="Tahoma"/>
                <a:cs typeface="Tahoma"/>
                <a:sym typeface="Tahoma"/>
              </a:rPr>
              <a:t>are functions that only apply to a specific data type or object</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We call them by following the object with a period then the method name</a:t>
            </a:r>
            <a:endParaRPr b="0" i="0" sz="1600" u="none" cap="none" strike="noStrike">
              <a:solidFill>
                <a:schemeClr val="dk1"/>
              </a:solidFill>
              <a:latin typeface="Tahoma"/>
              <a:ea typeface="Tahoma"/>
              <a:cs typeface="Tahoma"/>
              <a:sym typeface="Tahoma"/>
            </a:endParaRPr>
          </a:p>
        </p:txBody>
      </p:sp>
      <p:grpSp>
        <p:nvGrpSpPr>
          <p:cNvPr id="1458" name="Google Shape;1458;p81"/>
          <p:cNvGrpSpPr/>
          <p:nvPr/>
        </p:nvGrpSpPr>
        <p:grpSpPr>
          <a:xfrm>
            <a:off x="2790620" y="2803779"/>
            <a:ext cx="5079073" cy="1641462"/>
            <a:chOff x="2790620" y="2803779"/>
            <a:chExt cx="5079073" cy="1641462"/>
          </a:xfrm>
        </p:grpSpPr>
        <p:pic>
          <p:nvPicPr>
            <p:cNvPr id="1459" name="Google Shape;1459;p81"/>
            <p:cNvPicPr preferRelativeResize="0"/>
            <p:nvPr/>
          </p:nvPicPr>
          <p:blipFill rotWithShape="1">
            <a:blip r:embed="rId5">
              <a:alphaModFix/>
            </a:blip>
            <a:srcRect b="0" l="0" r="0" t="0"/>
            <a:stretch/>
          </p:blipFill>
          <p:spPr>
            <a:xfrm>
              <a:off x="2790620" y="2846833"/>
              <a:ext cx="4773156" cy="1463861"/>
            </a:xfrm>
            <a:prstGeom prst="rect">
              <a:avLst/>
            </a:prstGeom>
            <a:noFill/>
            <a:ln>
              <a:noFill/>
            </a:ln>
          </p:spPr>
        </p:pic>
        <p:pic>
          <p:nvPicPr>
            <p:cNvPr id="1460" name="Google Shape;1460;p81"/>
            <p:cNvPicPr preferRelativeResize="0"/>
            <p:nvPr/>
          </p:nvPicPr>
          <p:blipFill rotWithShape="1">
            <a:blip r:embed="rId6">
              <a:alphaModFix/>
            </a:blip>
            <a:srcRect b="0" l="0" r="0" t="0"/>
            <a:stretch/>
          </p:blipFill>
          <p:spPr>
            <a:xfrm>
              <a:off x="7505903" y="2803779"/>
              <a:ext cx="253301" cy="1641462"/>
            </a:xfrm>
            <a:prstGeom prst="rect">
              <a:avLst/>
            </a:prstGeom>
            <a:noFill/>
            <a:ln>
              <a:noFill/>
            </a:ln>
          </p:spPr>
        </p:pic>
        <p:sp>
          <p:nvSpPr>
            <p:cNvPr id="1461" name="Google Shape;1461;p81"/>
            <p:cNvSpPr/>
            <p:nvPr/>
          </p:nvSpPr>
          <p:spPr>
            <a:xfrm>
              <a:off x="7759204" y="3454552"/>
              <a:ext cx="110489" cy="822960"/>
            </a:xfrm>
            <a:custGeom>
              <a:rect b="b" l="l" r="r" t="t"/>
              <a:pathLst>
                <a:path extrusionOk="0" h="822960" w="110490">
                  <a:moveTo>
                    <a:pt x="0" y="0"/>
                  </a:moveTo>
                  <a:lnTo>
                    <a:pt x="21453" y="3603"/>
                  </a:lnTo>
                  <a:lnTo>
                    <a:pt x="38971" y="13430"/>
                  </a:lnTo>
                  <a:lnTo>
                    <a:pt x="50783" y="28005"/>
                  </a:lnTo>
                  <a:lnTo>
                    <a:pt x="55114" y="45854"/>
                  </a:lnTo>
                  <a:lnTo>
                    <a:pt x="55114" y="185423"/>
                  </a:lnTo>
                  <a:lnTo>
                    <a:pt x="59445" y="203271"/>
                  </a:lnTo>
                  <a:lnTo>
                    <a:pt x="71257" y="217846"/>
                  </a:lnTo>
                  <a:lnTo>
                    <a:pt x="88775" y="227673"/>
                  </a:lnTo>
                  <a:lnTo>
                    <a:pt x="110229" y="231277"/>
                  </a:lnTo>
                  <a:lnTo>
                    <a:pt x="88775" y="234880"/>
                  </a:lnTo>
                  <a:lnTo>
                    <a:pt x="71257" y="244707"/>
                  </a:lnTo>
                  <a:lnTo>
                    <a:pt x="59445" y="259282"/>
                  </a:lnTo>
                  <a:lnTo>
                    <a:pt x="55114" y="277131"/>
                  </a:lnTo>
                  <a:lnTo>
                    <a:pt x="55114" y="777106"/>
                  </a:lnTo>
                  <a:lnTo>
                    <a:pt x="50783" y="794954"/>
                  </a:lnTo>
                  <a:lnTo>
                    <a:pt x="38971" y="809529"/>
                  </a:lnTo>
                  <a:lnTo>
                    <a:pt x="21453" y="819356"/>
                  </a:lnTo>
                  <a:lnTo>
                    <a:pt x="0" y="82296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62" name="Google Shape;1462;p81"/>
          <p:cNvSpPr txBox="1"/>
          <p:nvPr/>
        </p:nvSpPr>
        <p:spPr>
          <a:xfrm>
            <a:off x="7975713" y="3480891"/>
            <a:ext cx="2727960" cy="393700"/>
          </a:xfrm>
          <a:prstGeom prst="rect">
            <a:avLst/>
          </a:prstGeom>
          <a:noFill/>
          <a:ln>
            <a:noFill/>
          </a:ln>
        </p:spPr>
        <p:txBody>
          <a:bodyPr anchorCtr="0" anchor="t" bIns="0" lIns="0" spcFirstLastPara="1" rIns="0" wrap="square" tIns="32375">
            <a:spAutoFit/>
          </a:bodyPr>
          <a:lstStyle/>
          <a:p>
            <a:pPr indent="0" lvl="0" marL="12700" marR="508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replace is a </a:t>
            </a:r>
            <a:r>
              <a:rPr b="1" i="1" lang="en-US" sz="1250" u="none" cap="none" strike="noStrike">
                <a:solidFill>
                  <a:srgbClr val="404040"/>
                </a:solidFill>
                <a:latin typeface="Trebuchet MS"/>
                <a:ea typeface="Trebuchet MS"/>
                <a:cs typeface="Trebuchet MS"/>
                <a:sym typeface="Trebuchet MS"/>
              </a:rPr>
              <a:t>string method </a:t>
            </a:r>
            <a:r>
              <a:rPr b="0" i="1" lang="en-US" sz="1200" u="none" cap="none" strike="noStrike">
                <a:solidFill>
                  <a:srgbClr val="404040"/>
                </a:solidFill>
                <a:latin typeface="Trebuchet MS"/>
                <a:ea typeface="Trebuchet MS"/>
                <a:cs typeface="Trebuchet MS"/>
                <a:sym typeface="Trebuchet MS"/>
              </a:rPr>
              <a:t>being applied to  message, which is a string</a:t>
            </a:r>
            <a:endParaRPr b="0" i="0" sz="1200" u="none" cap="none" strike="noStrike">
              <a:solidFill>
                <a:schemeClr val="dk1"/>
              </a:solidFill>
              <a:latin typeface="Trebuchet MS"/>
              <a:ea typeface="Trebuchet MS"/>
              <a:cs typeface="Trebuchet MS"/>
              <a:sym typeface="Trebuchet MS"/>
            </a:endParaRPr>
          </a:p>
        </p:txBody>
      </p:sp>
      <p:sp>
        <p:nvSpPr>
          <p:cNvPr id="1463" name="Google Shape;1463;p81"/>
          <p:cNvSpPr/>
          <p:nvPr/>
        </p:nvSpPr>
        <p:spPr>
          <a:xfrm>
            <a:off x="8444242" y="4986477"/>
            <a:ext cx="137795" cy="1040765"/>
          </a:xfrm>
          <a:custGeom>
            <a:rect b="b" l="l" r="r" t="t"/>
            <a:pathLst>
              <a:path extrusionOk="0" h="1040764" w="137795">
                <a:moveTo>
                  <a:pt x="0" y="0"/>
                </a:moveTo>
                <a:lnTo>
                  <a:pt x="26815" y="4504"/>
                </a:lnTo>
                <a:lnTo>
                  <a:pt x="48713" y="16787"/>
                </a:lnTo>
                <a:lnTo>
                  <a:pt x="63477" y="35006"/>
                </a:lnTo>
                <a:lnTo>
                  <a:pt x="68891" y="57316"/>
                </a:lnTo>
                <a:lnTo>
                  <a:pt x="68891" y="235148"/>
                </a:lnTo>
                <a:lnTo>
                  <a:pt x="74305" y="257458"/>
                </a:lnTo>
                <a:lnTo>
                  <a:pt x="89069" y="275677"/>
                </a:lnTo>
                <a:lnTo>
                  <a:pt x="110967" y="287960"/>
                </a:lnTo>
                <a:lnTo>
                  <a:pt x="137783" y="292465"/>
                </a:lnTo>
                <a:lnTo>
                  <a:pt x="110967" y="296969"/>
                </a:lnTo>
                <a:lnTo>
                  <a:pt x="89069" y="309252"/>
                </a:lnTo>
                <a:lnTo>
                  <a:pt x="74305" y="327471"/>
                </a:lnTo>
                <a:lnTo>
                  <a:pt x="68891" y="349781"/>
                </a:lnTo>
                <a:lnTo>
                  <a:pt x="68891" y="983372"/>
                </a:lnTo>
                <a:lnTo>
                  <a:pt x="63477" y="1005684"/>
                </a:lnTo>
                <a:lnTo>
                  <a:pt x="48713" y="1023903"/>
                </a:lnTo>
                <a:lnTo>
                  <a:pt x="26815" y="1036186"/>
                </a:lnTo>
                <a:lnTo>
                  <a:pt x="0" y="104069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4" name="Google Shape;1464;p81"/>
          <p:cNvSpPr txBox="1"/>
          <p:nvPr/>
        </p:nvSpPr>
        <p:spPr>
          <a:xfrm>
            <a:off x="8660751" y="5126228"/>
            <a:ext cx="2670175" cy="387350"/>
          </a:xfrm>
          <a:prstGeom prst="rect">
            <a:avLst/>
          </a:prstGeom>
          <a:noFill/>
          <a:ln>
            <a:noFill/>
          </a:ln>
        </p:spPr>
        <p:txBody>
          <a:bodyPr anchorCtr="0" anchor="t" bIns="0" lIns="0" spcFirstLastPara="1" rIns="0" wrap="square" tIns="23475">
            <a:spAutoFit/>
          </a:bodyPr>
          <a:lstStyle/>
          <a:p>
            <a:pPr indent="0" lvl="0" marL="12700" marR="508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If you try to apply a string method to an  integer, you will receive an </a:t>
            </a:r>
            <a:r>
              <a:rPr b="1" i="1" lang="en-US" sz="1250" u="none" cap="none" strike="noStrike">
                <a:solidFill>
                  <a:srgbClr val="C00000"/>
                </a:solidFill>
                <a:latin typeface="Trebuchet MS"/>
                <a:ea typeface="Trebuchet MS"/>
                <a:cs typeface="Trebuchet MS"/>
                <a:sym typeface="Trebuchet MS"/>
              </a:rPr>
              <a:t>AttributeError</a:t>
            </a:r>
            <a:endParaRPr b="0" i="0" sz="1250" u="none" cap="none" strike="noStrike">
              <a:solidFill>
                <a:schemeClr val="dk1"/>
              </a:solidFill>
              <a:latin typeface="Trebuchet MS"/>
              <a:ea typeface="Trebuchet MS"/>
              <a:cs typeface="Trebuchet MS"/>
              <a:sym typeface="Trebuchet MS"/>
            </a:endParaRPr>
          </a:p>
        </p:txBody>
      </p:sp>
      <p:grpSp>
        <p:nvGrpSpPr>
          <p:cNvPr id="1465" name="Google Shape;1465;p81"/>
          <p:cNvGrpSpPr/>
          <p:nvPr/>
        </p:nvGrpSpPr>
        <p:grpSpPr>
          <a:xfrm>
            <a:off x="2747619" y="4855032"/>
            <a:ext cx="5546001" cy="1172134"/>
            <a:chOff x="2747619" y="4855032"/>
            <a:chExt cx="5546001" cy="1172134"/>
          </a:xfrm>
        </p:grpSpPr>
        <p:pic>
          <p:nvPicPr>
            <p:cNvPr id="1466" name="Google Shape;1466;p81"/>
            <p:cNvPicPr preferRelativeResize="0"/>
            <p:nvPr/>
          </p:nvPicPr>
          <p:blipFill rotWithShape="1">
            <a:blip r:embed="rId7">
              <a:alphaModFix/>
            </a:blip>
            <a:srcRect b="0" l="0" r="0" t="0"/>
            <a:stretch/>
          </p:blipFill>
          <p:spPr>
            <a:xfrm>
              <a:off x="2747619" y="4855032"/>
              <a:ext cx="2965195" cy="936167"/>
            </a:xfrm>
            <a:prstGeom prst="rect">
              <a:avLst/>
            </a:prstGeom>
            <a:noFill/>
            <a:ln>
              <a:noFill/>
            </a:ln>
          </p:spPr>
        </p:pic>
        <p:pic>
          <p:nvPicPr>
            <p:cNvPr id="1467" name="Google Shape;1467;p81"/>
            <p:cNvPicPr preferRelativeResize="0"/>
            <p:nvPr/>
          </p:nvPicPr>
          <p:blipFill rotWithShape="1">
            <a:blip r:embed="rId8">
              <a:alphaModFix/>
            </a:blip>
            <a:srcRect b="0" l="0" r="0" t="0"/>
            <a:stretch/>
          </p:blipFill>
          <p:spPr>
            <a:xfrm>
              <a:off x="2776131" y="5686318"/>
              <a:ext cx="5517489" cy="340848"/>
            </a:xfrm>
            <a:prstGeom prst="rect">
              <a:avLst/>
            </a:prstGeom>
            <a:noFill/>
            <a:ln>
              <a:noFill/>
            </a:ln>
          </p:spPr>
        </p:pic>
      </p:grpSp>
      <p:sp>
        <p:nvSpPr>
          <p:cNvPr id="1468" name="Google Shape;1468;p8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72" name="Shape 1472"/>
        <p:cNvGrpSpPr/>
        <p:nvPr/>
      </p:nvGrpSpPr>
      <p:grpSpPr>
        <a:xfrm>
          <a:off x="0" y="0"/>
          <a:ext cx="0" cy="0"/>
          <a:chOff x="0" y="0"/>
          <a:chExt cx="0" cy="0"/>
        </a:xfrm>
      </p:grpSpPr>
      <p:sp>
        <p:nvSpPr>
          <p:cNvPr id="1473" name="Google Shape;1473;p82"/>
          <p:cNvSpPr txBox="1"/>
          <p:nvPr>
            <p:ph type="title"/>
          </p:nvPr>
        </p:nvSpPr>
        <p:spPr>
          <a:xfrm>
            <a:off x="4304500" y="254509"/>
            <a:ext cx="358330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METHODS</a:t>
            </a:r>
            <a:endParaRPr/>
          </a:p>
        </p:txBody>
      </p:sp>
      <p:grpSp>
        <p:nvGrpSpPr>
          <p:cNvPr id="1474" name="Google Shape;1474;p82"/>
          <p:cNvGrpSpPr/>
          <p:nvPr/>
        </p:nvGrpSpPr>
        <p:grpSpPr>
          <a:xfrm>
            <a:off x="215737" y="324764"/>
            <a:ext cx="11760603" cy="1054100"/>
            <a:chOff x="215737" y="324764"/>
            <a:chExt cx="11760603" cy="1054100"/>
          </a:xfrm>
        </p:grpSpPr>
        <p:pic>
          <p:nvPicPr>
            <p:cNvPr id="1475" name="Google Shape;1475;p82"/>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476" name="Google Shape;1476;p8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77" name="Google Shape;1477;p82"/>
            <p:cNvPicPr preferRelativeResize="0"/>
            <p:nvPr/>
          </p:nvPicPr>
          <p:blipFill rotWithShape="1">
            <a:blip r:embed="rId4">
              <a:alphaModFix/>
            </a:blip>
            <a:srcRect b="0" l="0" r="0" t="0"/>
            <a:stretch/>
          </p:blipFill>
          <p:spPr>
            <a:xfrm>
              <a:off x="811466" y="523710"/>
              <a:ext cx="508419" cy="656018"/>
            </a:xfrm>
            <a:prstGeom prst="rect">
              <a:avLst/>
            </a:prstGeom>
            <a:noFill/>
            <a:ln>
              <a:noFill/>
            </a:ln>
          </p:spPr>
        </p:pic>
      </p:grpSp>
      <p:grpSp>
        <p:nvGrpSpPr>
          <p:cNvPr id="1478" name="Google Shape;1478;p82"/>
          <p:cNvGrpSpPr/>
          <p:nvPr/>
        </p:nvGrpSpPr>
        <p:grpSpPr>
          <a:xfrm>
            <a:off x="2694216" y="1510588"/>
            <a:ext cx="1353820" cy="548640"/>
            <a:chOff x="2694216" y="1510588"/>
            <a:chExt cx="1353820" cy="548640"/>
          </a:xfrm>
        </p:grpSpPr>
        <p:sp>
          <p:nvSpPr>
            <p:cNvPr id="1479" name="Google Shape;1479;p82"/>
            <p:cNvSpPr/>
            <p:nvPr/>
          </p:nvSpPr>
          <p:spPr>
            <a:xfrm>
              <a:off x="2694216" y="1510588"/>
              <a:ext cx="1353820" cy="548640"/>
            </a:xfrm>
            <a:custGeom>
              <a:rect b="b" l="l" r="r" t="t"/>
              <a:pathLst>
                <a:path extrusionOk="0" h="548639" w="1353820">
                  <a:moveTo>
                    <a:pt x="1353337" y="0"/>
                  </a:moveTo>
                  <a:lnTo>
                    <a:pt x="91439" y="0"/>
                  </a:lnTo>
                  <a:lnTo>
                    <a:pt x="55844" y="7186"/>
                  </a:lnTo>
                  <a:lnTo>
                    <a:pt x="26779" y="26784"/>
                  </a:lnTo>
                  <a:lnTo>
                    <a:pt x="7184" y="55849"/>
                  </a:lnTo>
                  <a:lnTo>
                    <a:pt x="0" y="91439"/>
                  </a:lnTo>
                  <a:lnTo>
                    <a:pt x="0" y="548639"/>
                  </a:lnTo>
                  <a:lnTo>
                    <a:pt x="1261897" y="548639"/>
                  </a:lnTo>
                  <a:lnTo>
                    <a:pt x="1297487" y="541455"/>
                  </a:lnTo>
                  <a:lnTo>
                    <a:pt x="1326553" y="521860"/>
                  </a:lnTo>
                  <a:lnTo>
                    <a:pt x="1346150" y="492795"/>
                  </a:lnTo>
                  <a:lnTo>
                    <a:pt x="1353337" y="457200"/>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80" name="Google Shape;1480;p82"/>
            <p:cNvPicPr preferRelativeResize="0"/>
            <p:nvPr/>
          </p:nvPicPr>
          <p:blipFill rotWithShape="1">
            <a:blip r:embed="rId5">
              <a:alphaModFix/>
            </a:blip>
            <a:srcRect b="0" l="0" r="0" t="0"/>
            <a:stretch/>
          </p:blipFill>
          <p:spPr>
            <a:xfrm>
              <a:off x="3154629" y="1697786"/>
              <a:ext cx="421893" cy="190626"/>
            </a:xfrm>
            <a:prstGeom prst="rect">
              <a:avLst/>
            </a:prstGeom>
            <a:noFill/>
            <a:ln>
              <a:noFill/>
            </a:ln>
          </p:spPr>
        </p:pic>
      </p:grpSp>
      <p:sp>
        <p:nvSpPr>
          <p:cNvPr id="1481" name="Google Shape;1481;p82"/>
          <p:cNvSpPr txBox="1"/>
          <p:nvPr/>
        </p:nvSpPr>
        <p:spPr>
          <a:xfrm>
            <a:off x="4138993" y="1510588"/>
            <a:ext cx="3927475" cy="548640"/>
          </a:xfrm>
          <a:prstGeom prst="rect">
            <a:avLst/>
          </a:prstGeom>
          <a:solidFill>
            <a:srgbClr val="F2F2F2"/>
          </a:solidFill>
          <a:ln>
            <a:noFill/>
          </a:ln>
        </p:spPr>
        <p:txBody>
          <a:bodyPr anchorCtr="0" anchor="t" bIns="0" lIns="0" spcFirstLastPara="1" rIns="0" wrap="square" tIns="1250">
            <a:sp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288290" marR="0" rtl="0" algn="l">
              <a:lnSpc>
                <a:spcPct val="100000"/>
              </a:lnSpc>
              <a:spcBef>
                <a:spcPts val="0"/>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Returns the index of the first instance of a given string</a:t>
            </a:r>
            <a:endParaRPr b="0" i="0" sz="1200" u="none" cap="none" strike="noStrike">
              <a:solidFill>
                <a:schemeClr val="dk1"/>
              </a:solidFill>
              <a:latin typeface="Trebuchet MS"/>
              <a:ea typeface="Trebuchet MS"/>
              <a:cs typeface="Trebuchet MS"/>
              <a:sym typeface="Trebuchet MS"/>
            </a:endParaRPr>
          </a:p>
        </p:txBody>
      </p:sp>
      <p:sp>
        <p:nvSpPr>
          <p:cNvPr id="1482" name="Google Shape;1482;p82"/>
          <p:cNvSpPr txBox="1"/>
          <p:nvPr/>
        </p:nvSpPr>
        <p:spPr>
          <a:xfrm>
            <a:off x="8236902" y="1652523"/>
            <a:ext cx="1669098"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.find(</a:t>
            </a:r>
            <a:r>
              <a:rPr b="1" i="1" lang="en-US" sz="1600" u="none" cap="none" strike="noStrike">
                <a:solidFill>
                  <a:srgbClr val="4472C4"/>
                </a:solidFill>
                <a:latin typeface="Trebuchet MS"/>
                <a:ea typeface="Trebuchet MS"/>
                <a:cs typeface="Trebuchet MS"/>
                <a:sym typeface="Trebuchet MS"/>
              </a:rPr>
              <a:t>string</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grpSp>
        <p:nvGrpSpPr>
          <p:cNvPr id="1483" name="Google Shape;1483;p82"/>
          <p:cNvGrpSpPr/>
          <p:nvPr/>
        </p:nvGrpSpPr>
        <p:grpSpPr>
          <a:xfrm>
            <a:off x="2694216" y="2211387"/>
            <a:ext cx="1353820" cy="548640"/>
            <a:chOff x="2694216" y="2211387"/>
            <a:chExt cx="1353820" cy="548640"/>
          </a:xfrm>
        </p:grpSpPr>
        <p:sp>
          <p:nvSpPr>
            <p:cNvPr id="1484" name="Google Shape;1484;p82"/>
            <p:cNvSpPr/>
            <p:nvPr/>
          </p:nvSpPr>
          <p:spPr>
            <a:xfrm>
              <a:off x="2694216" y="2211387"/>
              <a:ext cx="1353820" cy="548640"/>
            </a:xfrm>
            <a:custGeom>
              <a:rect b="b" l="l" r="r" t="t"/>
              <a:pathLst>
                <a:path extrusionOk="0" h="548639" w="1353820">
                  <a:moveTo>
                    <a:pt x="1353337" y="0"/>
                  </a:moveTo>
                  <a:lnTo>
                    <a:pt x="91439" y="0"/>
                  </a:lnTo>
                  <a:lnTo>
                    <a:pt x="55844" y="7184"/>
                  </a:lnTo>
                  <a:lnTo>
                    <a:pt x="26779" y="26779"/>
                  </a:lnTo>
                  <a:lnTo>
                    <a:pt x="7184" y="55844"/>
                  </a:lnTo>
                  <a:lnTo>
                    <a:pt x="0" y="91439"/>
                  </a:lnTo>
                  <a:lnTo>
                    <a:pt x="0" y="548639"/>
                  </a:lnTo>
                  <a:lnTo>
                    <a:pt x="1261897" y="548639"/>
                  </a:lnTo>
                  <a:lnTo>
                    <a:pt x="1297487" y="541453"/>
                  </a:lnTo>
                  <a:lnTo>
                    <a:pt x="1326553" y="521854"/>
                  </a:lnTo>
                  <a:lnTo>
                    <a:pt x="1346150" y="492784"/>
                  </a:lnTo>
                  <a:lnTo>
                    <a:pt x="1353337" y="457187"/>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85" name="Google Shape;1485;p82"/>
            <p:cNvPicPr preferRelativeResize="0"/>
            <p:nvPr/>
          </p:nvPicPr>
          <p:blipFill rotWithShape="1">
            <a:blip r:embed="rId6">
              <a:alphaModFix/>
            </a:blip>
            <a:srcRect b="0" l="0" r="0" t="0"/>
            <a:stretch/>
          </p:blipFill>
          <p:spPr>
            <a:xfrm>
              <a:off x="3054108" y="2454592"/>
              <a:ext cx="646366" cy="175259"/>
            </a:xfrm>
            <a:prstGeom prst="rect">
              <a:avLst/>
            </a:prstGeom>
            <a:noFill/>
            <a:ln>
              <a:noFill/>
            </a:ln>
          </p:spPr>
        </p:pic>
      </p:grpSp>
      <p:sp>
        <p:nvSpPr>
          <p:cNvPr id="1486" name="Google Shape;1486;p82"/>
          <p:cNvSpPr txBox="1"/>
          <p:nvPr/>
        </p:nvSpPr>
        <p:spPr>
          <a:xfrm>
            <a:off x="4138993" y="2211387"/>
            <a:ext cx="3927475" cy="548640"/>
          </a:xfrm>
          <a:prstGeom prst="rect">
            <a:avLst/>
          </a:prstGeom>
          <a:solidFill>
            <a:srgbClr val="F2F2F2"/>
          </a:solidFill>
          <a:ln>
            <a:noFill/>
          </a:ln>
        </p:spPr>
        <p:txBody>
          <a:bodyPr anchorCtr="0" anchor="t" bIns="0" lIns="0" spcFirstLastPara="1" rIns="0" wrap="square" tIns="1250">
            <a:sp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5"/>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Converts all characters in a string to uppercase</a:t>
            </a:r>
            <a:endParaRPr b="0" i="0" sz="1200" u="none" cap="none" strike="noStrike">
              <a:solidFill>
                <a:schemeClr val="dk1"/>
              </a:solidFill>
              <a:latin typeface="Trebuchet MS"/>
              <a:ea typeface="Trebuchet MS"/>
              <a:cs typeface="Trebuchet MS"/>
              <a:sym typeface="Trebuchet MS"/>
            </a:endParaRPr>
          </a:p>
        </p:txBody>
      </p:sp>
      <p:sp>
        <p:nvSpPr>
          <p:cNvPr id="1487" name="Google Shape;1487;p82"/>
          <p:cNvSpPr txBox="1"/>
          <p:nvPr/>
        </p:nvSpPr>
        <p:spPr>
          <a:xfrm>
            <a:off x="8236902" y="2353563"/>
            <a:ext cx="1260882"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.upper()</a:t>
            </a:r>
            <a:endParaRPr b="0" i="0" sz="1600" u="none" cap="none" strike="noStrike">
              <a:solidFill>
                <a:schemeClr val="dk1"/>
              </a:solidFill>
              <a:latin typeface="Tahoma"/>
              <a:ea typeface="Tahoma"/>
              <a:cs typeface="Tahoma"/>
              <a:sym typeface="Tahoma"/>
            </a:endParaRPr>
          </a:p>
        </p:txBody>
      </p:sp>
      <p:grpSp>
        <p:nvGrpSpPr>
          <p:cNvPr id="1488" name="Google Shape;1488;p82"/>
          <p:cNvGrpSpPr/>
          <p:nvPr/>
        </p:nvGrpSpPr>
        <p:grpSpPr>
          <a:xfrm>
            <a:off x="2694216" y="2912173"/>
            <a:ext cx="1353820" cy="548640"/>
            <a:chOff x="2694216" y="2912173"/>
            <a:chExt cx="1353820" cy="548640"/>
          </a:xfrm>
        </p:grpSpPr>
        <p:sp>
          <p:nvSpPr>
            <p:cNvPr id="1489" name="Google Shape;1489;p82"/>
            <p:cNvSpPr/>
            <p:nvPr/>
          </p:nvSpPr>
          <p:spPr>
            <a:xfrm>
              <a:off x="2694216" y="2912173"/>
              <a:ext cx="1353820" cy="548640"/>
            </a:xfrm>
            <a:custGeom>
              <a:rect b="b" l="l" r="r" t="t"/>
              <a:pathLst>
                <a:path extrusionOk="0" h="548639" w="1353820">
                  <a:moveTo>
                    <a:pt x="1353337" y="0"/>
                  </a:moveTo>
                  <a:lnTo>
                    <a:pt x="91439" y="0"/>
                  </a:lnTo>
                  <a:lnTo>
                    <a:pt x="55844" y="7184"/>
                  </a:lnTo>
                  <a:lnTo>
                    <a:pt x="26779" y="26779"/>
                  </a:lnTo>
                  <a:lnTo>
                    <a:pt x="7184" y="55844"/>
                  </a:lnTo>
                  <a:lnTo>
                    <a:pt x="0" y="91439"/>
                  </a:lnTo>
                  <a:lnTo>
                    <a:pt x="0" y="548639"/>
                  </a:lnTo>
                  <a:lnTo>
                    <a:pt x="1261897" y="548639"/>
                  </a:lnTo>
                  <a:lnTo>
                    <a:pt x="1297487" y="541453"/>
                  </a:lnTo>
                  <a:lnTo>
                    <a:pt x="1326553" y="521855"/>
                  </a:lnTo>
                  <a:lnTo>
                    <a:pt x="1346150" y="492790"/>
                  </a:lnTo>
                  <a:lnTo>
                    <a:pt x="1353337" y="457200"/>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90" name="Google Shape;1490;p82"/>
            <p:cNvPicPr preferRelativeResize="0"/>
            <p:nvPr/>
          </p:nvPicPr>
          <p:blipFill rotWithShape="1">
            <a:blip r:embed="rId7">
              <a:alphaModFix/>
            </a:blip>
            <a:srcRect b="0" l="0" r="0" t="0"/>
            <a:stretch/>
          </p:blipFill>
          <p:spPr>
            <a:xfrm>
              <a:off x="3065284" y="3099371"/>
              <a:ext cx="625665" cy="190626"/>
            </a:xfrm>
            <a:prstGeom prst="rect">
              <a:avLst/>
            </a:prstGeom>
            <a:noFill/>
            <a:ln>
              <a:noFill/>
            </a:ln>
          </p:spPr>
        </p:pic>
      </p:grpSp>
      <p:sp>
        <p:nvSpPr>
          <p:cNvPr id="1491" name="Google Shape;1491;p82"/>
          <p:cNvSpPr txBox="1"/>
          <p:nvPr/>
        </p:nvSpPr>
        <p:spPr>
          <a:xfrm>
            <a:off x="4138993" y="2914764"/>
            <a:ext cx="3927475" cy="548640"/>
          </a:xfrm>
          <a:prstGeom prst="rect">
            <a:avLst/>
          </a:prstGeom>
          <a:solidFill>
            <a:srgbClr val="F2F2F2"/>
          </a:solidFill>
          <a:ln>
            <a:noFill/>
          </a:ln>
        </p:spPr>
        <p:txBody>
          <a:bodyPr anchorCtr="0" anchor="t" bIns="0" lIns="0" spcFirstLastPara="1" rIns="0" wrap="square" tIns="635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Converts all characters in a string to lowercase</a:t>
            </a:r>
            <a:endParaRPr b="0" i="0" sz="1200" u="none" cap="none" strike="noStrike">
              <a:solidFill>
                <a:schemeClr val="dk1"/>
              </a:solidFill>
              <a:latin typeface="Trebuchet MS"/>
              <a:ea typeface="Trebuchet MS"/>
              <a:cs typeface="Trebuchet MS"/>
              <a:sym typeface="Trebuchet MS"/>
            </a:endParaRPr>
          </a:p>
        </p:txBody>
      </p:sp>
      <p:sp>
        <p:nvSpPr>
          <p:cNvPr id="1492" name="Google Shape;1492;p82"/>
          <p:cNvSpPr txBox="1"/>
          <p:nvPr/>
        </p:nvSpPr>
        <p:spPr>
          <a:xfrm>
            <a:off x="8236901" y="3057651"/>
            <a:ext cx="1524635"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.lower()</a:t>
            </a:r>
            <a:endParaRPr b="0" i="0" sz="1600" u="none" cap="none" strike="noStrike">
              <a:solidFill>
                <a:schemeClr val="dk1"/>
              </a:solidFill>
              <a:latin typeface="Tahoma"/>
              <a:ea typeface="Tahoma"/>
              <a:cs typeface="Tahoma"/>
              <a:sym typeface="Tahoma"/>
            </a:endParaRPr>
          </a:p>
        </p:txBody>
      </p:sp>
      <p:grpSp>
        <p:nvGrpSpPr>
          <p:cNvPr id="1493" name="Google Shape;1493;p82"/>
          <p:cNvGrpSpPr/>
          <p:nvPr/>
        </p:nvGrpSpPr>
        <p:grpSpPr>
          <a:xfrm>
            <a:off x="2694216" y="3615550"/>
            <a:ext cx="1353820" cy="548640"/>
            <a:chOff x="2694216" y="3615550"/>
            <a:chExt cx="1353820" cy="548640"/>
          </a:xfrm>
        </p:grpSpPr>
        <p:sp>
          <p:nvSpPr>
            <p:cNvPr id="1494" name="Google Shape;1494;p82"/>
            <p:cNvSpPr/>
            <p:nvPr/>
          </p:nvSpPr>
          <p:spPr>
            <a:xfrm>
              <a:off x="2694216" y="3615550"/>
              <a:ext cx="1353820" cy="548640"/>
            </a:xfrm>
            <a:custGeom>
              <a:rect b="b" l="l" r="r" t="t"/>
              <a:pathLst>
                <a:path extrusionOk="0" h="548639" w="1353820">
                  <a:moveTo>
                    <a:pt x="1353337" y="0"/>
                  </a:moveTo>
                  <a:lnTo>
                    <a:pt x="91439" y="0"/>
                  </a:lnTo>
                  <a:lnTo>
                    <a:pt x="55844" y="7186"/>
                  </a:lnTo>
                  <a:lnTo>
                    <a:pt x="26779" y="26784"/>
                  </a:lnTo>
                  <a:lnTo>
                    <a:pt x="7184" y="55849"/>
                  </a:lnTo>
                  <a:lnTo>
                    <a:pt x="0" y="91440"/>
                  </a:lnTo>
                  <a:lnTo>
                    <a:pt x="0" y="548640"/>
                  </a:lnTo>
                  <a:lnTo>
                    <a:pt x="1261897" y="548640"/>
                  </a:lnTo>
                  <a:lnTo>
                    <a:pt x="1297487" y="541453"/>
                  </a:lnTo>
                  <a:lnTo>
                    <a:pt x="1326553" y="521855"/>
                  </a:lnTo>
                  <a:lnTo>
                    <a:pt x="1346150" y="492790"/>
                  </a:lnTo>
                  <a:lnTo>
                    <a:pt x="1353337" y="457200"/>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495" name="Google Shape;1495;p82"/>
            <p:cNvPicPr preferRelativeResize="0"/>
            <p:nvPr/>
          </p:nvPicPr>
          <p:blipFill rotWithShape="1">
            <a:blip r:embed="rId8">
              <a:alphaModFix/>
            </a:blip>
            <a:srcRect b="0" l="0" r="0" t="0"/>
            <a:stretch/>
          </p:blipFill>
          <p:spPr>
            <a:xfrm>
              <a:off x="3121520" y="3803129"/>
              <a:ext cx="495871" cy="230885"/>
            </a:xfrm>
            <a:prstGeom prst="rect">
              <a:avLst/>
            </a:prstGeom>
            <a:noFill/>
            <a:ln>
              <a:noFill/>
            </a:ln>
          </p:spPr>
        </p:pic>
      </p:grpSp>
      <p:sp>
        <p:nvSpPr>
          <p:cNvPr id="1496" name="Google Shape;1496;p82"/>
          <p:cNvSpPr txBox="1"/>
          <p:nvPr/>
        </p:nvSpPr>
        <p:spPr>
          <a:xfrm>
            <a:off x="4138993" y="3615550"/>
            <a:ext cx="3927475" cy="548640"/>
          </a:xfrm>
          <a:prstGeom prst="rect">
            <a:avLst/>
          </a:prstGeom>
          <a:solidFill>
            <a:srgbClr val="F2F2F2"/>
          </a:solidFill>
          <a:ln>
            <a:noFill/>
          </a:ln>
        </p:spPr>
        <p:txBody>
          <a:bodyPr anchorCtr="0" anchor="t" bIns="0" lIns="0" spcFirstLastPara="1" rIns="0" wrap="square" tIns="99050">
            <a:spAutoFit/>
          </a:bodyPr>
          <a:lstStyle/>
          <a:p>
            <a:pPr indent="-1142365" lvl="0" marL="1261110" marR="112395" rtl="0" algn="l">
              <a:lnSpc>
                <a:spcPct val="118333"/>
              </a:lnSpc>
              <a:spcBef>
                <a:spcPts val="0"/>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Removes leading and trailing spaces, or any other character  specified, from a string</a:t>
            </a:r>
            <a:endParaRPr b="0" i="0" sz="1200" u="none" cap="none" strike="noStrike">
              <a:solidFill>
                <a:schemeClr val="dk1"/>
              </a:solidFill>
              <a:latin typeface="Trebuchet MS"/>
              <a:ea typeface="Trebuchet MS"/>
              <a:cs typeface="Trebuchet MS"/>
              <a:sym typeface="Trebuchet MS"/>
            </a:endParaRPr>
          </a:p>
        </p:txBody>
      </p:sp>
      <p:sp>
        <p:nvSpPr>
          <p:cNvPr id="1497" name="Google Shape;1497;p82"/>
          <p:cNvSpPr txBox="1"/>
          <p:nvPr/>
        </p:nvSpPr>
        <p:spPr>
          <a:xfrm>
            <a:off x="8236902" y="3755644"/>
            <a:ext cx="2908618"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.strip(</a:t>
            </a:r>
            <a:r>
              <a:rPr b="1" i="1" lang="en-US" sz="1600" u="none" cap="none" strike="noStrike">
                <a:solidFill>
                  <a:srgbClr val="4472C4"/>
                </a:solidFill>
                <a:latin typeface="Trebuchet MS"/>
                <a:ea typeface="Trebuchet MS"/>
                <a:cs typeface="Trebuchet MS"/>
                <a:sym typeface="Trebuchet MS"/>
              </a:rPr>
              <a:t>optional string</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grpSp>
        <p:nvGrpSpPr>
          <p:cNvPr id="1498" name="Google Shape;1498;p82"/>
          <p:cNvGrpSpPr/>
          <p:nvPr/>
        </p:nvGrpSpPr>
        <p:grpSpPr>
          <a:xfrm>
            <a:off x="2694216" y="4316336"/>
            <a:ext cx="1353820" cy="548640"/>
            <a:chOff x="2694216" y="4316336"/>
            <a:chExt cx="1353820" cy="548640"/>
          </a:xfrm>
        </p:grpSpPr>
        <p:sp>
          <p:nvSpPr>
            <p:cNvPr id="1499" name="Google Shape;1499;p82"/>
            <p:cNvSpPr/>
            <p:nvPr/>
          </p:nvSpPr>
          <p:spPr>
            <a:xfrm>
              <a:off x="2694216" y="4316336"/>
              <a:ext cx="1353820" cy="548640"/>
            </a:xfrm>
            <a:custGeom>
              <a:rect b="b" l="l" r="r" t="t"/>
              <a:pathLst>
                <a:path extrusionOk="0" h="548639" w="1353820">
                  <a:moveTo>
                    <a:pt x="1353337" y="0"/>
                  </a:moveTo>
                  <a:lnTo>
                    <a:pt x="91439" y="0"/>
                  </a:lnTo>
                  <a:lnTo>
                    <a:pt x="55844" y="7186"/>
                  </a:lnTo>
                  <a:lnTo>
                    <a:pt x="26779" y="26784"/>
                  </a:lnTo>
                  <a:lnTo>
                    <a:pt x="7184" y="55849"/>
                  </a:lnTo>
                  <a:lnTo>
                    <a:pt x="0" y="91439"/>
                  </a:lnTo>
                  <a:lnTo>
                    <a:pt x="0" y="548639"/>
                  </a:lnTo>
                  <a:lnTo>
                    <a:pt x="1261897" y="548639"/>
                  </a:lnTo>
                  <a:lnTo>
                    <a:pt x="1297487" y="541455"/>
                  </a:lnTo>
                  <a:lnTo>
                    <a:pt x="1326553" y="521860"/>
                  </a:lnTo>
                  <a:lnTo>
                    <a:pt x="1346150" y="492795"/>
                  </a:lnTo>
                  <a:lnTo>
                    <a:pt x="1353337" y="457199"/>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00" name="Google Shape;1500;p82"/>
            <p:cNvPicPr preferRelativeResize="0"/>
            <p:nvPr/>
          </p:nvPicPr>
          <p:blipFill rotWithShape="1">
            <a:blip r:embed="rId9">
              <a:alphaModFix/>
            </a:blip>
            <a:srcRect b="0" l="0" r="0" t="0"/>
            <a:stretch/>
          </p:blipFill>
          <p:spPr>
            <a:xfrm>
              <a:off x="2974416" y="4503534"/>
              <a:ext cx="801068" cy="231266"/>
            </a:xfrm>
            <a:prstGeom prst="rect">
              <a:avLst/>
            </a:prstGeom>
            <a:noFill/>
            <a:ln>
              <a:noFill/>
            </a:ln>
          </p:spPr>
        </p:pic>
      </p:grpSp>
      <p:sp>
        <p:nvSpPr>
          <p:cNvPr id="1501" name="Google Shape;1501;p82"/>
          <p:cNvSpPr txBox="1"/>
          <p:nvPr/>
        </p:nvSpPr>
        <p:spPr>
          <a:xfrm>
            <a:off x="4138993" y="4321340"/>
            <a:ext cx="3927475" cy="548640"/>
          </a:xfrm>
          <a:prstGeom prst="rect">
            <a:avLst/>
          </a:prstGeom>
          <a:solidFill>
            <a:srgbClr val="F2F2F2"/>
          </a:solidFill>
          <a:ln>
            <a:noFill/>
          </a:ln>
        </p:spPr>
        <p:txBody>
          <a:bodyPr anchorCtr="0" anchor="t" bIns="0" lIns="0" spcFirstLastPara="1" rIns="0" wrap="square" tIns="625">
            <a:sp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343535" marR="0" rtl="0" algn="l">
              <a:lnSpc>
                <a:spcPct val="100000"/>
              </a:lnSpc>
              <a:spcBef>
                <a:spcPts val="0"/>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Substitutes a given string of characters with another</a:t>
            </a:r>
            <a:endParaRPr b="0" i="0" sz="1200" u="none" cap="none" strike="noStrike">
              <a:solidFill>
                <a:schemeClr val="dk1"/>
              </a:solidFill>
              <a:latin typeface="Trebuchet MS"/>
              <a:ea typeface="Trebuchet MS"/>
              <a:cs typeface="Trebuchet MS"/>
              <a:sym typeface="Trebuchet MS"/>
            </a:endParaRPr>
          </a:p>
        </p:txBody>
      </p:sp>
      <p:sp>
        <p:nvSpPr>
          <p:cNvPr id="1502" name="Google Shape;1502;p82"/>
          <p:cNvSpPr txBox="1"/>
          <p:nvPr/>
        </p:nvSpPr>
        <p:spPr>
          <a:xfrm>
            <a:off x="8236902" y="4462779"/>
            <a:ext cx="3927474" cy="505267"/>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.replace(</a:t>
            </a:r>
            <a:r>
              <a:rPr b="1" i="1" lang="en-US" sz="1600" u="none" cap="none" strike="noStrike">
                <a:solidFill>
                  <a:srgbClr val="4472C4"/>
                </a:solidFill>
                <a:latin typeface="Trebuchet MS"/>
                <a:ea typeface="Trebuchet MS"/>
                <a:cs typeface="Trebuchet MS"/>
                <a:sym typeface="Trebuchet MS"/>
              </a:rPr>
              <a:t>string to replace</a:t>
            </a:r>
            <a:r>
              <a:rPr b="1" i="1" lang="en-US" sz="1600" u="none" cap="none" strike="noStrike">
                <a:solidFill>
                  <a:srgbClr val="404040"/>
                </a:solidFill>
                <a:latin typeface="Trebuchet MS"/>
                <a:ea typeface="Trebuchet MS"/>
                <a:cs typeface="Trebuchet MS"/>
                <a:sym typeface="Trebuchet MS"/>
              </a:rPr>
              <a:t>, </a:t>
            </a:r>
            <a:r>
              <a:rPr b="1" i="1" lang="en-US" sz="1600" u="none" cap="none" strike="noStrike">
                <a:solidFill>
                  <a:srgbClr val="4472C4"/>
                </a:solidFill>
                <a:latin typeface="Trebuchet MS"/>
                <a:ea typeface="Trebuchet MS"/>
                <a:cs typeface="Trebuchet MS"/>
                <a:sym typeface="Trebuchet MS"/>
              </a:rPr>
              <a:t>replacement</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grpSp>
        <p:nvGrpSpPr>
          <p:cNvPr id="1503" name="Google Shape;1503;p82"/>
          <p:cNvGrpSpPr/>
          <p:nvPr/>
        </p:nvGrpSpPr>
        <p:grpSpPr>
          <a:xfrm>
            <a:off x="2694216" y="5022138"/>
            <a:ext cx="1353820" cy="548640"/>
            <a:chOff x="2694216" y="5022138"/>
            <a:chExt cx="1353820" cy="548640"/>
          </a:xfrm>
        </p:grpSpPr>
        <p:sp>
          <p:nvSpPr>
            <p:cNvPr id="1504" name="Google Shape;1504;p82"/>
            <p:cNvSpPr/>
            <p:nvPr/>
          </p:nvSpPr>
          <p:spPr>
            <a:xfrm>
              <a:off x="2694216" y="5022138"/>
              <a:ext cx="1353820" cy="548640"/>
            </a:xfrm>
            <a:custGeom>
              <a:rect b="b" l="l" r="r" t="t"/>
              <a:pathLst>
                <a:path extrusionOk="0" h="548639" w="1353820">
                  <a:moveTo>
                    <a:pt x="1353337" y="0"/>
                  </a:moveTo>
                  <a:lnTo>
                    <a:pt x="91439" y="0"/>
                  </a:lnTo>
                  <a:lnTo>
                    <a:pt x="55844" y="7184"/>
                  </a:lnTo>
                  <a:lnTo>
                    <a:pt x="26779" y="26779"/>
                  </a:lnTo>
                  <a:lnTo>
                    <a:pt x="7184" y="55844"/>
                  </a:lnTo>
                  <a:lnTo>
                    <a:pt x="0" y="91440"/>
                  </a:lnTo>
                  <a:lnTo>
                    <a:pt x="0" y="548640"/>
                  </a:lnTo>
                  <a:lnTo>
                    <a:pt x="1261897" y="548640"/>
                  </a:lnTo>
                  <a:lnTo>
                    <a:pt x="1297487" y="541453"/>
                  </a:lnTo>
                  <a:lnTo>
                    <a:pt x="1326553" y="521855"/>
                  </a:lnTo>
                  <a:lnTo>
                    <a:pt x="1346150" y="492790"/>
                  </a:lnTo>
                  <a:lnTo>
                    <a:pt x="1353337" y="457200"/>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05" name="Google Shape;1505;p82"/>
            <p:cNvPicPr preferRelativeResize="0"/>
            <p:nvPr/>
          </p:nvPicPr>
          <p:blipFill rotWithShape="1">
            <a:blip r:embed="rId10">
              <a:alphaModFix/>
            </a:blip>
            <a:srcRect b="0" l="0" r="0" t="0"/>
            <a:stretch/>
          </p:blipFill>
          <p:spPr>
            <a:xfrm>
              <a:off x="3137395" y="5209336"/>
              <a:ext cx="471042" cy="231266"/>
            </a:xfrm>
            <a:prstGeom prst="rect">
              <a:avLst/>
            </a:prstGeom>
            <a:noFill/>
            <a:ln>
              <a:noFill/>
            </a:ln>
          </p:spPr>
        </p:pic>
      </p:grpSp>
      <p:sp>
        <p:nvSpPr>
          <p:cNvPr id="1506" name="Google Shape;1506;p82"/>
          <p:cNvSpPr txBox="1"/>
          <p:nvPr/>
        </p:nvSpPr>
        <p:spPr>
          <a:xfrm>
            <a:off x="4138993" y="5022138"/>
            <a:ext cx="3927475" cy="548640"/>
          </a:xfrm>
          <a:prstGeom prst="rect">
            <a:avLst/>
          </a:prstGeom>
          <a:solidFill>
            <a:srgbClr val="F2F2F2"/>
          </a:solidFill>
          <a:ln>
            <a:noFill/>
          </a:ln>
        </p:spPr>
        <p:txBody>
          <a:bodyPr anchorCtr="0" anchor="t" bIns="0" lIns="0" spcFirstLastPara="1" rIns="0" wrap="square" tIns="1250">
            <a:sp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212090" marR="0" rtl="0" algn="l">
              <a:lnSpc>
                <a:spcPct val="100000"/>
              </a:lnSpc>
              <a:spcBef>
                <a:spcPts val="0"/>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Splits a list based on a given separator (space by default)</a:t>
            </a:r>
            <a:endParaRPr b="0" i="0" sz="1200" u="none" cap="none" strike="noStrike">
              <a:solidFill>
                <a:schemeClr val="dk1"/>
              </a:solidFill>
              <a:latin typeface="Trebuchet MS"/>
              <a:ea typeface="Trebuchet MS"/>
              <a:cs typeface="Trebuchet MS"/>
              <a:sym typeface="Trebuchet MS"/>
            </a:endParaRPr>
          </a:p>
        </p:txBody>
      </p:sp>
      <p:sp>
        <p:nvSpPr>
          <p:cNvPr id="1507" name="Google Shape;1507;p82"/>
          <p:cNvSpPr txBox="1"/>
          <p:nvPr/>
        </p:nvSpPr>
        <p:spPr>
          <a:xfrm>
            <a:off x="8236902" y="5163818"/>
            <a:ext cx="2756218"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.split(</a:t>
            </a:r>
            <a:r>
              <a:rPr b="1" i="1" lang="en-US" sz="1600" u="none" cap="none" strike="noStrike">
                <a:solidFill>
                  <a:srgbClr val="4472C4"/>
                </a:solidFill>
                <a:latin typeface="Trebuchet MS"/>
                <a:ea typeface="Trebuchet MS"/>
                <a:cs typeface="Trebuchet MS"/>
                <a:sym typeface="Trebuchet MS"/>
              </a:rPr>
              <a:t>optional string</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grpSp>
        <p:nvGrpSpPr>
          <p:cNvPr id="1508" name="Google Shape;1508;p82"/>
          <p:cNvGrpSpPr/>
          <p:nvPr/>
        </p:nvGrpSpPr>
        <p:grpSpPr>
          <a:xfrm>
            <a:off x="2694216" y="5727932"/>
            <a:ext cx="1353820" cy="548640"/>
            <a:chOff x="2694216" y="5727932"/>
            <a:chExt cx="1353820" cy="548640"/>
          </a:xfrm>
        </p:grpSpPr>
        <p:sp>
          <p:nvSpPr>
            <p:cNvPr id="1509" name="Google Shape;1509;p82"/>
            <p:cNvSpPr/>
            <p:nvPr/>
          </p:nvSpPr>
          <p:spPr>
            <a:xfrm>
              <a:off x="2694216" y="5727932"/>
              <a:ext cx="1353820" cy="548640"/>
            </a:xfrm>
            <a:custGeom>
              <a:rect b="b" l="l" r="r" t="t"/>
              <a:pathLst>
                <a:path extrusionOk="0" h="548639" w="1353820">
                  <a:moveTo>
                    <a:pt x="1353337" y="0"/>
                  </a:moveTo>
                  <a:lnTo>
                    <a:pt x="91439" y="0"/>
                  </a:lnTo>
                  <a:lnTo>
                    <a:pt x="55844" y="7185"/>
                  </a:lnTo>
                  <a:lnTo>
                    <a:pt x="26779" y="26782"/>
                  </a:lnTo>
                  <a:lnTo>
                    <a:pt x="7184" y="55848"/>
                  </a:lnTo>
                  <a:lnTo>
                    <a:pt x="0" y="91441"/>
                  </a:lnTo>
                  <a:lnTo>
                    <a:pt x="0" y="548639"/>
                  </a:lnTo>
                  <a:lnTo>
                    <a:pt x="1261897" y="548639"/>
                  </a:lnTo>
                  <a:lnTo>
                    <a:pt x="1297487" y="541453"/>
                  </a:lnTo>
                  <a:lnTo>
                    <a:pt x="1326553" y="521856"/>
                  </a:lnTo>
                  <a:lnTo>
                    <a:pt x="1346150" y="492790"/>
                  </a:lnTo>
                  <a:lnTo>
                    <a:pt x="1353337" y="457197"/>
                  </a:lnTo>
                  <a:lnTo>
                    <a:pt x="1353337"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10" name="Google Shape;1510;p82"/>
            <p:cNvPicPr preferRelativeResize="0"/>
            <p:nvPr/>
          </p:nvPicPr>
          <p:blipFill rotWithShape="1">
            <a:blip r:embed="rId11">
              <a:alphaModFix/>
            </a:blip>
            <a:srcRect b="0" l="0" r="0" t="0"/>
            <a:stretch/>
          </p:blipFill>
          <p:spPr>
            <a:xfrm>
              <a:off x="3151682" y="5915511"/>
              <a:ext cx="414908" cy="234060"/>
            </a:xfrm>
            <a:prstGeom prst="rect">
              <a:avLst/>
            </a:prstGeom>
            <a:noFill/>
            <a:ln>
              <a:noFill/>
            </a:ln>
          </p:spPr>
        </p:pic>
      </p:grpSp>
      <p:sp>
        <p:nvSpPr>
          <p:cNvPr id="1511" name="Google Shape;1511;p82"/>
          <p:cNvSpPr txBox="1"/>
          <p:nvPr/>
        </p:nvSpPr>
        <p:spPr>
          <a:xfrm>
            <a:off x="4138993" y="5722924"/>
            <a:ext cx="3927475" cy="548640"/>
          </a:xfrm>
          <a:prstGeom prst="rect">
            <a:avLst/>
          </a:prstGeom>
          <a:solidFill>
            <a:srgbClr val="F2F2F2"/>
          </a:solidFill>
          <a:ln>
            <a:noFill/>
          </a:ln>
        </p:spPr>
        <p:txBody>
          <a:bodyPr anchorCtr="0" anchor="t" bIns="0" lIns="0" spcFirstLastPara="1" rIns="0" wrap="square" tIns="1250">
            <a:spAutoFit/>
          </a:bodyPr>
          <a:lstStyle/>
          <a:p>
            <a:pPr indent="0" lvl="0" marL="0" marR="0" rtl="0" algn="l">
              <a:lnSpc>
                <a:spcPct val="100000"/>
              </a:lnSpc>
              <a:spcBef>
                <a:spcPts val="0"/>
              </a:spcBef>
              <a:spcAft>
                <a:spcPts val="0"/>
              </a:spcAft>
              <a:buClr>
                <a:srgbClr val="000000"/>
              </a:buClr>
              <a:buSzPts val="1250"/>
              <a:buFont typeface="Arial"/>
              <a:buNone/>
            </a:pPr>
            <a:r>
              <a:t/>
            </a:r>
            <a:endParaRPr b="0" i="0" sz="1250" u="none" cap="none" strike="noStrike">
              <a:solidFill>
                <a:schemeClr val="dk1"/>
              </a:solidFill>
              <a:latin typeface="Times New Roman"/>
              <a:ea typeface="Times New Roman"/>
              <a:cs typeface="Times New Roman"/>
              <a:sym typeface="Times New Roman"/>
            </a:endParaRPr>
          </a:p>
          <a:p>
            <a:pPr indent="0" lvl="0" marL="57785" marR="0" rtl="0" algn="l">
              <a:lnSpc>
                <a:spcPct val="100000"/>
              </a:lnSpc>
              <a:spcBef>
                <a:spcPts val="0"/>
              </a:spcBef>
              <a:spcAft>
                <a:spcPts val="0"/>
              </a:spcAft>
              <a:buClr>
                <a:srgbClr val="000000"/>
              </a:buClr>
              <a:buSzPts val="1200"/>
              <a:buFont typeface="Arial"/>
              <a:buNone/>
            </a:pPr>
            <a:r>
              <a:rPr b="0" i="1" lang="en-US" sz="1200" u="none" cap="none" strike="noStrike">
                <a:solidFill>
                  <a:srgbClr val="262626"/>
                </a:solidFill>
                <a:latin typeface="Trebuchet MS"/>
                <a:ea typeface="Trebuchet MS"/>
                <a:cs typeface="Trebuchet MS"/>
                <a:sym typeface="Trebuchet MS"/>
              </a:rPr>
              <a:t>Joins list elements into a single string separated by a delimiter</a:t>
            </a:r>
            <a:endParaRPr b="0" i="0" sz="1200" u="none" cap="none" strike="noStrike">
              <a:solidFill>
                <a:schemeClr val="dk1"/>
              </a:solidFill>
              <a:latin typeface="Trebuchet MS"/>
              <a:ea typeface="Trebuchet MS"/>
              <a:cs typeface="Trebuchet MS"/>
              <a:sym typeface="Trebuchet MS"/>
            </a:endParaRPr>
          </a:p>
        </p:txBody>
      </p:sp>
      <p:sp>
        <p:nvSpPr>
          <p:cNvPr id="1512" name="Google Shape;1512;p82"/>
          <p:cNvSpPr txBox="1"/>
          <p:nvPr/>
        </p:nvSpPr>
        <p:spPr>
          <a:xfrm>
            <a:off x="8236902" y="5864858"/>
            <a:ext cx="2908618" cy="2590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1" lang="en-US" sz="1600" u="none" cap="none" strike="noStrike">
                <a:solidFill>
                  <a:srgbClr val="4472C4"/>
                </a:solidFill>
                <a:latin typeface="Trebuchet MS"/>
                <a:ea typeface="Trebuchet MS"/>
                <a:cs typeface="Trebuchet MS"/>
                <a:sym typeface="Trebuchet MS"/>
              </a:rPr>
              <a:t>delimiter</a:t>
            </a:r>
            <a:r>
              <a:rPr b="1" i="0" lang="en-US" sz="1600" u="none" cap="none" strike="noStrike">
                <a:solidFill>
                  <a:srgbClr val="404040"/>
                </a:solidFill>
                <a:latin typeface="Tahoma"/>
                <a:ea typeface="Tahoma"/>
                <a:cs typeface="Tahoma"/>
                <a:sym typeface="Tahoma"/>
              </a:rPr>
              <a:t>.join(</a:t>
            </a:r>
            <a:r>
              <a:rPr b="1" i="1" lang="en-US" sz="1600" u="none" cap="none" strike="noStrike">
                <a:solidFill>
                  <a:srgbClr val="4472C4"/>
                </a:solidFill>
                <a:latin typeface="Trebuchet MS"/>
                <a:ea typeface="Trebuchet MS"/>
                <a:cs typeface="Trebuchet MS"/>
                <a:sym typeface="Trebuchet MS"/>
              </a:rPr>
              <a:t>list</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513" name="Google Shape;1513;p82"/>
          <p:cNvSpPr txBox="1"/>
          <p:nvPr/>
        </p:nvSpPr>
        <p:spPr>
          <a:xfrm>
            <a:off x="78739" y="6648380"/>
            <a:ext cx="4884420" cy="17081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900"/>
              <a:buFont typeface="Arial"/>
              <a:buNone/>
            </a:pPr>
            <a:r>
              <a:rPr b="0" i="1" lang="en-US" sz="900" u="none" cap="none" strike="noStrike">
                <a:solidFill>
                  <a:srgbClr val="404040"/>
                </a:solidFill>
                <a:latin typeface="Trebuchet MS"/>
                <a:ea typeface="Trebuchet MS"/>
                <a:cs typeface="Trebuchet MS"/>
                <a:sym typeface="Trebuchet MS"/>
              </a:rPr>
              <a:t>For a list of string methods, visit: </a:t>
            </a:r>
            <a:r>
              <a:rPr b="1" i="1" lang="en-US" sz="950" u="none" cap="none" strike="noStrike">
                <a:solidFill>
                  <a:srgbClr val="404040"/>
                </a:solidFill>
                <a:latin typeface="Trebuchet MS"/>
                <a:ea typeface="Trebuchet MS"/>
                <a:cs typeface="Trebuchet MS"/>
                <a:sym typeface="Trebuchet MS"/>
              </a:rPr>
              <a:t>https://docs.python.org/3/library/stdtypes.html#string-methods</a:t>
            </a:r>
            <a:endParaRPr b="0" i="0" sz="95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17" name="Shape 1517"/>
        <p:cNvGrpSpPr/>
        <p:nvPr/>
      </p:nvGrpSpPr>
      <p:grpSpPr>
        <a:xfrm>
          <a:off x="0" y="0"/>
          <a:ext cx="0" cy="0"/>
          <a:chOff x="0" y="0"/>
          <a:chExt cx="0" cy="0"/>
        </a:xfrm>
      </p:grpSpPr>
      <p:pic>
        <p:nvPicPr>
          <p:cNvPr id="1518" name="Google Shape;1518;p83"/>
          <p:cNvPicPr preferRelativeResize="0"/>
          <p:nvPr/>
        </p:nvPicPr>
        <p:blipFill rotWithShape="1">
          <a:blip r:embed="rId3">
            <a:alphaModFix/>
          </a:blip>
          <a:srcRect b="0" l="0" r="0" t="0"/>
          <a:stretch/>
        </p:blipFill>
        <p:spPr>
          <a:xfrm>
            <a:off x="666579" y="5948295"/>
            <a:ext cx="4778184" cy="583408"/>
          </a:xfrm>
          <a:prstGeom prst="rect">
            <a:avLst/>
          </a:prstGeom>
          <a:noFill/>
          <a:ln>
            <a:noFill/>
          </a:ln>
        </p:spPr>
      </p:pic>
      <p:pic>
        <p:nvPicPr>
          <p:cNvPr id="1519" name="Google Shape;1519;p83"/>
          <p:cNvPicPr preferRelativeResize="0"/>
          <p:nvPr/>
        </p:nvPicPr>
        <p:blipFill rotWithShape="1">
          <a:blip r:embed="rId4">
            <a:alphaModFix/>
          </a:blip>
          <a:srcRect b="0" l="0" r="0" t="0"/>
          <a:stretch/>
        </p:blipFill>
        <p:spPr>
          <a:xfrm>
            <a:off x="666581" y="4689627"/>
            <a:ext cx="4778184" cy="587918"/>
          </a:xfrm>
          <a:prstGeom prst="rect">
            <a:avLst/>
          </a:prstGeom>
          <a:noFill/>
          <a:ln>
            <a:noFill/>
          </a:ln>
        </p:spPr>
      </p:pic>
      <p:pic>
        <p:nvPicPr>
          <p:cNvPr id="1520" name="Google Shape;1520;p83"/>
          <p:cNvPicPr preferRelativeResize="0"/>
          <p:nvPr/>
        </p:nvPicPr>
        <p:blipFill rotWithShape="1">
          <a:blip r:embed="rId5">
            <a:alphaModFix/>
          </a:blip>
          <a:srcRect b="0" l="0" r="0" t="0"/>
          <a:stretch/>
        </p:blipFill>
        <p:spPr>
          <a:xfrm>
            <a:off x="666579" y="3393516"/>
            <a:ext cx="4778184" cy="585735"/>
          </a:xfrm>
          <a:prstGeom prst="rect">
            <a:avLst/>
          </a:prstGeom>
          <a:noFill/>
          <a:ln>
            <a:noFill/>
          </a:ln>
        </p:spPr>
      </p:pic>
      <p:sp>
        <p:nvSpPr>
          <p:cNvPr id="1521" name="Google Shape;1521;p83"/>
          <p:cNvSpPr txBox="1"/>
          <p:nvPr>
            <p:ph type="title"/>
          </p:nvPr>
        </p:nvSpPr>
        <p:spPr>
          <a:xfrm>
            <a:off x="3077362" y="254509"/>
            <a:ext cx="60375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STRING METHOD CHEATSHEET</a:t>
            </a:r>
            <a:endParaRPr/>
          </a:p>
        </p:txBody>
      </p:sp>
      <p:grpSp>
        <p:nvGrpSpPr>
          <p:cNvPr id="1522" name="Google Shape;1522;p83"/>
          <p:cNvGrpSpPr/>
          <p:nvPr/>
        </p:nvGrpSpPr>
        <p:grpSpPr>
          <a:xfrm>
            <a:off x="215737" y="324764"/>
            <a:ext cx="11760603" cy="1092066"/>
            <a:chOff x="215737" y="324764"/>
            <a:chExt cx="11760603" cy="1092066"/>
          </a:xfrm>
        </p:grpSpPr>
        <p:pic>
          <p:nvPicPr>
            <p:cNvPr id="1523" name="Google Shape;1523;p83"/>
            <p:cNvPicPr preferRelativeResize="0"/>
            <p:nvPr/>
          </p:nvPicPr>
          <p:blipFill rotWithShape="1">
            <a:blip r:embed="rId6">
              <a:alphaModFix/>
            </a:blip>
            <a:srcRect b="0" l="0" r="0" t="0"/>
            <a:stretch/>
          </p:blipFill>
          <p:spPr>
            <a:xfrm>
              <a:off x="215737" y="830834"/>
              <a:ext cx="11760603" cy="45592"/>
            </a:xfrm>
            <a:prstGeom prst="rect">
              <a:avLst/>
            </a:prstGeom>
            <a:noFill/>
            <a:ln>
              <a:noFill/>
            </a:ln>
          </p:spPr>
        </p:pic>
        <p:sp>
          <p:nvSpPr>
            <p:cNvPr id="1524" name="Google Shape;1524;p8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25" name="Google Shape;1525;p83"/>
            <p:cNvPicPr preferRelativeResize="0"/>
            <p:nvPr/>
          </p:nvPicPr>
          <p:blipFill rotWithShape="1">
            <a:blip r:embed="rId7">
              <a:alphaModFix/>
            </a:blip>
            <a:srcRect b="0" l="0" r="0" t="0"/>
            <a:stretch/>
          </p:blipFill>
          <p:spPr>
            <a:xfrm>
              <a:off x="811466" y="523710"/>
              <a:ext cx="508419" cy="656018"/>
            </a:xfrm>
            <a:prstGeom prst="rect">
              <a:avLst/>
            </a:prstGeom>
            <a:noFill/>
            <a:ln>
              <a:noFill/>
            </a:ln>
          </p:spPr>
        </p:pic>
        <p:pic>
          <p:nvPicPr>
            <p:cNvPr id="1526" name="Google Shape;1526;p83"/>
            <p:cNvPicPr preferRelativeResize="0"/>
            <p:nvPr/>
          </p:nvPicPr>
          <p:blipFill rotWithShape="1">
            <a:blip r:embed="rId8">
              <a:alphaModFix/>
            </a:blip>
            <a:srcRect b="0" l="0" r="0" t="0"/>
            <a:stretch/>
          </p:blipFill>
          <p:spPr>
            <a:xfrm>
              <a:off x="3706901" y="1026553"/>
              <a:ext cx="4778184" cy="390277"/>
            </a:xfrm>
            <a:prstGeom prst="rect">
              <a:avLst/>
            </a:prstGeom>
            <a:noFill/>
            <a:ln>
              <a:noFill/>
            </a:ln>
          </p:spPr>
        </p:pic>
      </p:grpSp>
      <p:sp>
        <p:nvSpPr>
          <p:cNvPr id="1527" name="Google Shape;1527;p83"/>
          <p:cNvSpPr/>
          <p:nvPr/>
        </p:nvSpPr>
        <p:spPr>
          <a:xfrm>
            <a:off x="666597" y="1588706"/>
            <a:ext cx="10918190" cy="0"/>
          </a:xfrm>
          <a:custGeom>
            <a:rect b="b" l="l" r="r" t="t"/>
            <a:pathLst>
              <a:path extrusionOk="0" h="120000" w="10918190">
                <a:moveTo>
                  <a:pt x="10917606" y="0"/>
                </a:moveTo>
                <a:lnTo>
                  <a:pt x="0" y="0"/>
                </a:lnTo>
              </a:path>
            </a:pathLst>
          </a:custGeom>
          <a:noFill/>
          <a:ln cap="flat" cmpd="sng" w="9525">
            <a:solidFill>
              <a:srgbClr val="E7E6E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28" name="Google Shape;1528;p83"/>
          <p:cNvSpPr txBox="1"/>
          <p:nvPr/>
        </p:nvSpPr>
        <p:spPr>
          <a:xfrm>
            <a:off x="745325" y="1817125"/>
            <a:ext cx="14547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.find(</a:t>
            </a:r>
            <a:r>
              <a:rPr b="1" i="1" lang="en-US" sz="1600" u="none" cap="none" strike="noStrike">
                <a:solidFill>
                  <a:srgbClr val="4472C4"/>
                </a:solidFill>
                <a:latin typeface="Trebuchet MS"/>
                <a:ea typeface="Trebuchet MS"/>
                <a:cs typeface="Trebuchet MS"/>
                <a:sym typeface="Trebuchet MS"/>
              </a:rPr>
              <a:t>string</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529" name="Google Shape;1529;p83"/>
          <p:cNvSpPr txBox="1"/>
          <p:nvPr/>
        </p:nvSpPr>
        <p:spPr>
          <a:xfrm>
            <a:off x="2095875" y="1780025"/>
            <a:ext cx="32430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Returns the index of the first instance of a given string</a:t>
            </a:r>
            <a:endParaRPr b="0" i="0" sz="1100" u="none" cap="none" strike="noStrike">
              <a:solidFill>
                <a:schemeClr val="dk1"/>
              </a:solidFill>
              <a:latin typeface="Trebuchet MS"/>
              <a:ea typeface="Trebuchet MS"/>
              <a:cs typeface="Trebuchet MS"/>
              <a:sym typeface="Trebuchet MS"/>
            </a:endParaRPr>
          </a:p>
        </p:txBody>
      </p:sp>
      <p:pic>
        <p:nvPicPr>
          <p:cNvPr id="1530" name="Google Shape;1530;p83"/>
          <p:cNvPicPr preferRelativeResize="0"/>
          <p:nvPr/>
        </p:nvPicPr>
        <p:blipFill rotWithShape="1">
          <a:blip r:embed="rId9">
            <a:alphaModFix/>
          </a:blip>
          <a:srcRect b="0" l="0" r="0" t="0"/>
          <a:stretch/>
        </p:blipFill>
        <p:spPr>
          <a:xfrm>
            <a:off x="666579" y="2141639"/>
            <a:ext cx="4778184" cy="584380"/>
          </a:xfrm>
          <a:prstGeom prst="rect">
            <a:avLst/>
          </a:prstGeom>
          <a:noFill/>
          <a:ln>
            <a:noFill/>
          </a:ln>
        </p:spPr>
      </p:pic>
      <p:sp>
        <p:nvSpPr>
          <p:cNvPr id="1531" name="Google Shape;1531;p83"/>
          <p:cNvSpPr txBox="1"/>
          <p:nvPr/>
        </p:nvSpPr>
        <p:spPr>
          <a:xfrm>
            <a:off x="745329" y="3072900"/>
            <a:ext cx="11352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.upper()</a:t>
            </a:r>
            <a:endParaRPr b="0" i="0" sz="1600" u="none" cap="none" strike="noStrike">
              <a:solidFill>
                <a:schemeClr val="dk1"/>
              </a:solidFill>
              <a:latin typeface="Tahoma"/>
              <a:ea typeface="Tahoma"/>
              <a:cs typeface="Tahoma"/>
              <a:sym typeface="Tahoma"/>
            </a:endParaRPr>
          </a:p>
        </p:txBody>
      </p:sp>
      <p:sp>
        <p:nvSpPr>
          <p:cNvPr id="1532" name="Google Shape;1532;p83"/>
          <p:cNvSpPr txBox="1"/>
          <p:nvPr/>
        </p:nvSpPr>
        <p:spPr>
          <a:xfrm>
            <a:off x="1633823" y="3112000"/>
            <a:ext cx="3761700" cy="182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Converts all characters in a string to uppercase</a:t>
            </a:r>
            <a:endParaRPr b="0" i="0" sz="1100" u="none" cap="none" strike="noStrike">
              <a:solidFill>
                <a:schemeClr val="dk1"/>
              </a:solidFill>
              <a:latin typeface="Trebuchet MS"/>
              <a:ea typeface="Trebuchet MS"/>
              <a:cs typeface="Trebuchet MS"/>
              <a:sym typeface="Trebuchet MS"/>
            </a:endParaRPr>
          </a:p>
        </p:txBody>
      </p:sp>
      <p:sp>
        <p:nvSpPr>
          <p:cNvPr id="1533" name="Google Shape;1533;p83"/>
          <p:cNvSpPr txBox="1"/>
          <p:nvPr/>
        </p:nvSpPr>
        <p:spPr>
          <a:xfrm>
            <a:off x="745327" y="4368300"/>
            <a:ext cx="8886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.lower()</a:t>
            </a:r>
            <a:endParaRPr b="0" i="0" sz="1600" u="none" cap="none" strike="noStrike">
              <a:solidFill>
                <a:schemeClr val="dk1"/>
              </a:solidFill>
              <a:latin typeface="Tahoma"/>
              <a:ea typeface="Tahoma"/>
              <a:cs typeface="Tahoma"/>
              <a:sym typeface="Tahoma"/>
            </a:endParaRPr>
          </a:p>
        </p:txBody>
      </p:sp>
      <p:sp>
        <p:nvSpPr>
          <p:cNvPr id="1534" name="Google Shape;1534;p83"/>
          <p:cNvSpPr txBox="1"/>
          <p:nvPr/>
        </p:nvSpPr>
        <p:spPr>
          <a:xfrm>
            <a:off x="1633823" y="4410450"/>
            <a:ext cx="3761700" cy="182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Converts all characters in a string to lowercase</a:t>
            </a:r>
            <a:endParaRPr b="0" i="0" sz="1100" u="none" cap="none" strike="noStrike">
              <a:solidFill>
                <a:schemeClr val="dk1"/>
              </a:solidFill>
              <a:latin typeface="Trebuchet MS"/>
              <a:ea typeface="Trebuchet MS"/>
              <a:cs typeface="Trebuchet MS"/>
              <a:sym typeface="Trebuchet MS"/>
            </a:endParaRPr>
          </a:p>
        </p:txBody>
      </p:sp>
      <p:sp>
        <p:nvSpPr>
          <p:cNvPr id="1535" name="Google Shape;1535;p83"/>
          <p:cNvSpPr txBox="1"/>
          <p:nvPr/>
        </p:nvSpPr>
        <p:spPr>
          <a:xfrm>
            <a:off x="745327" y="5602725"/>
            <a:ext cx="25116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.strip(</a:t>
            </a:r>
            <a:r>
              <a:rPr b="1" i="1" lang="en-US" sz="1600" u="none" cap="none" strike="noStrike">
                <a:solidFill>
                  <a:srgbClr val="4472C4"/>
                </a:solidFill>
                <a:latin typeface="Trebuchet MS"/>
                <a:ea typeface="Trebuchet MS"/>
                <a:cs typeface="Trebuchet MS"/>
                <a:sym typeface="Trebuchet MS"/>
              </a:rPr>
              <a:t>optional string</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536" name="Google Shape;1536;p83"/>
          <p:cNvSpPr txBox="1"/>
          <p:nvPr/>
        </p:nvSpPr>
        <p:spPr>
          <a:xfrm>
            <a:off x="2942599" y="5565650"/>
            <a:ext cx="25116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Removes leading or trailing spaces or characters</a:t>
            </a:r>
            <a:endParaRPr b="0" i="0" sz="1100" u="none" cap="none" strike="noStrike">
              <a:solidFill>
                <a:schemeClr val="dk1"/>
              </a:solidFill>
              <a:latin typeface="Trebuchet MS"/>
              <a:ea typeface="Trebuchet MS"/>
              <a:cs typeface="Trebuchet MS"/>
              <a:sym typeface="Trebuchet MS"/>
            </a:endParaRPr>
          </a:p>
        </p:txBody>
      </p:sp>
      <p:sp>
        <p:nvSpPr>
          <p:cNvPr id="1537" name="Google Shape;1537;p83"/>
          <p:cNvSpPr txBox="1"/>
          <p:nvPr/>
        </p:nvSpPr>
        <p:spPr>
          <a:xfrm>
            <a:off x="6147848" y="1817125"/>
            <a:ext cx="46800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.replace(</a:t>
            </a:r>
            <a:r>
              <a:rPr b="1" i="1" lang="en-US" sz="1600" u="none" cap="none" strike="noStrike">
                <a:solidFill>
                  <a:srgbClr val="4472C4"/>
                </a:solidFill>
                <a:latin typeface="Trebuchet MS"/>
                <a:ea typeface="Trebuchet MS"/>
                <a:cs typeface="Trebuchet MS"/>
                <a:sym typeface="Trebuchet MS"/>
              </a:rPr>
              <a:t>string to replace</a:t>
            </a:r>
            <a:r>
              <a:rPr b="1" i="1" lang="en-US" sz="1600" u="none" cap="none" strike="noStrike">
                <a:solidFill>
                  <a:srgbClr val="404040"/>
                </a:solidFill>
                <a:latin typeface="Trebuchet MS"/>
                <a:ea typeface="Trebuchet MS"/>
                <a:cs typeface="Trebuchet MS"/>
                <a:sym typeface="Trebuchet MS"/>
              </a:rPr>
              <a:t>, </a:t>
            </a:r>
            <a:r>
              <a:rPr b="1" i="1" lang="en-US" sz="1600" u="none" cap="none" strike="noStrike">
                <a:solidFill>
                  <a:srgbClr val="4472C4"/>
                </a:solidFill>
                <a:latin typeface="Trebuchet MS"/>
                <a:ea typeface="Trebuchet MS"/>
                <a:cs typeface="Trebuchet MS"/>
                <a:sym typeface="Trebuchet MS"/>
              </a:rPr>
              <a:t>replacement</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538" name="Google Shape;1538;p83"/>
          <p:cNvSpPr txBox="1"/>
          <p:nvPr/>
        </p:nvSpPr>
        <p:spPr>
          <a:xfrm>
            <a:off x="10235371" y="1780025"/>
            <a:ext cx="12543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Substitutes a string with another</a:t>
            </a:r>
            <a:endParaRPr b="0" i="0" sz="1100" u="none" cap="none" strike="noStrike">
              <a:solidFill>
                <a:schemeClr val="dk1"/>
              </a:solidFill>
              <a:latin typeface="Trebuchet MS"/>
              <a:ea typeface="Trebuchet MS"/>
              <a:cs typeface="Trebuchet MS"/>
              <a:sym typeface="Trebuchet MS"/>
            </a:endParaRPr>
          </a:p>
        </p:txBody>
      </p:sp>
      <p:sp>
        <p:nvSpPr>
          <p:cNvPr id="1539" name="Google Shape;1539;p83"/>
          <p:cNvSpPr txBox="1"/>
          <p:nvPr/>
        </p:nvSpPr>
        <p:spPr>
          <a:xfrm>
            <a:off x="6147848" y="3072900"/>
            <a:ext cx="25659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.split(</a:t>
            </a:r>
            <a:r>
              <a:rPr b="1" i="1" lang="en-US" sz="1600" u="none" cap="none" strike="noStrike">
                <a:solidFill>
                  <a:srgbClr val="4472C4"/>
                </a:solidFill>
                <a:latin typeface="Trebuchet MS"/>
                <a:ea typeface="Trebuchet MS"/>
                <a:cs typeface="Trebuchet MS"/>
                <a:sym typeface="Trebuchet MS"/>
              </a:rPr>
              <a:t>optional string</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540" name="Google Shape;1540;p83"/>
          <p:cNvSpPr txBox="1"/>
          <p:nvPr/>
        </p:nvSpPr>
        <p:spPr>
          <a:xfrm>
            <a:off x="8836750" y="2959600"/>
            <a:ext cx="26889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Splits a string into a list based on spaces or a delimiter</a:t>
            </a:r>
            <a:endParaRPr b="0" i="0" sz="1100" u="none" cap="none" strike="noStrike">
              <a:solidFill>
                <a:schemeClr val="dk1"/>
              </a:solidFill>
              <a:latin typeface="Trebuchet MS"/>
              <a:ea typeface="Trebuchet MS"/>
              <a:cs typeface="Trebuchet MS"/>
              <a:sym typeface="Trebuchet MS"/>
            </a:endParaRPr>
          </a:p>
        </p:txBody>
      </p:sp>
      <p:sp>
        <p:nvSpPr>
          <p:cNvPr id="1541" name="Google Shape;1541;p83"/>
          <p:cNvSpPr txBox="1"/>
          <p:nvPr/>
        </p:nvSpPr>
        <p:spPr>
          <a:xfrm>
            <a:off x="6147849" y="4368300"/>
            <a:ext cx="23202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1" lang="en-US" sz="1600" u="none" cap="none" strike="noStrike">
                <a:solidFill>
                  <a:srgbClr val="4472C4"/>
                </a:solidFill>
                <a:latin typeface="Trebuchet MS"/>
                <a:ea typeface="Trebuchet MS"/>
                <a:cs typeface="Trebuchet MS"/>
                <a:sym typeface="Trebuchet MS"/>
              </a:rPr>
              <a:t>delimiter</a:t>
            </a:r>
            <a:r>
              <a:rPr b="1" i="0" lang="en-US" sz="1600" u="none" cap="none" strike="noStrike">
                <a:solidFill>
                  <a:srgbClr val="404040"/>
                </a:solidFill>
                <a:latin typeface="Tahoma"/>
                <a:ea typeface="Tahoma"/>
                <a:cs typeface="Tahoma"/>
                <a:sym typeface="Tahoma"/>
              </a:rPr>
              <a:t>.join(</a:t>
            </a:r>
            <a:r>
              <a:rPr b="1" i="1" lang="en-US" sz="1600" u="none" cap="none" strike="noStrike">
                <a:solidFill>
                  <a:srgbClr val="4472C4"/>
                </a:solidFill>
                <a:latin typeface="Trebuchet MS"/>
                <a:ea typeface="Trebuchet MS"/>
                <a:cs typeface="Trebuchet MS"/>
                <a:sym typeface="Trebuchet MS"/>
              </a:rPr>
              <a:t>list</a:t>
            </a:r>
            <a:r>
              <a:rPr b="1"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p:txBody>
      </p:sp>
      <p:sp>
        <p:nvSpPr>
          <p:cNvPr id="1542" name="Google Shape;1542;p83"/>
          <p:cNvSpPr txBox="1"/>
          <p:nvPr/>
        </p:nvSpPr>
        <p:spPr>
          <a:xfrm>
            <a:off x="8713750" y="4334250"/>
            <a:ext cx="2811600" cy="351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0" i="1" lang="en-US" sz="1100" u="none" cap="none" strike="noStrike">
                <a:solidFill>
                  <a:srgbClr val="262626"/>
                </a:solidFill>
                <a:latin typeface="Trebuchet MS"/>
                <a:ea typeface="Trebuchet MS"/>
                <a:cs typeface="Trebuchet MS"/>
                <a:sym typeface="Trebuchet MS"/>
              </a:rPr>
              <a:t>Combines list elements into a string, separated by a delimiter</a:t>
            </a:r>
            <a:endParaRPr b="0" i="0" sz="1100" u="none" cap="none" strike="noStrike">
              <a:solidFill>
                <a:schemeClr val="dk1"/>
              </a:solidFill>
              <a:latin typeface="Trebuchet MS"/>
              <a:ea typeface="Trebuchet MS"/>
              <a:cs typeface="Trebuchet MS"/>
              <a:sym typeface="Trebuchet MS"/>
            </a:endParaRPr>
          </a:p>
        </p:txBody>
      </p:sp>
      <p:grpSp>
        <p:nvGrpSpPr>
          <p:cNvPr id="1543" name="Google Shape;1543;p83"/>
          <p:cNvGrpSpPr/>
          <p:nvPr/>
        </p:nvGrpSpPr>
        <p:grpSpPr>
          <a:xfrm>
            <a:off x="6069114" y="2147404"/>
            <a:ext cx="5482804" cy="721728"/>
            <a:chOff x="6069114" y="2147404"/>
            <a:chExt cx="5482804" cy="721728"/>
          </a:xfrm>
        </p:grpSpPr>
        <p:pic>
          <p:nvPicPr>
            <p:cNvPr id="1544" name="Google Shape;1544;p83"/>
            <p:cNvPicPr preferRelativeResize="0"/>
            <p:nvPr/>
          </p:nvPicPr>
          <p:blipFill rotWithShape="1">
            <a:blip r:embed="rId10">
              <a:alphaModFix/>
            </a:blip>
            <a:srcRect b="0" l="0" r="0" t="0"/>
            <a:stretch/>
          </p:blipFill>
          <p:spPr>
            <a:xfrm>
              <a:off x="6069114" y="2147404"/>
              <a:ext cx="4679080" cy="636099"/>
            </a:xfrm>
            <a:prstGeom prst="rect">
              <a:avLst/>
            </a:prstGeom>
            <a:noFill/>
            <a:ln>
              <a:noFill/>
            </a:ln>
          </p:spPr>
        </p:pic>
        <p:pic>
          <p:nvPicPr>
            <p:cNvPr id="1545" name="Google Shape;1545;p83"/>
            <p:cNvPicPr preferRelativeResize="0"/>
            <p:nvPr/>
          </p:nvPicPr>
          <p:blipFill rotWithShape="1">
            <a:blip r:embed="rId11">
              <a:alphaModFix/>
            </a:blip>
            <a:srcRect b="0" l="0" r="0" t="0"/>
            <a:stretch/>
          </p:blipFill>
          <p:spPr>
            <a:xfrm>
              <a:off x="10108729" y="2147404"/>
              <a:ext cx="1443189" cy="721728"/>
            </a:xfrm>
            <a:prstGeom prst="rect">
              <a:avLst/>
            </a:prstGeom>
            <a:noFill/>
            <a:ln>
              <a:noFill/>
            </a:ln>
          </p:spPr>
        </p:pic>
      </p:grpSp>
      <p:grpSp>
        <p:nvGrpSpPr>
          <p:cNvPr id="1546" name="Google Shape;1546;p83"/>
          <p:cNvGrpSpPr/>
          <p:nvPr/>
        </p:nvGrpSpPr>
        <p:grpSpPr>
          <a:xfrm>
            <a:off x="6081699" y="3356711"/>
            <a:ext cx="5443715" cy="662952"/>
            <a:chOff x="6081699" y="3356711"/>
            <a:chExt cx="5443715" cy="662952"/>
          </a:xfrm>
        </p:grpSpPr>
        <p:pic>
          <p:nvPicPr>
            <p:cNvPr id="1547" name="Google Shape;1547;p83"/>
            <p:cNvPicPr preferRelativeResize="0"/>
            <p:nvPr/>
          </p:nvPicPr>
          <p:blipFill rotWithShape="1">
            <a:blip r:embed="rId12">
              <a:alphaModFix/>
            </a:blip>
            <a:srcRect b="0" l="0" r="0" t="0"/>
            <a:stretch/>
          </p:blipFill>
          <p:spPr>
            <a:xfrm>
              <a:off x="6081699" y="3356711"/>
              <a:ext cx="4695913" cy="632542"/>
            </a:xfrm>
            <a:prstGeom prst="rect">
              <a:avLst/>
            </a:prstGeom>
            <a:noFill/>
            <a:ln>
              <a:noFill/>
            </a:ln>
          </p:spPr>
        </p:pic>
        <p:pic>
          <p:nvPicPr>
            <p:cNvPr id="1548" name="Google Shape;1548;p83"/>
            <p:cNvPicPr preferRelativeResize="0"/>
            <p:nvPr/>
          </p:nvPicPr>
          <p:blipFill rotWithShape="1">
            <a:blip r:embed="rId13">
              <a:alphaModFix/>
            </a:blip>
            <a:srcRect b="0" l="0" r="0" t="0"/>
            <a:stretch/>
          </p:blipFill>
          <p:spPr>
            <a:xfrm>
              <a:off x="10591190" y="3356711"/>
              <a:ext cx="934224" cy="662952"/>
            </a:xfrm>
            <a:prstGeom prst="rect">
              <a:avLst/>
            </a:prstGeom>
            <a:noFill/>
            <a:ln>
              <a:noFill/>
            </a:ln>
          </p:spPr>
        </p:pic>
      </p:grpSp>
      <p:grpSp>
        <p:nvGrpSpPr>
          <p:cNvPr id="1549" name="Google Shape;1549;p83"/>
          <p:cNvGrpSpPr/>
          <p:nvPr/>
        </p:nvGrpSpPr>
        <p:grpSpPr>
          <a:xfrm>
            <a:off x="6069114" y="4670691"/>
            <a:ext cx="5482805" cy="662952"/>
            <a:chOff x="6069114" y="4670691"/>
            <a:chExt cx="5482805" cy="662952"/>
          </a:xfrm>
        </p:grpSpPr>
        <p:pic>
          <p:nvPicPr>
            <p:cNvPr id="1550" name="Google Shape;1550;p83"/>
            <p:cNvPicPr preferRelativeResize="0"/>
            <p:nvPr/>
          </p:nvPicPr>
          <p:blipFill rotWithShape="1">
            <a:blip r:embed="rId14">
              <a:alphaModFix/>
            </a:blip>
            <a:srcRect b="0" l="0" r="0" t="0"/>
            <a:stretch/>
          </p:blipFill>
          <p:spPr>
            <a:xfrm>
              <a:off x="6069114" y="4670691"/>
              <a:ext cx="4632580" cy="632542"/>
            </a:xfrm>
            <a:prstGeom prst="rect">
              <a:avLst/>
            </a:prstGeom>
            <a:noFill/>
            <a:ln>
              <a:noFill/>
            </a:ln>
          </p:spPr>
        </p:pic>
        <p:pic>
          <p:nvPicPr>
            <p:cNvPr id="1551" name="Google Shape;1551;p83"/>
            <p:cNvPicPr preferRelativeResize="0"/>
            <p:nvPr/>
          </p:nvPicPr>
          <p:blipFill rotWithShape="1">
            <a:blip r:embed="rId15">
              <a:alphaModFix/>
            </a:blip>
            <a:srcRect b="0" l="0" r="0" t="0"/>
            <a:stretch/>
          </p:blipFill>
          <p:spPr>
            <a:xfrm>
              <a:off x="10511408" y="4670691"/>
              <a:ext cx="1040511" cy="662952"/>
            </a:xfrm>
            <a:prstGeom prst="rect">
              <a:avLst/>
            </a:prstGeom>
            <a:noFill/>
            <a:ln>
              <a:noFill/>
            </a:ln>
          </p:spPr>
        </p:pic>
      </p:grpSp>
      <p:sp>
        <p:nvSpPr>
          <p:cNvPr id="1552" name="Google Shape;1552;p83"/>
          <p:cNvSpPr txBox="1"/>
          <p:nvPr/>
        </p:nvSpPr>
        <p:spPr>
          <a:xfrm>
            <a:off x="6147854" y="5582411"/>
            <a:ext cx="5307330" cy="921385"/>
          </a:xfrm>
          <a:prstGeom prst="rect">
            <a:avLst/>
          </a:prstGeom>
          <a:noFill/>
          <a:ln>
            <a:noFill/>
          </a:ln>
        </p:spPr>
        <p:txBody>
          <a:bodyPr anchorCtr="0" anchor="t" bIns="0" lIns="0" spcFirstLastPara="1" rIns="0" wrap="square" tIns="15225">
            <a:spAutoFit/>
          </a:bodyPr>
          <a:lstStyle/>
          <a:p>
            <a:pPr indent="0" lvl="0" marL="12700" marR="5080" rtl="0" algn="l">
              <a:lnSpc>
                <a:spcPct val="98600"/>
              </a:lnSpc>
              <a:spcBef>
                <a:spcPts val="0"/>
              </a:spcBef>
              <a:spcAft>
                <a:spcPts val="0"/>
              </a:spcAft>
              <a:buClr>
                <a:srgbClr val="000000"/>
              </a:buClr>
              <a:buSzPts val="1400"/>
              <a:buFont typeface="Arial"/>
              <a:buNone/>
            </a:pPr>
            <a:r>
              <a:rPr b="1" i="0" lang="en-US" sz="1400" u="none" cap="none" strike="noStrike">
                <a:solidFill>
                  <a:srgbClr val="404040"/>
                </a:solidFill>
                <a:latin typeface="Tahoma"/>
                <a:ea typeface="Tahoma"/>
                <a:cs typeface="Tahoma"/>
                <a:sym typeface="Tahoma"/>
              </a:rPr>
              <a:t>NOTE: </a:t>
            </a:r>
            <a:r>
              <a:rPr b="0" i="0" lang="en-US" sz="1400" u="none" cap="none" strike="noStrike">
                <a:solidFill>
                  <a:srgbClr val="404040"/>
                </a:solidFill>
                <a:latin typeface="Tahoma"/>
                <a:ea typeface="Tahoma"/>
                <a:cs typeface="Tahoma"/>
                <a:sym typeface="Tahoma"/>
              </a:rPr>
              <a:t>There are many more string methods than covered; to review  those, or get additional detail on the methods covered, visit the  official Python documentation:</a:t>
            </a:r>
            <a:endParaRPr b="0" i="0" sz="1400" u="none" cap="none" strike="noStrike">
              <a:solidFill>
                <a:schemeClr val="dk1"/>
              </a:solidFill>
              <a:latin typeface="Tahoma"/>
              <a:ea typeface="Tahoma"/>
              <a:cs typeface="Tahoma"/>
              <a:sym typeface="Tahoma"/>
            </a:endParaRPr>
          </a:p>
          <a:p>
            <a:pPr indent="0" lvl="0" marL="12700" marR="0" rtl="0" algn="l">
              <a:lnSpc>
                <a:spcPct val="100000"/>
              </a:lnSpc>
              <a:spcBef>
                <a:spcPts val="560"/>
              </a:spcBef>
              <a:spcAft>
                <a:spcPts val="0"/>
              </a:spcAft>
              <a:buClr>
                <a:srgbClr val="000000"/>
              </a:buClr>
              <a:buSzPts val="1250"/>
              <a:buFont typeface="Arial"/>
              <a:buNone/>
            </a:pPr>
            <a:r>
              <a:rPr b="1" i="1" lang="en-US" sz="1250" u="sng" cap="none" strike="noStrike">
                <a:solidFill>
                  <a:srgbClr val="404040"/>
                </a:solidFill>
                <a:latin typeface="Trebuchet MS"/>
                <a:ea typeface="Trebuchet MS"/>
                <a:cs typeface="Trebuchet MS"/>
                <a:sym typeface="Trebuchet MS"/>
              </a:rPr>
              <a:t>https://docs.python.org/3/library/stdtypes.html#string-methods</a:t>
            </a:r>
            <a:endParaRPr b="0" i="0" sz="1250" u="none" cap="none" strike="noStrike">
              <a:solidFill>
                <a:schemeClr val="dk1"/>
              </a:solidFill>
              <a:latin typeface="Trebuchet MS"/>
              <a:ea typeface="Trebuchet MS"/>
              <a:cs typeface="Trebuchet MS"/>
              <a:sym typeface="Trebuchet MS"/>
            </a:endParaRPr>
          </a:p>
        </p:txBody>
      </p:sp>
      <p:sp>
        <p:nvSpPr>
          <p:cNvPr id="1553" name="Google Shape;1553;p8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pic>
        <p:nvPicPr>
          <p:cNvPr id="1558" name="Google Shape;1558;p84"/>
          <p:cNvPicPr preferRelativeResize="0"/>
          <p:nvPr/>
        </p:nvPicPr>
        <p:blipFill rotWithShape="1">
          <a:blip r:embed="rId3">
            <a:alphaModFix/>
          </a:blip>
          <a:srcRect b="0" l="0" r="0" t="0"/>
          <a:stretch/>
        </p:blipFill>
        <p:spPr>
          <a:xfrm>
            <a:off x="0" y="1"/>
            <a:ext cx="12191997" cy="68580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pic>
        <p:nvPicPr>
          <p:cNvPr id="1563" name="Google Shape;1563;p85"/>
          <p:cNvPicPr preferRelativeResize="0"/>
          <p:nvPr/>
        </p:nvPicPr>
        <p:blipFill rotWithShape="1">
          <a:blip r:embed="rId3">
            <a:alphaModFix/>
          </a:blip>
          <a:srcRect b="0" l="0" r="0" t="0"/>
          <a:stretch/>
        </p:blipFill>
        <p:spPr>
          <a:xfrm>
            <a:off x="0" y="1"/>
            <a:ext cx="12191997" cy="68580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7" name="Shape 1567"/>
        <p:cNvGrpSpPr/>
        <p:nvPr/>
      </p:nvGrpSpPr>
      <p:grpSpPr>
        <a:xfrm>
          <a:off x="0" y="0"/>
          <a:ext cx="0" cy="0"/>
          <a:chOff x="0" y="0"/>
          <a:chExt cx="0" cy="0"/>
        </a:xfrm>
      </p:grpSpPr>
      <p:sp>
        <p:nvSpPr>
          <p:cNvPr id="1568" name="Google Shape;1568;p86"/>
          <p:cNvSpPr txBox="1"/>
          <p:nvPr>
            <p:ph type="title"/>
          </p:nvPr>
        </p:nvSpPr>
        <p:spPr>
          <a:xfrm>
            <a:off x="3527425" y="254509"/>
            <a:ext cx="51371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BOOLEAN DATA TYPE</a:t>
            </a:r>
            <a:endParaRPr/>
          </a:p>
        </p:txBody>
      </p:sp>
      <p:grpSp>
        <p:nvGrpSpPr>
          <p:cNvPr id="1569" name="Google Shape;1569;p86"/>
          <p:cNvGrpSpPr/>
          <p:nvPr/>
        </p:nvGrpSpPr>
        <p:grpSpPr>
          <a:xfrm>
            <a:off x="215737" y="324764"/>
            <a:ext cx="11760603" cy="1054100"/>
            <a:chOff x="215737" y="324764"/>
            <a:chExt cx="11760603" cy="1054100"/>
          </a:xfrm>
        </p:grpSpPr>
        <p:pic>
          <p:nvPicPr>
            <p:cNvPr id="1570" name="Google Shape;1570;p86"/>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571" name="Google Shape;1571;p8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72" name="Google Shape;1572;p86"/>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573" name="Google Shape;1573;p86"/>
          <p:cNvSpPr txBox="1"/>
          <p:nvPr/>
        </p:nvSpPr>
        <p:spPr>
          <a:xfrm>
            <a:off x="2691498" y="1549908"/>
            <a:ext cx="674624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Boolean data type </a:t>
            </a:r>
            <a:r>
              <a:rPr b="0" i="0" lang="en-US" sz="2000" u="none" cap="none" strike="noStrike">
                <a:solidFill>
                  <a:srgbClr val="404040"/>
                </a:solidFill>
                <a:latin typeface="Tahoma"/>
                <a:ea typeface="Tahoma"/>
                <a:cs typeface="Tahoma"/>
                <a:sym typeface="Tahoma"/>
              </a:rPr>
              <a:t>has two possible values: </a:t>
            </a:r>
            <a:r>
              <a:rPr b="1" i="0" lang="en-US" sz="2000" u="none" cap="none" strike="noStrike">
                <a:solidFill>
                  <a:srgbClr val="279026"/>
                </a:solidFill>
                <a:latin typeface="Tahoma"/>
                <a:ea typeface="Tahoma"/>
                <a:cs typeface="Tahoma"/>
                <a:sym typeface="Tahoma"/>
              </a:rPr>
              <a:t>True </a:t>
            </a:r>
            <a:r>
              <a:rPr b="0" i="0" lang="en-US" sz="2000" u="none" cap="none" strike="noStrike">
                <a:solidFill>
                  <a:srgbClr val="404040"/>
                </a:solidFill>
                <a:latin typeface="Tahoma"/>
                <a:ea typeface="Tahoma"/>
                <a:cs typeface="Tahoma"/>
                <a:sym typeface="Tahoma"/>
              </a:rPr>
              <a:t>&amp; </a:t>
            </a:r>
            <a:r>
              <a:rPr b="1" i="0" lang="en-US" sz="2000" u="none" cap="none" strike="noStrike">
                <a:solidFill>
                  <a:srgbClr val="279026"/>
                </a:solidFill>
                <a:latin typeface="Tahoma"/>
                <a:ea typeface="Tahoma"/>
                <a:cs typeface="Tahoma"/>
                <a:sym typeface="Tahoma"/>
              </a:rPr>
              <a:t>False</a:t>
            </a:r>
            <a:endParaRPr b="0" i="0" sz="2000" u="none" cap="none" strike="noStrike">
              <a:solidFill>
                <a:schemeClr val="dk1"/>
              </a:solidFill>
              <a:latin typeface="Tahoma"/>
              <a:ea typeface="Tahoma"/>
              <a:cs typeface="Tahoma"/>
              <a:sym typeface="Tahoma"/>
            </a:endParaRPr>
          </a:p>
        </p:txBody>
      </p:sp>
      <p:sp>
        <p:nvSpPr>
          <p:cNvPr id="1574" name="Google Shape;1574;p86"/>
          <p:cNvSpPr txBox="1"/>
          <p:nvPr/>
        </p:nvSpPr>
        <p:spPr>
          <a:xfrm>
            <a:off x="3148698" y="1932939"/>
            <a:ext cx="4514850" cy="6597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1" i="0" lang="en-US" sz="1600" u="none" cap="none" strike="noStrike">
                <a:solidFill>
                  <a:srgbClr val="279026"/>
                </a:solidFill>
                <a:latin typeface="Tahoma"/>
                <a:ea typeface="Tahoma"/>
                <a:cs typeface="Tahoma"/>
                <a:sym typeface="Tahoma"/>
              </a:rPr>
              <a:t>True </a:t>
            </a:r>
            <a:r>
              <a:rPr b="0" i="0" lang="en-US" sz="1600" u="none" cap="none" strike="noStrike">
                <a:solidFill>
                  <a:srgbClr val="404040"/>
                </a:solidFill>
                <a:latin typeface="Tahoma"/>
                <a:ea typeface="Tahoma"/>
                <a:cs typeface="Tahoma"/>
                <a:sym typeface="Tahoma"/>
              </a:rPr>
              <a:t>is equivalent to </a:t>
            </a:r>
            <a:r>
              <a:rPr b="1" i="0" lang="en-US" sz="1600" u="none" cap="none" strike="noStrike">
                <a:solidFill>
                  <a:srgbClr val="404040"/>
                </a:solidFill>
                <a:latin typeface="Tahoma"/>
                <a:ea typeface="Tahoma"/>
                <a:cs typeface="Tahoma"/>
                <a:sym typeface="Tahoma"/>
              </a:rPr>
              <a:t>1 </a:t>
            </a:r>
            <a:r>
              <a:rPr b="0" i="0" lang="en-US" sz="1600" u="none" cap="none" strike="noStrike">
                <a:solidFill>
                  <a:srgbClr val="404040"/>
                </a:solidFill>
                <a:latin typeface="Tahoma"/>
                <a:ea typeface="Tahoma"/>
                <a:cs typeface="Tahoma"/>
                <a:sym typeface="Tahoma"/>
              </a:rPr>
              <a:t>in arithmetic operations</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Arial"/>
              <a:buChar char="•"/>
            </a:pPr>
            <a:r>
              <a:rPr b="1" i="0" lang="en-US" sz="1600" u="none" cap="none" strike="noStrike">
                <a:solidFill>
                  <a:srgbClr val="279026"/>
                </a:solidFill>
                <a:latin typeface="Tahoma"/>
                <a:ea typeface="Tahoma"/>
                <a:cs typeface="Tahoma"/>
                <a:sym typeface="Tahoma"/>
              </a:rPr>
              <a:t>False </a:t>
            </a:r>
            <a:r>
              <a:rPr b="0" i="0" lang="en-US" sz="1600" u="none" cap="none" strike="noStrike">
                <a:solidFill>
                  <a:srgbClr val="404040"/>
                </a:solidFill>
                <a:latin typeface="Tahoma"/>
                <a:ea typeface="Tahoma"/>
                <a:cs typeface="Tahoma"/>
                <a:sym typeface="Tahoma"/>
              </a:rPr>
              <a:t>is equivalent to </a:t>
            </a:r>
            <a:r>
              <a:rPr b="1" i="0" lang="en-US" sz="1600" u="none" cap="none" strike="noStrike">
                <a:solidFill>
                  <a:srgbClr val="404040"/>
                </a:solidFill>
                <a:latin typeface="Tahoma"/>
                <a:ea typeface="Tahoma"/>
                <a:cs typeface="Tahoma"/>
                <a:sym typeface="Tahoma"/>
              </a:rPr>
              <a:t>0 </a:t>
            </a:r>
            <a:r>
              <a:rPr b="0" i="0" lang="en-US" sz="1600" u="none" cap="none" strike="noStrike">
                <a:solidFill>
                  <a:srgbClr val="404040"/>
                </a:solidFill>
                <a:latin typeface="Tahoma"/>
                <a:ea typeface="Tahoma"/>
                <a:cs typeface="Tahoma"/>
                <a:sym typeface="Tahoma"/>
              </a:rPr>
              <a:t>in arithmetic operations</a:t>
            </a:r>
            <a:endParaRPr b="0" i="0" sz="1600" u="none" cap="none" strike="noStrike">
              <a:solidFill>
                <a:schemeClr val="dk1"/>
              </a:solidFill>
              <a:latin typeface="Tahoma"/>
              <a:ea typeface="Tahoma"/>
              <a:cs typeface="Tahoma"/>
              <a:sym typeface="Tahoma"/>
            </a:endParaRPr>
          </a:p>
        </p:txBody>
      </p:sp>
      <p:grpSp>
        <p:nvGrpSpPr>
          <p:cNvPr id="1575" name="Google Shape;1575;p86"/>
          <p:cNvGrpSpPr/>
          <p:nvPr/>
        </p:nvGrpSpPr>
        <p:grpSpPr>
          <a:xfrm>
            <a:off x="6599478" y="5510317"/>
            <a:ext cx="2043965" cy="680564"/>
            <a:chOff x="6599478" y="5510317"/>
            <a:chExt cx="2043965" cy="680564"/>
          </a:xfrm>
        </p:grpSpPr>
        <p:pic>
          <p:nvPicPr>
            <p:cNvPr id="1576" name="Google Shape;1576;p86"/>
            <p:cNvPicPr preferRelativeResize="0"/>
            <p:nvPr/>
          </p:nvPicPr>
          <p:blipFill rotWithShape="1">
            <a:blip r:embed="rId5">
              <a:alphaModFix/>
            </a:blip>
            <a:srcRect b="0" l="0" r="0" t="0"/>
            <a:stretch/>
          </p:blipFill>
          <p:spPr>
            <a:xfrm>
              <a:off x="6599478" y="5510317"/>
              <a:ext cx="1797799" cy="680564"/>
            </a:xfrm>
            <a:prstGeom prst="rect">
              <a:avLst/>
            </a:prstGeom>
            <a:noFill/>
            <a:ln>
              <a:noFill/>
            </a:ln>
          </p:spPr>
        </p:pic>
        <p:pic>
          <p:nvPicPr>
            <p:cNvPr id="1577" name="Google Shape;1577;p86"/>
            <p:cNvPicPr preferRelativeResize="0"/>
            <p:nvPr/>
          </p:nvPicPr>
          <p:blipFill rotWithShape="1">
            <a:blip r:embed="rId6">
              <a:alphaModFix/>
            </a:blip>
            <a:srcRect b="0" l="0" r="0" t="0"/>
            <a:stretch/>
          </p:blipFill>
          <p:spPr>
            <a:xfrm>
              <a:off x="8397277" y="5515486"/>
              <a:ext cx="246166" cy="434749"/>
            </a:xfrm>
            <a:prstGeom prst="rect">
              <a:avLst/>
            </a:prstGeom>
            <a:noFill/>
            <a:ln>
              <a:noFill/>
            </a:ln>
          </p:spPr>
        </p:pic>
      </p:grpSp>
      <p:pic>
        <p:nvPicPr>
          <p:cNvPr id="1578" name="Google Shape;1578;p86"/>
          <p:cNvPicPr preferRelativeResize="0"/>
          <p:nvPr/>
        </p:nvPicPr>
        <p:blipFill rotWithShape="1">
          <a:blip r:embed="rId7">
            <a:alphaModFix/>
          </a:blip>
          <a:srcRect b="0" l="0" r="0" t="0"/>
          <a:stretch/>
        </p:blipFill>
        <p:spPr>
          <a:xfrm>
            <a:off x="3463785" y="2853385"/>
            <a:ext cx="2054885" cy="836879"/>
          </a:xfrm>
          <a:prstGeom prst="rect">
            <a:avLst/>
          </a:prstGeom>
          <a:noFill/>
          <a:ln>
            <a:noFill/>
          </a:ln>
        </p:spPr>
      </p:pic>
      <p:pic>
        <p:nvPicPr>
          <p:cNvPr id="1579" name="Google Shape;1579;p86"/>
          <p:cNvPicPr preferRelativeResize="0"/>
          <p:nvPr/>
        </p:nvPicPr>
        <p:blipFill rotWithShape="1">
          <a:blip r:embed="rId8">
            <a:alphaModFix/>
          </a:blip>
          <a:srcRect b="0" l="0" r="0" t="0"/>
          <a:stretch/>
        </p:blipFill>
        <p:spPr>
          <a:xfrm>
            <a:off x="6599478" y="2849333"/>
            <a:ext cx="2098001" cy="840930"/>
          </a:xfrm>
          <a:prstGeom prst="rect">
            <a:avLst/>
          </a:prstGeom>
          <a:noFill/>
          <a:ln>
            <a:noFill/>
          </a:ln>
        </p:spPr>
      </p:pic>
      <p:sp>
        <p:nvSpPr>
          <p:cNvPr id="1580" name="Google Shape;1580;p86"/>
          <p:cNvSpPr txBox="1"/>
          <p:nvPr/>
        </p:nvSpPr>
        <p:spPr>
          <a:xfrm>
            <a:off x="2691498" y="4128516"/>
            <a:ext cx="4493260" cy="104584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279026"/>
                </a:solidFill>
                <a:latin typeface="Tahoma"/>
                <a:ea typeface="Tahoma"/>
                <a:cs typeface="Tahoma"/>
                <a:sym typeface="Tahoma"/>
              </a:rPr>
              <a:t>not </a:t>
            </a:r>
            <a:r>
              <a:rPr b="0" i="0" lang="en-US" sz="2000" u="none" cap="none" strike="noStrike">
                <a:solidFill>
                  <a:srgbClr val="404040"/>
                </a:solidFill>
                <a:latin typeface="Tahoma"/>
                <a:ea typeface="Tahoma"/>
                <a:cs typeface="Tahoma"/>
                <a:sym typeface="Tahoma"/>
              </a:rPr>
              <a:t>keyword inverts Boolean values:</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215"/>
              </a:spcBef>
              <a:spcAft>
                <a:spcPts val="0"/>
              </a:spcAft>
              <a:buClr>
                <a:srgbClr val="3F3F3F"/>
              </a:buClr>
              <a:buSzPts val="1600"/>
              <a:buFont typeface="Arial"/>
              <a:buChar char="•"/>
            </a:pPr>
            <a:r>
              <a:rPr b="1" i="0" lang="en-US" sz="1600" u="none" cap="none" strike="noStrike">
                <a:solidFill>
                  <a:srgbClr val="279026"/>
                </a:solidFill>
                <a:latin typeface="Tahoma"/>
                <a:ea typeface="Tahoma"/>
                <a:cs typeface="Tahoma"/>
                <a:sym typeface="Tahoma"/>
              </a:rPr>
              <a:t>not True </a:t>
            </a:r>
            <a:r>
              <a:rPr b="0" i="0" lang="en-US" sz="1600" u="none" cap="none" strike="noStrike">
                <a:solidFill>
                  <a:srgbClr val="404040"/>
                </a:solidFill>
                <a:latin typeface="Tahoma"/>
                <a:ea typeface="Tahoma"/>
                <a:cs typeface="Tahoma"/>
                <a:sym typeface="Tahoma"/>
              </a:rPr>
              <a:t>is equivalent to </a:t>
            </a:r>
            <a:r>
              <a:rPr b="1" i="0" lang="en-US" sz="1600" u="none" cap="none" strike="noStrike">
                <a:solidFill>
                  <a:srgbClr val="279026"/>
                </a:solidFill>
                <a:latin typeface="Tahoma"/>
                <a:ea typeface="Tahoma"/>
                <a:cs typeface="Tahoma"/>
                <a:sym typeface="Tahoma"/>
              </a:rPr>
              <a:t>False</a:t>
            </a:r>
            <a:endParaRPr b="0" i="0" sz="1600" u="none" cap="none" strike="noStrike">
              <a:solidFill>
                <a:schemeClr val="dk1"/>
              </a:solidFill>
              <a:latin typeface="Tahoma"/>
              <a:ea typeface="Tahoma"/>
              <a:cs typeface="Tahoma"/>
              <a:sym typeface="Tahoma"/>
            </a:endParaRPr>
          </a:p>
          <a:p>
            <a:pPr indent="-342900" lvl="0" marL="812800" marR="0" rtl="0" algn="l">
              <a:lnSpc>
                <a:spcPct val="100000"/>
              </a:lnSpc>
              <a:spcBef>
                <a:spcPts val="575"/>
              </a:spcBef>
              <a:spcAft>
                <a:spcPts val="0"/>
              </a:spcAft>
              <a:buClr>
                <a:srgbClr val="3F3F3F"/>
              </a:buClr>
              <a:buSzPts val="1600"/>
              <a:buFont typeface="Arial"/>
              <a:buChar char="•"/>
            </a:pPr>
            <a:r>
              <a:rPr b="1" i="0" lang="en-US" sz="1600" u="none" cap="none" strike="noStrike">
                <a:solidFill>
                  <a:srgbClr val="279026"/>
                </a:solidFill>
                <a:latin typeface="Tahoma"/>
                <a:ea typeface="Tahoma"/>
                <a:cs typeface="Tahoma"/>
                <a:sym typeface="Tahoma"/>
              </a:rPr>
              <a:t>not False </a:t>
            </a:r>
            <a:r>
              <a:rPr b="0" i="0" lang="en-US" sz="1600" u="none" cap="none" strike="noStrike">
                <a:solidFill>
                  <a:srgbClr val="404040"/>
                </a:solidFill>
                <a:latin typeface="Tahoma"/>
                <a:ea typeface="Tahoma"/>
                <a:cs typeface="Tahoma"/>
                <a:sym typeface="Tahoma"/>
              </a:rPr>
              <a:t>is equivalent to </a:t>
            </a:r>
            <a:r>
              <a:rPr b="1" i="0" lang="en-US" sz="1600" u="none" cap="none" strike="noStrike">
                <a:solidFill>
                  <a:srgbClr val="279026"/>
                </a:solidFill>
                <a:latin typeface="Tahoma"/>
                <a:ea typeface="Tahoma"/>
                <a:cs typeface="Tahoma"/>
                <a:sym typeface="Tahoma"/>
              </a:rPr>
              <a:t>True</a:t>
            </a:r>
            <a:endParaRPr b="0" i="0" sz="1600" u="none" cap="none" strike="noStrike">
              <a:solidFill>
                <a:schemeClr val="dk1"/>
              </a:solidFill>
              <a:latin typeface="Tahoma"/>
              <a:ea typeface="Tahoma"/>
              <a:cs typeface="Tahoma"/>
              <a:sym typeface="Tahoma"/>
            </a:endParaRPr>
          </a:p>
        </p:txBody>
      </p:sp>
      <p:pic>
        <p:nvPicPr>
          <p:cNvPr id="1581" name="Google Shape;1581;p86"/>
          <p:cNvPicPr preferRelativeResize="0"/>
          <p:nvPr/>
        </p:nvPicPr>
        <p:blipFill rotWithShape="1">
          <a:blip r:embed="rId9">
            <a:alphaModFix/>
          </a:blip>
          <a:srcRect b="0" l="0" r="0" t="0"/>
          <a:stretch/>
        </p:blipFill>
        <p:spPr>
          <a:xfrm>
            <a:off x="3463785" y="5430951"/>
            <a:ext cx="2098001" cy="850705"/>
          </a:xfrm>
          <a:prstGeom prst="rect">
            <a:avLst/>
          </a:prstGeom>
          <a:noFill/>
          <a:ln>
            <a:noFill/>
          </a:ln>
        </p:spPr>
      </p:pic>
      <p:sp>
        <p:nvSpPr>
          <p:cNvPr id="1582" name="Google Shape;1582;p86"/>
          <p:cNvSpPr/>
          <p:nvPr/>
        </p:nvSpPr>
        <p:spPr>
          <a:xfrm>
            <a:off x="242679" y="2807677"/>
            <a:ext cx="1642110" cy="1421765"/>
          </a:xfrm>
          <a:custGeom>
            <a:rect b="b" l="l" r="r" t="t"/>
            <a:pathLst>
              <a:path extrusionOk="0" h="1421764" w="1642110">
                <a:moveTo>
                  <a:pt x="1642013" y="0"/>
                </a:moveTo>
                <a:lnTo>
                  <a:pt x="0" y="0"/>
                </a:lnTo>
                <a:lnTo>
                  <a:pt x="0" y="1421422"/>
                </a:lnTo>
                <a:lnTo>
                  <a:pt x="1642013" y="1421422"/>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83" name="Google Shape;1583;p86"/>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7" name="Shape 1587"/>
        <p:cNvGrpSpPr/>
        <p:nvPr/>
      </p:nvGrpSpPr>
      <p:grpSpPr>
        <a:xfrm>
          <a:off x="0" y="0"/>
          <a:ext cx="0" cy="0"/>
          <a:chOff x="0" y="0"/>
          <a:chExt cx="0" cy="0"/>
        </a:xfrm>
      </p:grpSpPr>
      <p:sp>
        <p:nvSpPr>
          <p:cNvPr id="1588" name="Google Shape;1588;p87"/>
          <p:cNvSpPr txBox="1"/>
          <p:nvPr>
            <p:ph type="title"/>
          </p:nvPr>
        </p:nvSpPr>
        <p:spPr>
          <a:xfrm>
            <a:off x="3485350" y="254509"/>
            <a:ext cx="522097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COMPARISON OPERATORS</a:t>
            </a:r>
            <a:endParaRPr/>
          </a:p>
        </p:txBody>
      </p:sp>
      <p:grpSp>
        <p:nvGrpSpPr>
          <p:cNvPr id="1589" name="Google Shape;1589;p87"/>
          <p:cNvGrpSpPr/>
          <p:nvPr/>
        </p:nvGrpSpPr>
        <p:grpSpPr>
          <a:xfrm>
            <a:off x="215737" y="324764"/>
            <a:ext cx="11760603" cy="1054100"/>
            <a:chOff x="215737" y="324764"/>
            <a:chExt cx="11760603" cy="1054100"/>
          </a:xfrm>
        </p:grpSpPr>
        <p:pic>
          <p:nvPicPr>
            <p:cNvPr id="1590" name="Google Shape;1590;p8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591" name="Google Shape;1591;p8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92" name="Google Shape;1592;p87"/>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graphicFrame>
        <p:nvGraphicFramePr>
          <p:cNvPr id="1593" name="Google Shape;1593;p87"/>
          <p:cNvGraphicFramePr/>
          <p:nvPr/>
        </p:nvGraphicFramePr>
        <p:xfrm>
          <a:off x="2717533" y="1439913"/>
          <a:ext cx="3000000" cy="3000000"/>
        </p:xfrm>
        <a:graphic>
          <a:graphicData uri="http://schemas.openxmlformats.org/drawingml/2006/table">
            <a:tbl>
              <a:tblPr bandRow="1" firstRow="1">
                <a:noFill/>
                <a:tableStyleId>{D3D42280-BFB9-4B0D-8939-DEEE7F38E8B0}</a:tableStyleId>
              </a:tblPr>
              <a:tblGrid>
                <a:gridCol w="567050"/>
                <a:gridCol w="2395225"/>
                <a:gridCol w="1614800"/>
                <a:gridCol w="1311275"/>
                <a:gridCol w="1607175"/>
                <a:gridCol w="1303650"/>
              </a:tblGrid>
              <a:tr h="641350">
                <a:tc gridSpan="4">
                  <a:txBody>
                    <a:bodyPr/>
                    <a:lstStyle/>
                    <a:p>
                      <a:pPr indent="0" lvl="0" marL="0" marR="1215390" rtl="0" algn="r">
                        <a:lnSpc>
                          <a:spcPct val="100000"/>
                        </a:lnSpc>
                        <a:spcBef>
                          <a:spcPts val="0"/>
                        </a:spcBef>
                        <a:spcAft>
                          <a:spcPts val="0"/>
                        </a:spcAft>
                        <a:buClr>
                          <a:srgbClr val="000000"/>
                        </a:buClr>
                        <a:buSzPts val="1800"/>
                        <a:buFont typeface="Arial"/>
                        <a:buNone/>
                      </a:pPr>
                      <a:r>
                        <a:rPr b="1" lang="en-US" sz="1800" u="none" cap="none" strike="noStrike">
                          <a:solidFill>
                            <a:srgbClr val="FFFFFF"/>
                          </a:solidFill>
                          <a:latin typeface="Tahoma"/>
                          <a:ea typeface="Tahoma"/>
                          <a:cs typeface="Tahoma"/>
                          <a:sym typeface="Tahoma"/>
                        </a:rPr>
                        <a:t>True</a:t>
                      </a:r>
                      <a:endParaRPr sz="1800" u="none" cap="none" strike="noStrike">
                        <a:latin typeface="Tahoma"/>
                        <a:ea typeface="Tahoma"/>
                        <a:cs typeface="Tahoma"/>
                        <a:sym typeface="Tahoma"/>
                      </a:endParaRPr>
                    </a:p>
                  </a:txBody>
                  <a:tcPr marT="147950" marB="0" marR="0" marL="0">
                    <a:lnR cap="flat" cmpd="sng" w="9525">
                      <a:solidFill>
                        <a:srgbClr val="D9D9D9"/>
                      </a:solidFill>
                      <a:prstDash val="solid"/>
                      <a:round/>
                      <a:headEnd len="sm" w="sm" type="none"/>
                      <a:tailEnd len="sm" w="sm" type="none"/>
                    </a:lnR>
                  </a:tcPr>
                </a:tc>
                <a:tc hMerge="1"/>
                <a:tc hMerge="1"/>
                <a:tc hMerge="1"/>
                <a:tc gridSpan="2">
                  <a:txBody>
                    <a:bodyPr/>
                    <a:lstStyle/>
                    <a:p>
                      <a:pPr indent="0" lvl="0" marL="6985" marR="0" rtl="0" algn="ctr">
                        <a:lnSpc>
                          <a:spcPct val="100000"/>
                        </a:lnSpc>
                        <a:spcBef>
                          <a:spcPts val="0"/>
                        </a:spcBef>
                        <a:spcAft>
                          <a:spcPts val="0"/>
                        </a:spcAft>
                        <a:buClr>
                          <a:srgbClr val="000000"/>
                        </a:buClr>
                        <a:buSzPts val="1800"/>
                        <a:buFont typeface="Arial"/>
                        <a:buNone/>
                      </a:pPr>
                      <a:r>
                        <a:rPr b="1" lang="en-US" sz="1800" u="none" cap="none" strike="noStrike">
                          <a:solidFill>
                            <a:srgbClr val="FFFFFF"/>
                          </a:solidFill>
                          <a:latin typeface="Tahoma"/>
                          <a:ea typeface="Tahoma"/>
                          <a:cs typeface="Tahoma"/>
                          <a:sym typeface="Tahoma"/>
                        </a:rPr>
                        <a:t>False</a:t>
                      </a:r>
                      <a:endParaRPr sz="1800" u="none" cap="none" strike="noStrike">
                        <a:latin typeface="Tahoma"/>
                        <a:ea typeface="Tahoma"/>
                        <a:cs typeface="Tahoma"/>
                        <a:sym typeface="Tahoma"/>
                      </a:endParaRPr>
                    </a:p>
                  </a:txBody>
                  <a:tcPr marT="147950" marB="0" marR="0" marL="0">
                    <a:lnL cap="flat" cmpd="sng" w="9525">
                      <a:solidFill>
                        <a:srgbClr val="D9D9D9"/>
                      </a:solidFill>
                      <a:prstDash val="solid"/>
                      <a:round/>
                      <a:headEnd len="sm" w="sm" type="none"/>
                      <a:tailEnd len="sm" w="sm" type="none"/>
                    </a:lnL>
                  </a:tcPr>
                </a:tc>
                <a:tc hMerge="1"/>
              </a:tr>
              <a:tr h="745450">
                <a:tc>
                  <a:txBody>
                    <a:bodyPr/>
                    <a:lstStyle/>
                    <a:p>
                      <a:pPr indent="0" lvl="0" marL="24130" marR="0" rtl="0" algn="ctr">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a:t>
                      </a:r>
                      <a:endParaRPr sz="2400" u="none" cap="none" strike="noStrike">
                        <a:latin typeface="Tahoma"/>
                        <a:ea typeface="Tahoma"/>
                        <a:cs typeface="Tahoma"/>
                        <a:sym typeface="Tahoma"/>
                      </a:endParaRPr>
                    </a:p>
                  </a:txBody>
                  <a:tcPr marT="201300" marB="0" marR="0" marL="0">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p>
                      <a:pPr indent="0" lvl="0" marL="93980" marR="0" rtl="0" algn="l">
                        <a:lnSpc>
                          <a:spcPct val="100000"/>
                        </a:lnSpc>
                        <a:spcBef>
                          <a:spcPts val="0"/>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Equal</a:t>
                      </a:r>
                      <a:endParaRPr sz="1600" u="none" cap="none" strike="noStrike">
                        <a:latin typeface="Tahoma"/>
                        <a:ea typeface="Tahoma"/>
                        <a:cs typeface="Tahoma"/>
                        <a:sym typeface="Tahoma"/>
                      </a:endParaRPr>
                    </a:p>
                  </a:txBody>
                  <a:tcPr marT="625" marB="0" marR="0" marL="0">
                    <a:lnR cap="flat" cmpd="sng" w="9525">
                      <a:solidFill>
                        <a:srgbClr val="D9D9D9"/>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0" marR="24130" rtl="0" algn="r">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83820"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a:t>
                      </a:r>
                      <a:endParaRPr sz="1600" u="none" cap="none" strike="noStrike">
                        <a:latin typeface="Courier New"/>
                        <a:ea typeface="Courier New"/>
                        <a:cs typeface="Courier New"/>
                        <a:sym typeface="Courier New"/>
                      </a:endParaRPr>
                    </a:p>
                  </a:txBody>
                  <a:tcPr marT="5075" marB="0" marR="0" marL="0">
                    <a:lnR cap="flat" cmpd="sng" w="9525">
                      <a:solidFill>
                        <a:srgbClr val="D9D9D9"/>
                      </a:solidFill>
                      <a:prstDash val="solid"/>
                      <a:round/>
                      <a:headEnd len="sm" w="sm" type="none"/>
                      <a:tailEnd len="sm" w="sm" type="none"/>
                    </a:lnR>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0" marR="24130" rtl="0" algn="r">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83820"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3</a:t>
                      </a:r>
                      <a:endParaRPr sz="1600" u="none" cap="none" strike="noStrike">
                        <a:latin typeface="Courier New"/>
                        <a:ea typeface="Courier New"/>
                        <a:cs typeface="Courier New"/>
                        <a:sym typeface="Courier New"/>
                      </a:endParaRPr>
                    </a:p>
                  </a:txBody>
                  <a:tcPr marT="5075" marB="0" marR="0" marL="0">
                    <a:lnB cap="flat" cmpd="sng" w="9525">
                      <a:solidFill>
                        <a:srgbClr val="D9D9D9"/>
                      </a:solidFill>
                      <a:prstDash val="solid"/>
                      <a:round/>
                      <a:headEnd len="sm" w="sm" type="none"/>
                      <a:tailEnd len="sm" w="sm" type="none"/>
                    </a:lnB>
                  </a:tcPr>
                </a:tc>
              </a:tr>
              <a:tr h="719350">
                <a:tc>
                  <a:txBody>
                    <a:bodyPr/>
                    <a:lstStyle/>
                    <a:p>
                      <a:pPr indent="0" lvl="0" marL="24765" marR="0" rtl="0" algn="ctr">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93980" marR="0" rtl="0" algn="l">
                        <a:lnSpc>
                          <a:spcPct val="100000"/>
                        </a:lnSpc>
                        <a:spcBef>
                          <a:spcPts val="0"/>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Not Equal</a:t>
                      </a:r>
                      <a:endParaRPr sz="1600" u="none" cap="none" strike="noStrike">
                        <a:latin typeface="Tahoma"/>
                        <a:ea typeface="Tahoma"/>
                        <a:cs typeface="Tahoma"/>
                        <a:sym typeface="Tahoma"/>
                      </a:endParaRPr>
                    </a:p>
                  </a:txBody>
                  <a:tcPr marT="38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81915" rtl="0" algn="r">
                        <a:lnSpc>
                          <a:spcPct val="100000"/>
                        </a:lnSpc>
                        <a:spcBef>
                          <a:spcPts val="5"/>
                        </a:spcBef>
                        <a:spcAft>
                          <a:spcPts val="0"/>
                        </a:spcAft>
                        <a:buClr>
                          <a:srgbClr val="000000"/>
                        </a:buClr>
                        <a:buSzPts val="1600"/>
                        <a:buFont typeface="Arial"/>
                        <a:buNone/>
                      </a:pPr>
                      <a:r>
                        <a:rPr b="1" lang="en-US" sz="1600" u="none" cap="none" strike="noStrike">
                          <a:solidFill>
                            <a:srgbClr val="C00000"/>
                          </a:solidFill>
                          <a:latin typeface="Courier New"/>
                          <a:ea typeface="Courier New"/>
                          <a:cs typeface="Courier New"/>
                          <a:sym typeface="Courier New"/>
                        </a:rPr>
                        <a:t>'Hello' </a:t>
                      </a:r>
                      <a:r>
                        <a:rPr b="1" lang="en-US" sz="1600" u="none" cap="none" strike="noStrike">
                          <a:solidFill>
                            <a:srgbClr val="A91FFF"/>
                          </a:solidFill>
                          <a:latin typeface="Courier New"/>
                          <a:ea typeface="Courier New"/>
                          <a:cs typeface="Courier New"/>
                          <a:sym typeface="Courier New"/>
                        </a:rPr>
                        <a:t>!=</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5400" marR="0" rtl="0" algn="l">
                        <a:lnSpc>
                          <a:spcPct val="100000"/>
                        </a:lnSpc>
                        <a:spcBef>
                          <a:spcPts val="5"/>
                        </a:spcBef>
                        <a:spcAft>
                          <a:spcPts val="0"/>
                        </a:spcAft>
                        <a:buClr>
                          <a:srgbClr val="000000"/>
                        </a:buClr>
                        <a:buSzPts val="1600"/>
                        <a:buFont typeface="Arial"/>
                        <a:buNone/>
                      </a:pPr>
                      <a:r>
                        <a:rPr b="1" lang="en-US" sz="1600" u="none" cap="none" strike="noStrike">
                          <a:solidFill>
                            <a:srgbClr val="C00000"/>
                          </a:solidFill>
                          <a:latin typeface="Courier New"/>
                          <a:ea typeface="Courier New"/>
                          <a:cs typeface="Courier New"/>
                          <a:sym typeface="Courier New"/>
                        </a:rPr>
                        <a:t>'world!'</a:t>
                      </a:r>
                      <a:endParaRPr sz="1600" u="none" cap="none" strike="noStrike">
                        <a:latin typeface="Courier New"/>
                        <a:ea typeface="Courier New"/>
                        <a:cs typeface="Courier New"/>
                        <a:sym typeface="Courier New"/>
                      </a:endParaRPr>
                    </a:p>
                  </a:txBody>
                  <a:tcPr marT="50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24130" rtl="0" algn="r">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10 </a:t>
                      </a:r>
                      <a:r>
                        <a:rPr b="1" lang="en-US" sz="1600" u="none" cap="none" strike="noStrike">
                          <a:solidFill>
                            <a:srgbClr val="A91FFF"/>
                          </a:solidFill>
                          <a:latin typeface="Courier New"/>
                          <a:ea typeface="Courier New"/>
                          <a:cs typeface="Courier New"/>
                          <a:sym typeface="Courier New"/>
                        </a:rPr>
                        <a:t>!=</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83820"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10</a:t>
                      </a:r>
                      <a:endParaRPr sz="1600" u="none" cap="none" strike="noStrike">
                        <a:latin typeface="Courier New"/>
                        <a:ea typeface="Courier New"/>
                        <a:cs typeface="Courier New"/>
                        <a:sym typeface="Courier New"/>
                      </a:endParaRPr>
                    </a:p>
                  </a:txBody>
                  <a:tcPr marT="5075"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19350">
                <a:tc>
                  <a:txBody>
                    <a:bodyPr/>
                    <a:lstStyle/>
                    <a:p>
                      <a:pPr indent="0" lvl="0" marL="24765" marR="0" rtl="0" algn="ctr">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&lt;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93980" marR="0" rtl="0" algn="l">
                        <a:lnSpc>
                          <a:spcPct val="100000"/>
                        </a:lnSpc>
                        <a:spcBef>
                          <a:spcPts val="0"/>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Less Than</a:t>
                      </a:r>
                      <a:endParaRPr sz="1600" u="none" cap="none" strike="noStrike">
                        <a:latin typeface="Tahoma"/>
                        <a:ea typeface="Tahoma"/>
                        <a:cs typeface="Tahoma"/>
                        <a:sym typeface="Tahoma"/>
                      </a:endParaRPr>
                    </a:p>
                  </a:txBody>
                  <a:tcPr marT="38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50"/>
                        <a:buFont typeface="Arial"/>
                        <a:buNone/>
                      </a:pPr>
                      <a:r>
                        <a:t/>
                      </a:r>
                      <a:endParaRPr sz="1450" u="none" cap="none" strike="noStrike">
                        <a:latin typeface="Times New Roman"/>
                        <a:ea typeface="Times New Roman"/>
                        <a:cs typeface="Times New Roman"/>
                        <a:sym typeface="Times New Roman"/>
                      </a:endParaRPr>
                    </a:p>
                    <a:p>
                      <a:pPr indent="0" lvl="0" marL="0" marR="76200" rtl="0" algn="r">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&lt; </a:t>
                      </a:r>
                      <a:r>
                        <a:rPr b="1" lang="en-US" sz="1600" u="none" cap="none" strike="noStrike">
                          <a:solidFill>
                            <a:srgbClr val="279026"/>
                          </a:solidFill>
                          <a:latin typeface="Courier New"/>
                          <a:ea typeface="Courier New"/>
                          <a:cs typeface="Courier New"/>
                          <a:sym typeface="Courier New"/>
                        </a:rPr>
                        <a:t>6</a:t>
                      </a:r>
                      <a:endParaRPr sz="1600" u="none" cap="none" strike="noStrike">
                        <a:latin typeface="Courier New"/>
                        <a:ea typeface="Courier New"/>
                        <a:cs typeface="Courier New"/>
                        <a:sym typeface="Courier New"/>
                      </a:endParaRPr>
                    </a:p>
                  </a:txBody>
                  <a:tcPr marT="3800"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50"/>
                        <a:buFont typeface="Arial"/>
                        <a:buNone/>
                      </a:pPr>
                      <a:r>
                        <a:t/>
                      </a:r>
                      <a:endParaRPr sz="1450" u="none" cap="none" strike="noStrike">
                        <a:latin typeface="Times New Roman"/>
                        <a:ea typeface="Times New Roman"/>
                        <a:cs typeface="Times New Roman"/>
                        <a:sym typeface="Times New Roman"/>
                      </a:endParaRPr>
                    </a:p>
                    <a:p>
                      <a:pPr indent="0" lvl="0" marL="25400" marR="0" rtl="0" algn="l">
                        <a:lnSpc>
                          <a:spcPct val="100000"/>
                        </a:lnSpc>
                        <a:spcBef>
                          <a:spcPts val="5"/>
                        </a:spcBef>
                        <a:spcAft>
                          <a:spcPts val="0"/>
                        </a:spcAft>
                        <a:buClr>
                          <a:srgbClr val="000000"/>
                        </a:buClr>
                        <a:buSzPts val="1600"/>
                        <a:buFont typeface="Arial"/>
                        <a:buNone/>
                      </a:pPr>
                      <a:r>
                        <a:rPr b="1" lang="en-US" sz="1600" u="none" cap="none" strike="noStrike">
                          <a:solidFill>
                            <a:srgbClr val="A91FFF"/>
                          </a:solidFill>
                          <a:latin typeface="Courier New"/>
                          <a:ea typeface="Courier New"/>
                          <a:cs typeface="Courier New"/>
                          <a:sym typeface="Courier New"/>
                        </a:rPr>
                        <a:t>&lt; </a:t>
                      </a:r>
                      <a:r>
                        <a:rPr b="1" lang="en-US" sz="1600" u="none" cap="none" strike="noStrike">
                          <a:solidFill>
                            <a:srgbClr val="279026"/>
                          </a:solidFill>
                          <a:latin typeface="Courier New"/>
                          <a:ea typeface="Courier New"/>
                          <a:cs typeface="Courier New"/>
                          <a:sym typeface="Courier New"/>
                        </a:rPr>
                        <a:t>7</a:t>
                      </a:r>
                      <a:endParaRPr sz="1600" u="none" cap="none" strike="noStrike">
                        <a:latin typeface="Courier New"/>
                        <a:ea typeface="Courier New"/>
                        <a:cs typeface="Courier New"/>
                        <a:sym typeface="Courier New"/>
                      </a:endParaRPr>
                    </a:p>
                  </a:txBody>
                  <a:tcPr marT="38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50"/>
                        <a:buFont typeface="Arial"/>
                        <a:buNone/>
                      </a:pPr>
                      <a:r>
                        <a:t/>
                      </a:r>
                      <a:endParaRPr sz="1450" u="none" cap="none" strike="noStrike">
                        <a:latin typeface="Times New Roman"/>
                        <a:ea typeface="Times New Roman"/>
                        <a:cs typeface="Times New Roman"/>
                        <a:sym typeface="Times New Roman"/>
                      </a:endParaRPr>
                    </a:p>
                    <a:p>
                      <a:pPr indent="0" lvl="0" marL="0" marR="76200" rtl="0" algn="r">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21 </a:t>
                      </a:r>
                      <a:r>
                        <a:rPr b="1" lang="en-US" sz="1600" u="none" cap="none" strike="noStrike">
                          <a:solidFill>
                            <a:srgbClr val="A91FFF"/>
                          </a:solidFill>
                          <a:latin typeface="Courier New"/>
                          <a:ea typeface="Courier New"/>
                          <a:cs typeface="Courier New"/>
                          <a:sym typeface="Courier New"/>
                        </a:rPr>
                        <a:t>&lt;</a:t>
                      </a:r>
                      <a:endParaRPr sz="1600" u="none" cap="none" strike="noStrike">
                        <a:latin typeface="Courier New"/>
                        <a:ea typeface="Courier New"/>
                        <a:cs typeface="Courier New"/>
                        <a:sym typeface="Courier New"/>
                      </a:endParaRPr>
                    </a:p>
                  </a:txBody>
                  <a:tcPr marT="3800"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50"/>
                        <a:buFont typeface="Arial"/>
                        <a:buNone/>
                      </a:pPr>
                      <a:r>
                        <a:t/>
                      </a:r>
                      <a:endParaRPr sz="1450" u="none" cap="none" strike="noStrike">
                        <a:latin typeface="Times New Roman"/>
                        <a:ea typeface="Times New Roman"/>
                        <a:cs typeface="Times New Roman"/>
                        <a:sym typeface="Times New Roman"/>
                      </a:endParaRPr>
                    </a:p>
                    <a:p>
                      <a:pPr indent="0" lvl="0" marL="25400"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12</a:t>
                      </a:r>
                      <a:endParaRPr sz="1600" u="none" cap="none" strike="noStrike">
                        <a:latin typeface="Courier New"/>
                        <a:ea typeface="Courier New"/>
                        <a:cs typeface="Courier New"/>
                        <a:sym typeface="Courier New"/>
                      </a:endParaRPr>
                    </a:p>
                  </a:txBody>
                  <a:tcPr marT="380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19350">
                <a:tc gridSpan="2">
                  <a:txBody>
                    <a:bodyPr/>
                    <a:lstStyle/>
                    <a:p>
                      <a:pPr indent="0" lvl="0" marL="207645" marR="0" rtl="0" algn="l">
                        <a:lnSpc>
                          <a:spcPct val="100000"/>
                        </a:lnSpc>
                        <a:spcBef>
                          <a:spcPts val="0"/>
                        </a:spcBef>
                        <a:spcAft>
                          <a:spcPts val="0"/>
                        </a:spcAft>
                        <a:buClr>
                          <a:srgbClr val="000000"/>
                        </a:buClr>
                        <a:buSzPts val="3600"/>
                        <a:buFont typeface="Arial"/>
                        <a:buNone/>
                      </a:pPr>
                      <a:r>
                        <a:rPr b="1" baseline="-25000" lang="en-US" sz="3600" u="none" cap="none" strike="noStrike">
                          <a:solidFill>
                            <a:srgbClr val="A91FFF"/>
                          </a:solidFill>
                          <a:latin typeface="Tahoma"/>
                          <a:ea typeface="Tahoma"/>
                          <a:cs typeface="Tahoma"/>
                          <a:sym typeface="Tahoma"/>
                        </a:rPr>
                        <a:t>&gt;	</a:t>
                      </a:r>
                      <a:r>
                        <a:rPr b="1" lang="en-US" sz="1600" u="none" cap="none" strike="noStrike">
                          <a:solidFill>
                            <a:srgbClr val="404040"/>
                          </a:solidFill>
                          <a:latin typeface="Tahoma"/>
                          <a:ea typeface="Tahoma"/>
                          <a:cs typeface="Tahoma"/>
                          <a:sym typeface="Tahoma"/>
                        </a:rPr>
                        <a:t>Greater Than</a:t>
                      </a:r>
                      <a:endParaRPr sz="1600" u="none" cap="none" strike="noStrike">
                        <a:latin typeface="Tahoma"/>
                        <a:ea typeface="Tahoma"/>
                        <a:cs typeface="Tahoma"/>
                        <a:sym typeface="Tahoma"/>
                      </a:endParaRPr>
                    </a:p>
                  </a:txBody>
                  <a:tcPr marT="1359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hMerge="1"/>
                <a:tc>
                  <a:txBody>
                    <a:bodyPr/>
                    <a:lstStyle/>
                    <a:p>
                      <a:pPr indent="0" lvl="0" marL="0" marR="17780" rtl="0" algn="r">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10 </a:t>
                      </a:r>
                      <a:r>
                        <a:rPr b="1" lang="en-US" sz="1600" u="none" cap="none" strike="noStrike">
                          <a:solidFill>
                            <a:srgbClr val="A91FFF"/>
                          </a:solidFill>
                          <a:latin typeface="Courier New"/>
                          <a:ea typeface="Courier New"/>
                          <a:cs typeface="Courier New"/>
                          <a:sym typeface="Courier New"/>
                        </a:rPr>
                        <a:t>&gt;</a:t>
                      </a:r>
                      <a:endParaRPr sz="1600" u="none" cap="none" strike="noStrike">
                        <a:latin typeface="Courier New"/>
                        <a:ea typeface="Courier New"/>
                        <a:cs typeface="Courier New"/>
                        <a:sym typeface="Courier New"/>
                      </a:endParaRPr>
                    </a:p>
                  </a:txBody>
                  <a:tcPr marT="1974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83820"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a:t>
                      </a:r>
                      <a:endParaRPr sz="1600" u="none" cap="none" strike="noStrike">
                        <a:latin typeface="Courier New"/>
                        <a:ea typeface="Courier New"/>
                        <a:cs typeface="Courier New"/>
                        <a:sym typeface="Courier New"/>
                      </a:endParaRPr>
                    </a:p>
                  </a:txBody>
                  <a:tcPr marT="1974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17780" rtl="0" algn="r">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10 </a:t>
                      </a:r>
                      <a:r>
                        <a:rPr b="1" lang="en-US" sz="1600" u="none" cap="none" strike="noStrike">
                          <a:solidFill>
                            <a:srgbClr val="A91FFF"/>
                          </a:solidFill>
                          <a:latin typeface="Courier New"/>
                          <a:ea typeface="Courier New"/>
                          <a:cs typeface="Courier New"/>
                          <a:sym typeface="Courier New"/>
                        </a:rPr>
                        <a:t>&gt; </a:t>
                      </a:r>
                      <a:r>
                        <a:rPr b="1" lang="en-US" sz="1600" u="none" cap="none" strike="noStrike">
                          <a:solidFill>
                            <a:srgbClr val="279026"/>
                          </a:solidFill>
                          <a:latin typeface="Courier New"/>
                          <a:ea typeface="Courier New"/>
                          <a:cs typeface="Courier New"/>
                          <a:sym typeface="Courier New"/>
                        </a:rPr>
                        <a:t>5</a:t>
                      </a:r>
                      <a:endParaRPr sz="1600" u="none" cap="none" strike="noStrike">
                        <a:latin typeface="Courier New"/>
                        <a:ea typeface="Courier New"/>
                        <a:cs typeface="Courier New"/>
                        <a:sym typeface="Courier New"/>
                      </a:endParaRPr>
                    </a:p>
                  </a:txBody>
                  <a:tcPr marT="1974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83820" marR="0" rtl="0" algn="l">
                        <a:lnSpc>
                          <a:spcPct val="100000"/>
                        </a:lnSpc>
                        <a:spcBef>
                          <a:spcPts val="0"/>
                        </a:spcBef>
                        <a:spcAft>
                          <a:spcPts val="0"/>
                        </a:spcAft>
                        <a:buClr>
                          <a:srgbClr val="000000"/>
                        </a:buClr>
                        <a:buSzPts val="1600"/>
                        <a:buFont typeface="Arial"/>
                        <a:buNone/>
                      </a:pPr>
                      <a:r>
                        <a:rPr b="1" lang="en-US" sz="1600" u="none" cap="none" strike="noStrike">
                          <a:solidFill>
                            <a:srgbClr val="A91FFF"/>
                          </a:solidFill>
                          <a:latin typeface="Courier New"/>
                          <a:ea typeface="Courier New"/>
                          <a:cs typeface="Courier New"/>
                          <a:sym typeface="Courier New"/>
                        </a:rPr>
                        <a:t>&gt; </a:t>
                      </a:r>
                      <a:r>
                        <a:rPr b="1" lang="en-US" sz="1600" u="none" cap="none" strike="noStrike">
                          <a:solidFill>
                            <a:srgbClr val="279026"/>
                          </a:solidFill>
                          <a:latin typeface="Courier New"/>
                          <a:ea typeface="Courier New"/>
                          <a:cs typeface="Courier New"/>
                          <a:sym typeface="Courier New"/>
                        </a:rPr>
                        <a:t>7</a:t>
                      </a:r>
                      <a:endParaRPr sz="1600" u="none" cap="none" strike="noStrike">
                        <a:latin typeface="Courier New"/>
                        <a:ea typeface="Courier New"/>
                        <a:cs typeface="Courier New"/>
                        <a:sym typeface="Courier New"/>
                      </a:endParaRPr>
                    </a:p>
                  </a:txBody>
                  <a:tcPr marT="197475"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719375">
                <a:tc>
                  <a:txBody>
                    <a:bodyPr/>
                    <a:lstStyle/>
                    <a:p>
                      <a:pPr indent="0" lvl="0" marL="24130" marR="0" rtl="0" algn="ctr">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&lt;=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93980" marR="0" rtl="0" algn="l">
                        <a:lnSpc>
                          <a:spcPct val="100000"/>
                        </a:lnSpc>
                        <a:spcBef>
                          <a:spcPts val="5"/>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Less Than or Equal</a:t>
                      </a:r>
                      <a:endParaRPr sz="1600" u="none" cap="none" strike="noStrike">
                        <a:latin typeface="Tahoma"/>
                        <a:ea typeface="Tahoma"/>
                        <a:cs typeface="Tahoma"/>
                        <a:sym typeface="Tahoma"/>
                      </a:endParaRPr>
                    </a:p>
                  </a:txBody>
                  <a:tcPr marT="31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24130" rtl="0" algn="r">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&lt;=</a:t>
                      </a:r>
                      <a:endParaRPr sz="1600" u="none" cap="none" strike="noStrike">
                        <a:latin typeface="Courier New"/>
                        <a:ea typeface="Courier New"/>
                        <a:cs typeface="Courier New"/>
                        <a:sym typeface="Courier New"/>
                      </a:endParaRPr>
                    </a:p>
                  </a:txBody>
                  <a:tcPr marT="1900"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83820" marR="0" rtl="0" algn="l">
                        <a:lnSpc>
                          <a:spcPct val="100000"/>
                        </a:lnSpc>
                        <a:spcBef>
                          <a:spcPts val="5"/>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5</a:t>
                      </a:r>
                      <a:endParaRPr sz="1600" u="none" cap="none" strike="noStrike">
                        <a:latin typeface="Courier New"/>
                        <a:ea typeface="Courier New"/>
                        <a:cs typeface="Courier New"/>
                        <a:sym typeface="Courier New"/>
                      </a:endParaRPr>
                    </a:p>
                  </a:txBody>
                  <a:tcPr marT="1900"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21590" rtl="0" algn="r">
                        <a:lnSpc>
                          <a:spcPct val="100000"/>
                        </a:lnSpc>
                        <a:spcBef>
                          <a:spcPts val="5"/>
                        </a:spcBef>
                        <a:spcAft>
                          <a:spcPts val="0"/>
                        </a:spcAft>
                        <a:buClr>
                          <a:srgbClr val="000000"/>
                        </a:buClr>
                        <a:buSzPts val="1600"/>
                        <a:buFont typeface="Arial"/>
                        <a:buNone/>
                      </a:pPr>
                      <a:r>
                        <a:rPr b="1" lang="en-US" sz="1600" u="none" cap="none" strike="noStrike">
                          <a:solidFill>
                            <a:srgbClr val="404040"/>
                          </a:solidFill>
                          <a:latin typeface="Courier New"/>
                          <a:ea typeface="Courier New"/>
                          <a:cs typeface="Courier New"/>
                          <a:sym typeface="Courier New"/>
                        </a:rPr>
                        <a:t>(</a:t>
                      </a:r>
                      <a:r>
                        <a:rPr b="1" lang="en-US" sz="1600" u="none" cap="none" strike="noStrike">
                          <a:solidFill>
                            <a:srgbClr val="279026"/>
                          </a:solidFill>
                          <a:latin typeface="Courier New"/>
                          <a:ea typeface="Courier New"/>
                          <a:cs typeface="Courier New"/>
                          <a:sym typeface="Courier New"/>
                        </a:rPr>
                        <a:t>5 </a:t>
                      </a:r>
                      <a:r>
                        <a:rPr b="1" lang="en-US" sz="1600" u="none" cap="none" strike="noStrike">
                          <a:solidFill>
                            <a:srgbClr val="A91FFF"/>
                          </a:solidFill>
                          <a:latin typeface="Courier New"/>
                          <a:ea typeface="Courier New"/>
                          <a:cs typeface="Courier New"/>
                          <a:sym typeface="Courier New"/>
                        </a:rPr>
                        <a:t>+ </a:t>
                      </a:r>
                      <a:r>
                        <a:rPr b="1" lang="en-US" sz="1600" u="none" cap="none" strike="noStrike">
                          <a:solidFill>
                            <a:srgbClr val="279026"/>
                          </a:solidFill>
                          <a:latin typeface="Courier New"/>
                          <a:ea typeface="Courier New"/>
                          <a:cs typeface="Courier New"/>
                          <a:sym typeface="Courier New"/>
                        </a:rPr>
                        <a:t>5</a:t>
                      </a:r>
                      <a:r>
                        <a:rPr b="1" lang="en-US" sz="1600" u="none" cap="none" strike="noStrike">
                          <a:solidFill>
                            <a:srgbClr val="404040"/>
                          </a:solidFill>
                          <a:latin typeface="Courier New"/>
                          <a:ea typeface="Courier New"/>
                          <a:cs typeface="Courier New"/>
                          <a:sym typeface="Courier New"/>
                        </a:rPr>
                        <a:t>)</a:t>
                      </a:r>
                      <a:endParaRPr sz="1600" u="none" cap="none" strike="noStrike">
                        <a:latin typeface="Courier New"/>
                        <a:ea typeface="Courier New"/>
                        <a:cs typeface="Courier New"/>
                        <a:sym typeface="Courier New"/>
                      </a:endParaRPr>
                    </a:p>
                  </a:txBody>
                  <a:tcPr marT="1900"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80010" marR="0" rtl="0" algn="l">
                        <a:lnSpc>
                          <a:spcPct val="100000"/>
                        </a:lnSpc>
                        <a:spcBef>
                          <a:spcPts val="5"/>
                        </a:spcBef>
                        <a:spcAft>
                          <a:spcPts val="0"/>
                        </a:spcAft>
                        <a:buClr>
                          <a:srgbClr val="000000"/>
                        </a:buClr>
                        <a:buSzPts val="1600"/>
                        <a:buFont typeface="Arial"/>
                        <a:buNone/>
                      </a:pPr>
                      <a:r>
                        <a:rPr b="1" lang="en-US" sz="1600" u="none" cap="none" strike="noStrike">
                          <a:solidFill>
                            <a:srgbClr val="A91FFF"/>
                          </a:solidFill>
                          <a:latin typeface="Courier New"/>
                          <a:ea typeface="Courier New"/>
                          <a:cs typeface="Courier New"/>
                          <a:sym typeface="Courier New"/>
                        </a:rPr>
                        <a:t>&lt;= </a:t>
                      </a:r>
                      <a:r>
                        <a:rPr b="1" lang="en-US" sz="1600" u="none" cap="none" strike="noStrike">
                          <a:solidFill>
                            <a:srgbClr val="279026"/>
                          </a:solidFill>
                          <a:latin typeface="Courier New"/>
                          <a:ea typeface="Courier New"/>
                          <a:cs typeface="Courier New"/>
                          <a:sym typeface="Courier New"/>
                        </a:rPr>
                        <a:t>8</a:t>
                      </a:r>
                      <a:endParaRPr sz="1600" u="none" cap="none" strike="noStrike">
                        <a:latin typeface="Courier New"/>
                        <a:ea typeface="Courier New"/>
                        <a:cs typeface="Courier New"/>
                        <a:sym typeface="Courier New"/>
                      </a:endParaRPr>
                    </a:p>
                  </a:txBody>
                  <a:tcPr marT="1900" marB="0" marR="0" marL="0">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73525">
                <a:tc>
                  <a:txBody>
                    <a:bodyPr/>
                    <a:lstStyle/>
                    <a:p>
                      <a:pPr indent="0" lvl="0" marL="24130" marR="0" rtl="0" algn="ctr">
                        <a:lnSpc>
                          <a:spcPct val="100000"/>
                        </a:lnSpc>
                        <a:spcBef>
                          <a:spcPts val="0"/>
                        </a:spcBef>
                        <a:spcAft>
                          <a:spcPts val="0"/>
                        </a:spcAft>
                        <a:buClr>
                          <a:srgbClr val="000000"/>
                        </a:buClr>
                        <a:buSzPts val="2400"/>
                        <a:buFont typeface="Arial"/>
                        <a:buNone/>
                      </a:pPr>
                      <a:r>
                        <a:rPr b="1" lang="en-US" sz="2400" u="none" cap="none" strike="noStrike">
                          <a:solidFill>
                            <a:srgbClr val="A91FFF"/>
                          </a:solidFill>
                          <a:latin typeface="Tahoma"/>
                          <a:ea typeface="Tahoma"/>
                          <a:cs typeface="Tahoma"/>
                          <a:sym typeface="Tahoma"/>
                        </a:rPr>
                        <a:t>&gt;=</a:t>
                      </a:r>
                      <a:endParaRPr sz="2400" u="none" cap="none" strike="noStrike">
                        <a:latin typeface="Tahoma"/>
                        <a:ea typeface="Tahoma"/>
                        <a:cs typeface="Tahoma"/>
                        <a:sym typeface="Tahoma"/>
                      </a:endParaRPr>
                    </a:p>
                  </a:txBody>
                  <a:tcPr marT="175250" marB="0" marR="0" marL="0">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Times New Roman"/>
                        <a:ea typeface="Times New Roman"/>
                        <a:cs typeface="Times New Roman"/>
                        <a:sym typeface="Times New Roman"/>
                      </a:endParaRPr>
                    </a:p>
                    <a:p>
                      <a:pPr indent="0" lvl="0" marL="93980" marR="0" rtl="0" algn="l">
                        <a:lnSpc>
                          <a:spcPct val="100000"/>
                        </a:lnSpc>
                        <a:spcBef>
                          <a:spcPts val="5"/>
                        </a:spcBef>
                        <a:spcAft>
                          <a:spcPts val="0"/>
                        </a:spcAft>
                        <a:buClr>
                          <a:srgbClr val="000000"/>
                        </a:buClr>
                        <a:buSzPts val="1600"/>
                        <a:buFont typeface="Arial"/>
                        <a:buNone/>
                      </a:pPr>
                      <a:r>
                        <a:rPr b="1" lang="en-US" sz="1600" u="none" cap="none" strike="noStrike">
                          <a:solidFill>
                            <a:srgbClr val="404040"/>
                          </a:solidFill>
                          <a:latin typeface="Tahoma"/>
                          <a:ea typeface="Tahoma"/>
                          <a:cs typeface="Tahoma"/>
                          <a:sym typeface="Tahoma"/>
                        </a:rPr>
                        <a:t>Greater Than or Equal</a:t>
                      </a:r>
                      <a:endParaRPr sz="1600" u="none" cap="none" strike="noStrike">
                        <a:latin typeface="Tahoma"/>
                        <a:ea typeface="Tahoma"/>
                        <a:cs typeface="Tahoma"/>
                        <a:sym typeface="Tahoma"/>
                      </a:endParaRPr>
                    </a:p>
                  </a:txBody>
                  <a:tcPr marT="31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0" marR="17780" rtl="0" algn="r">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11 </a:t>
                      </a:r>
                      <a:r>
                        <a:rPr b="1" lang="en-US" sz="1600" u="none" cap="none" strike="noStrike">
                          <a:solidFill>
                            <a:srgbClr val="A91FFF"/>
                          </a:solidFill>
                          <a:latin typeface="Courier New"/>
                          <a:ea typeface="Courier New"/>
                          <a:cs typeface="Courier New"/>
                          <a:sym typeface="Courier New"/>
                        </a:rPr>
                        <a:t>&gt;= </a:t>
                      </a:r>
                      <a:r>
                        <a:rPr b="1" lang="en-US" sz="1600" u="none" cap="none" strike="noStrike">
                          <a:solidFill>
                            <a:srgbClr val="279026"/>
                          </a:solidFill>
                          <a:latin typeface="Courier New"/>
                          <a:ea typeface="Courier New"/>
                          <a:cs typeface="Courier New"/>
                          <a:sym typeface="Courier New"/>
                        </a:rPr>
                        <a:t>9</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83820" marR="0" rtl="0" algn="l">
                        <a:lnSpc>
                          <a:spcPct val="100000"/>
                        </a:lnSpc>
                        <a:spcBef>
                          <a:spcPts val="0"/>
                        </a:spcBef>
                        <a:spcAft>
                          <a:spcPts val="0"/>
                        </a:spcAft>
                        <a:buClr>
                          <a:srgbClr val="000000"/>
                        </a:buClr>
                        <a:buSzPts val="1600"/>
                        <a:buFont typeface="Arial"/>
                        <a:buNone/>
                      </a:pPr>
                      <a:r>
                        <a:rPr b="1" lang="en-US" sz="1600" u="none" cap="none" strike="noStrike">
                          <a:solidFill>
                            <a:srgbClr val="A91FFF"/>
                          </a:solidFill>
                          <a:latin typeface="Courier New"/>
                          <a:ea typeface="Courier New"/>
                          <a:cs typeface="Courier New"/>
                          <a:sym typeface="Courier New"/>
                        </a:rPr>
                        <a:t>&gt;= </a:t>
                      </a:r>
                      <a:r>
                        <a:rPr b="1" lang="en-US" sz="1600" u="none" cap="none" strike="noStrike">
                          <a:solidFill>
                            <a:srgbClr val="279026"/>
                          </a:solidFill>
                          <a:latin typeface="Courier New"/>
                          <a:ea typeface="Courier New"/>
                          <a:cs typeface="Courier New"/>
                          <a:sym typeface="Courier New"/>
                        </a:rPr>
                        <a:t>9</a:t>
                      </a:r>
                      <a:endParaRPr sz="1600" u="none" cap="none" strike="noStrike">
                        <a:latin typeface="Courier New"/>
                        <a:ea typeface="Courier New"/>
                        <a:cs typeface="Courier New"/>
                        <a:sym typeface="Courier New"/>
                      </a:endParaRPr>
                    </a:p>
                  </a:txBody>
                  <a:tcPr marT="5075" marB="0" marR="0" marL="0">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42570"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len</a:t>
                      </a:r>
                      <a:r>
                        <a:rPr b="1" lang="en-US" sz="1600" u="none" cap="none" strike="noStrike">
                          <a:solidFill>
                            <a:srgbClr val="404040"/>
                          </a:solidFill>
                          <a:latin typeface="Courier New"/>
                          <a:ea typeface="Courier New"/>
                          <a:cs typeface="Courier New"/>
                          <a:sym typeface="Courier New"/>
                        </a:rPr>
                        <a:t>(</a:t>
                      </a:r>
                      <a:r>
                        <a:rPr b="1" lang="en-US" sz="1600" u="none" cap="none" strike="noStrike">
                          <a:solidFill>
                            <a:srgbClr val="C00000"/>
                          </a:solidFill>
                          <a:latin typeface="Courier New"/>
                          <a:ea typeface="Courier New"/>
                          <a:cs typeface="Courier New"/>
                          <a:sym typeface="Courier New"/>
                        </a:rPr>
                        <a:t>'I'</a:t>
                      </a:r>
                      <a:r>
                        <a:rPr b="1" lang="en-US" sz="1600" u="none" cap="none" strike="noStrike">
                          <a:solidFill>
                            <a:srgbClr val="404040"/>
                          </a:solidFill>
                          <a:latin typeface="Courier New"/>
                          <a:ea typeface="Courier New"/>
                          <a:cs typeface="Courier New"/>
                          <a:sym typeface="Courier New"/>
                        </a:rPr>
                        <a:t>) </a:t>
                      </a:r>
                      <a:r>
                        <a:rPr b="1" lang="en-US" sz="1600" u="none" cap="none" strike="noStrike">
                          <a:solidFill>
                            <a:srgbClr val="A91FFF"/>
                          </a:solidFill>
                          <a:latin typeface="Courier New"/>
                          <a:ea typeface="Courier New"/>
                          <a:cs typeface="Courier New"/>
                          <a:sym typeface="Courier New"/>
                        </a:rPr>
                        <a:t>&gt;=</a:t>
                      </a:r>
                      <a:endParaRPr sz="1600" u="none" cap="none" strike="noStrike">
                        <a:latin typeface="Courier New"/>
                        <a:ea typeface="Courier New"/>
                        <a:cs typeface="Courier New"/>
                        <a:sym typeface="Courier New"/>
                      </a:endParaRPr>
                    </a:p>
                  </a:txBody>
                  <a:tcPr marT="5075" marB="0" marR="0" marL="0">
                    <a:lnL cap="flat" cmpd="sng" w="9525">
                      <a:solidFill>
                        <a:srgbClr val="D9D9D9"/>
                      </a:solidFill>
                      <a:prstDash val="solid"/>
                      <a:round/>
                      <a:headEnd len="sm" w="sm" type="none"/>
                      <a:tailEnd len="sm" w="sm" type="none"/>
                    </a:lnL>
                    <a:lnT cap="flat" cmpd="sng" w="9525">
                      <a:solidFill>
                        <a:srgbClr val="D9D9D9"/>
                      </a:solidFill>
                      <a:prstDash val="solid"/>
                      <a:round/>
                      <a:headEnd len="sm" w="sm" type="none"/>
                      <a:tailEnd len="sm" w="sm" type="none"/>
                    </a:lnT>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p>
                      <a:pPr indent="0" lvl="0" marL="25400" marR="0" rtl="0" algn="l">
                        <a:lnSpc>
                          <a:spcPct val="100000"/>
                        </a:lnSpc>
                        <a:spcBef>
                          <a:spcPts val="0"/>
                        </a:spcBef>
                        <a:spcAft>
                          <a:spcPts val="0"/>
                        </a:spcAft>
                        <a:buClr>
                          <a:srgbClr val="000000"/>
                        </a:buClr>
                        <a:buSzPts val="1600"/>
                        <a:buFont typeface="Arial"/>
                        <a:buNone/>
                      </a:pPr>
                      <a:r>
                        <a:rPr b="1" lang="en-US" sz="1600" u="none" cap="none" strike="noStrike">
                          <a:solidFill>
                            <a:srgbClr val="279026"/>
                          </a:solidFill>
                          <a:latin typeface="Courier New"/>
                          <a:ea typeface="Courier New"/>
                          <a:cs typeface="Courier New"/>
                          <a:sym typeface="Courier New"/>
                        </a:rPr>
                        <a:t>len</a:t>
                      </a:r>
                      <a:r>
                        <a:rPr b="1" lang="en-US" sz="1600" u="none" cap="none" strike="noStrike">
                          <a:solidFill>
                            <a:srgbClr val="404040"/>
                          </a:solidFill>
                          <a:latin typeface="Courier New"/>
                          <a:ea typeface="Courier New"/>
                          <a:cs typeface="Courier New"/>
                          <a:sym typeface="Courier New"/>
                        </a:rPr>
                        <a:t>(</a:t>
                      </a:r>
                      <a:r>
                        <a:rPr b="1" lang="en-US" sz="1600" u="none" cap="none" strike="noStrike">
                          <a:solidFill>
                            <a:srgbClr val="C00000"/>
                          </a:solidFill>
                          <a:latin typeface="Courier New"/>
                          <a:ea typeface="Courier New"/>
                          <a:cs typeface="Courier New"/>
                          <a:sym typeface="Courier New"/>
                        </a:rPr>
                        <a:t>'am'</a:t>
                      </a:r>
                      <a:r>
                        <a:rPr b="1" lang="en-US" sz="1600" u="none" cap="none" strike="noStrike">
                          <a:solidFill>
                            <a:srgbClr val="404040"/>
                          </a:solidFill>
                          <a:latin typeface="Courier New"/>
                          <a:ea typeface="Courier New"/>
                          <a:cs typeface="Courier New"/>
                          <a:sym typeface="Courier New"/>
                        </a:rPr>
                        <a:t>)</a:t>
                      </a:r>
                      <a:endParaRPr sz="1600" u="none" cap="none" strike="noStrike">
                        <a:latin typeface="Courier New"/>
                        <a:ea typeface="Courier New"/>
                        <a:cs typeface="Courier New"/>
                        <a:sym typeface="Courier New"/>
                      </a:endParaRPr>
                    </a:p>
                  </a:txBody>
                  <a:tcPr marT="5075" marB="0" marR="0" marL="0">
                    <a:lnT cap="flat" cmpd="sng" w="9525">
                      <a:solidFill>
                        <a:srgbClr val="D9D9D9"/>
                      </a:solidFill>
                      <a:prstDash val="solid"/>
                      <a:round/>
                      <a:headEnd len="sm" w="sm" type="none"/>
                      <a:tailEnd len="sm" w="sm" type="none"/>
                    </a:lnT>
                  </a:tcPr>
                </a:tc>
              </a:tr>
            </a:tbl>
          </a:graphicData>
        </a:graphic>
      </p:graphicFrame>
      <p:sp>
        <p:nvSpPr>
          <p:cNvPr id="1594" name="Google Shape;1594;p87"/>
          <p:cNvSpPr/>
          <p:nvPr/>
        </p:nvSpPr>
        <p:spPr>
          <a:xfrm>
            <a:off x="5991669" y="1515122"/>
            <a:ext cx="2312670" cy="421005"/>
          </a:xfrm>
          <a:custGeom>
            <a:rect b="b" l="l" r="r" t="t"/>
            <a:pathLst>
              <a:path extrusionOk="0" h="421005" w="2312670">
                <a:moveTo>
                  <a:pt x="2312314" y="0"/>
                </a:moveTo>
                <a:lnTo>
                  <a:pt x="70103" y="0"/>
                </a:lnTo>
                <a:lnTo>
                  <a:pt x="42814" y="5508"/>
                </a:lnTo>
                <a:lnTo>
                  <a:pt x="20531" y="20531"/>
                </a:lnTo>
                <a:lnTo>
                  <a:pt x="5508" y="42814"/>
                </a:lnTo>
                <a:lnTo>
                  <a:pt x="0" y="70104"/>
                </a:lnTo>
                <a:lnTo>
                  <a:pt x="0" y="420598"/>
                </a:lnTo>
                <a:lnTo>
                  <a:pt x="2242210" y="420598"/>
                </a:lnTo>
                <a:lnTo>
                  <a:pt x="2269500" y="415090"/>
                </a:lnTo>
                <a:lnTo>
                  <a:pt x="2291783" y="400067"/>
                </a:lnTo>
                <a:lnTo>
                  <a:pt x="2306805" y="377784"/>
                </a:lnTo>
                <a:lnTo>
                  <a:pt x="2312314" y="350494"/>
                </a:lnTo>
                <a:lnTo>
                  <a:pt x="2312314"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5" name="Google Shape;1595;p87"/>
          <p:cNvSpPr/>
          <p:nvPr/>
        </p:nvSpPr>
        <p:spPr>
          <a:xfrm>
            <a:off x="8911411" y="1515122"/>
            <a:ext cx="2312670" cy="421005"/>
          </a:xfrm>
          <a:custGeom>
            <a:rect b="b" l="l" r="r" t="t"/>
            <a:pathLst>
              <a:path extrusionOk="0" h="421005" w="2312670">
                <a:moveTo>
                  <a:pt x="2312327" y="0"/>
                </a:moveTo>
                <a:lnTo>
                  <a:pt x="70103" y="0"/>
                </a:lnTo>
                <a:lnTo>
                  <a:pt x="42819" y="5508"/>
                </a:lnTo>
                <a:lnTo>
                  <a:pt x="20535" y="20531"/>
                </a:lnTo>
                <a:lnTo>
                  <a:pt x="5510" y="42814"/>
                </a:lnTo>
                <a:lnTo>
                  <a:pt x="0" y="70104"/>
                </a:lnTo>
                <a:lnTo>
                  <a:pt x="0" y="420598"/>
                </a:lnTo>
                <a:lnTo>
                  <a:pt x="2242223" y="420598"/>
                </a:lnTo>
                <a:lnTo>
                  <a:pt x="2269507" y="415090"/>
                </a:lnTo>
                <a:lnTo>
                  <a:pt x="2291791" y="400067"/>
                </a:lnTo>
                <a:lnTo>
                  <a:pt x="2306816" y="377784"/>
                </a:lnTo>
                <a:lnTo>
                  <a:pt x="2312327" y="350494"/>
                </a:lnTo>
                <a:lnTo>
                  <a:pt x="2312327"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6" name="Google Shape;1596;p87"/>
          <p:cNvSpPr/>
          <p:nvPr/>
        </p:nvSpPr>
        <p:spPr>
          <a:xfrm>
            <a:off x="242679" y="3499332"/>
            <a:ext cx="1642110" cy="730250"/>
          </a:xfrm>
          <a:custGeom>
            <a:rect b="b" l="l" r="r" t="t"/>
            <a:pathLst>
              <a:path extrusionOk="0" h="730250" w="1642110">
                <a:moveTo>
                  <a:pt x="1642013" y="0"/>
                </a:moveTo>
                <a:lnTo>
                  <a:pt x="0" y="0"/>
                </a:lnTo>
                <a:lnTo>
                  <a:pt x="0" y="729767"/>
                </a:lnTo>
                <a:lnTo>
                  <a:pt x="1642013" y="729767"/>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7" name="Google Shape;1597;p87"/>
          <p:cNvSpPr/>
          <p:nvPr/>
        </p:nvSpPr>
        <p:spPr>
          <a:xfrm>
            <a:off x="242679" y="2096960"/>
            <a:ext cx="1642110" cy="730250"/>
          </a:xfrm>
          <a:custGeom>
            <a:rect b="b" l="l" r="r" t="t"/>
            <a:pathLst>
              <a:path extrusionOk="0" h="730250" w="1642110">
                <a:moveTo>
                  <a:pt x="1642013" y="0"/>
                </a:moveTo>
                <a:lnTo>
                  <a:pt x="0" y="0"/>
                </a:lnTo>
                <a:lnTo>
                  <a:pt x="0" y="729767"/>
                </a:lnTo>
                <a:lnTo>
                  <a:pt x="1642013" y="729767"/>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98" name="Google Shape;1598;p87"/>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1599" name="Google Shape;1599;p87"/>
          <p:cNvSpPr txBox="1"/>
          <p:nvPr/>
        </p:nvSpPr>
        <p:spPr>
          <a:xfrm>
            <a:off x="6233604" y="1524000"/>
            <a:ext cx="1828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TRUE</a:t>
            </a:r>
            <a:endParaRPr b="0" i="0" sz="1400" u="none" cap="none" strike="noStrike">
              <a:solidFill>
                <a:srgbClr val="000000"/>
              </a:solidFill>
              <a:latin typeface="Arial"/>
              <a:ea typeface="Arial"/>
              <a:cs typeface="Arial"/>
              <a:sym typeface="Arial"/>
            </a:endParaRPr>
          </a:p>
        </p:txBody>
      </p:sp>
      <p:sp>
        <p:nvSpPr>
          <p:cNvPr id="1600" name="Google Shape;1600;p87"/>
          <p:cNvSpPr txBox="1"/>
          <p:nvPr/>
        </p:nvSpPr>
        <p:spPr>
          <a:xfrm>
            <a:off x="9144000" y="1535668"/>
            <a:ext cx="182880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FALSE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04" name="Shape 1604"/>
        <p:cNvGrpSpPr/>
        <p:nvPr/>
      </p:nvGrpSpPr>
      <p:grpSpPr>
        <a:xfrm>
          <a:off x="0" y="0"/>
          <a:ext cx="0" cy="0"/>
          <a:chOff x="0" y="0"/>
          <a:chExt cx="0" cy="0"/>
        </a:xfrm>
      </p:grpSpPr>
      <p:sp>
        <p:nvSpPr>
          <p:cNvPr id="1605" name="Google Shape;1605;p88"/>
          <p:cNvSpPr txBox="1"/>
          <p:nvPr>
            <p:ph type="title"/>
          </p:nvPr>
        </p:nvSpPr>
        <p:spPr>
          <a:xfrm>
            <a:off x="4137025" y="254509"/>
            <a:ext cx="391795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MEMBERSHIP TESTS</a:t>
            </a:r>
            <a:endParaRPr/>
          </a:p>
        </p:txBody>
      </p:sp>
      <p:grpSp>
        <p:nvGrpSpPr>
          <p:cNvPr id="1606" name="Google Shape;1606;p88"/>
          <p:cNvGrpSpPr/>
          <p:nvPr/>
        </p:nvGrpSpPr>
        <p:grpSpPr>
          <a:xfrm>
            <a:off x="215737" y="324764"/>
            <a:ext cx="11760603" cy="1054100"/>
            <a:chOff x="215737" y="324764"/>
            <a:chExt cx="11760603" cy="1054100"/>
          </a:xfrm>
        </p:grpSpPr>
        <p:pic>
          <p:nvPicPr>
            <p:cNvPr id="1607" name="Google Shape;1607;p88"/>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608" name="Google Shape;1608;p8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09" name="Google Shape;1609;p88"/>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610" name="Google Shape;1610;p88"/>
          <p:cNvSpPr txBox="1"/>
          <p:nvPr/>
        </p:nvSpPr>
        <p:spPr>
          <a:xfrm>
            <a:off x="2691498" y="1549908"/>
            <a:ext cx="748919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Membership tests </a:t>
            </a:r>
            <a:r>
              <a:rPr b="0" i="0" lang="en-US" sz="2000" u="none" cap="none" strike="noStrike">
                <a:solidFill>
                  <a:srgbClr val="404040"/>
                </a:solidFill>
                <a:latin typeface="Tahoma"/>
                <a:ea typeface="Tahoma"/>
                <a:cs typeface="Tahoma"/>
                <a:sym typeface="Tahoma"/>
              </a:rPr>
              <a:t>check if a value exists inside an iterable data type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keywords </a:t>
            </a:r>
            <a:r>
              <a:rPr b="1" i="0" lang="en-US" sz="1600" u="none" cap="none" strike="noStrike">
                <a:solidFill>
                  <a:srgbClr val="279026"/>
                </a:solidFill>
                <a:latin typeface="Tahoma"/>
                <a:ea typeface="Tahoma"/>
                <a:cs typeface="Tahoma"/>
                <a:sym typeface="Tahoma"/>
              </a:rPr>
              <a:t>in </a:t>
            </a:r>
            <a:r>
              <a:rPr b="0" i="0" lang="en-US" sz="1600" u="none" cap="none" strike="noStrike">
                <a:solidFill>
                  <a:srgbClr val="404040"/>
                </a:solidFill>
                <a:latin typeface="Tahoma"/>
                <a:ea typeface="Tahoma"/>
                <a:cs typeface="Tahoma"/>
                <a:sym typeface="Tahoma"/>
              </a:rPr>
              <a:t>and </a:t>
            </a:r>
            <a:r>
              <a:rPr b="1" i="0" lang="en-US" sz="1600" u="none" cap="none" strike="noStrike">
                <a:solidFill>
                  <a:srgbClr val="279026"/>
                </a:solidFill>
                <a:latin typeface="Tahoma"/>
                <a:ea typeface="Tahoma"/>
                <a:cs typeface="Tahoma"/>
                <a:sym typeface="Tahoma"/>
              </a:rPr>
              <a:t>not in </a:t>
            </a:r>
            <a:r>
              <a:rPr b="0" i="0" lang="en-US" sz="1600" u="none" cap="none" strike="noStrike">
                <a:solidFill>
                  <a:srgbClr val="404040"/>
                </a:solidFill>
                <a:latin typeface="Tahoma"/>
                <a:ea typeface="Tahoma"/>
                <a:cs typeface="Tahoma"/>
                <a:sym typeface="Tahoma"/>
              </a:rPr>
              <a:t>are used to conduct membership tests</a:t>
            </a:r>
            <a:endParaRPr b="0" i="0" sz="1600" u="none" cap="none" strike="noStrike">
              <a:solidFill>
                <a:schemeClr val="dk1"/>
              </a:solidFill>
              <a:latin typeface="Tahoma"/>
              <a:ea typeface="Tahoma"/>
              <a:cs typeface="Tahoma"/>
              <a:sym typeface="Tahoma"/>
            </a:endParaRPr>
          </a:p>
        </p:txBody>
      </p:sp>
      <p:sp>
        <p:nvSpPr>
          <p:cNvPr id="1611" name="Google Shape;1611;p88"/>
          <p:cNvSpPr/>
          <p:nvPr/>
        </p:nvSpPr>
        <p:spPr>
          <a:xfrm>
            <a:off x="7759496" y="2716466"/>
            <a:ext cx="110489" cy="1097280"/>
          </a:xfrm>
          <a:custGeom>
            <a:rect b="b" l="l" r="r" t="t"/>
            <a:pathLst>
              <a:path extrusionOk="0" h="1097279" w="110490">
                <a:moveTo>
                  <a:pt x="0" y="0"/>
                </a:moveTo>
                <a:lnTo>
                  <a:pt x="21453" y="3603"/>
                </a:lnTo>
                <a:lnTo>
                  <a:pt x="38972" y="13430"/>
                </a:lnTo>
                <a:lnTo>
                  <a:pt x="50783" y="28005"/>
                </a:lnTo>
                <a:lnTo>
                  <a:pt x="55115" y="45854"/>
                </a:lnTo>
                <a:lnTo>
                  <a:pt x="55115" y="234962"/>
                </a:lnTo>
                <a:lnTo>
                  <a:pt x="59446" y="252810"/>
                </a:lnTo>
                <a:lnTo>
                  <a:pt x="71257" y="267386"/>
                </a:lnTo>
                <a:lnTo>
                  <a:pt x="88776" y="277213"/>
                </a:lnTo>
                <a:lnTo>
                  <a:pt x="110230" y="280817"/>
                </a:lnTo>
                <a:lnTo>
                  <a:pt x="88776" y="284420"/>
                </a:lnTo>
                <a:lnTo>
                  <a:pt x="71257" y="294247"/>
                </a:lnTo>
                <a:lnTo>
                  <a:pt x="59446" y="308822"/>
                </a:lnTo>
                <a:lnTo>
                  <a:pt x="55115" y="326671"/>
                </a:lnTo>
                <a:lnTo>
                  <a:pt x="55115" y="1051430"/>
                </a:lnTo>
                <a:lnTo>
                  <a:pt x="50783" y="1069276"/>
                </a:lnTo>
                <a:lnTo>
                  <a:pt x="38972" y="1083850"/>
                </a:lnTo>
                <a:lnTo>
                  <a:pt x="21453" y="1093677"/>
                </a:lnTo>
                <a:lnTo>
                  <a:pt x="0" y="109728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2" name="Google Shape;1612;p88"/>
          <p:cNvSpPr txBox="1"/>
          <p:nvPr/>
        </p:nvSpPr>
        <p:spPr>
          <a:xfrm>
            <a:off x="8013763" y="2807283"/>
            <a:ext cx="2875915" cy="395605"/>
          </a:xfrm>
          <a:prstGeom prst="rect">
            <a:avLst/>
          </a:prstGeom>
          <a:noFill/>
          <a:ln>
            <a:noFill/>
          </a:ln>
        </p:spPr>
        <p:txBody>
          <a:bodyPr anchorCtr="0" anchor="t" bIns="0" lIns="0" spcFirstLastPara="1" rIns="0" wrap="square" tIns="32375">
            <a:spAutoFit/>
          </a:bodyPr>
          <a:lstStyle/>
          <a:p>
            <a:pPr indent="0" lvl="0" marL="12700" marR="508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‘snow’ is in the string assigned to </a:t>
            </a:r>
            <a:r>
              <a:rPr b="1" i="1" lang="en-US" sz="1250" u="none" cap="none" strike="noStrike">
                <a:solidFill>
                  <a:srgbClr val="404040"/>
                </a:solidFill>
                <a:latin typeface="Trebuchet MS"/>
                <a:ea typeface="Trebuchet MS"/>
                <a:cs typeface="Trebuchet MS"/>
                <a:sym typeface="Trebuchet MS"/>
              </a:rPr>
              <a:t>message</a:t>
            </a:r>
            <a:r>
              <a:rPr b="0" i="1" lang="en-US" sz="1200" u="none" cap="none" strike="noStrike">
                <a:solidFill>
                  <a:srgbClr val="404040"/>
                </a:solidFill>
                <a:latin typeface="Trebuchet MS"/>
                <a:ea typeface="Trebuchet MS"/>
                <a:cs typeface="Trebuchet MS"/>
                <a:sym typeface="Trebuchet MS"/>
              </a:rPr>
              <a:t>, so  the membership test returns </a:t>
            </a:r>
            <a:r>
              <a:rPr b="1" i="1" lang="en-US" sz="1250" u="none" cap="none" strike="noStrike">
                <a:solidFill>
                  <a:srgbClr val="279026"/>
                </a:solidFill>
                <a:latin typeface="Trebuchet MS"/>
                <a:ea typeface="Trebuchet MS"/>
                <a:cs typeface="Trebuchet MS"/>
                <a:sym typeface="Trebuchet MS"/>
              </a:rPr>
              <a:t>True</a:t>
            </a:r>
            <a:endParaRPr b="0" i="0" sz="1250" u="none" cap="none" strike="noStrike">
              <a:solidFill>
                <a:schemeClr val="dk1"/>
              </a:solidFill>
              <a:latin typeface="Trebuchet MS"/>
              <a:ea typeface="Trebuchet MS"/>
              <a:cs typeface="Trebuchet MS"/>
              <a:sym typeface="Trebuchet MS"/>
            </a:endParaRPr>
          </a:p>
        </p:txBody>
      </p:sp>
      <p:sp>
        <p:nvSpPr>
          <p:cNvPr id="1613" name="Google Shape;1613;p88"/>
          <p:cNvSpPr/>
          <p:nvPr/>
        </p:nvSpPr>
        <p:spPr>
          <a:xfrm>
            <a:off x="7759496" y="4079646"/>
            <a:ext cx="110489" cy="914400"/>
          </a:xfrm>
          <a:custGeom>
            <a:rect b="b" l="l" r="r" t="t"/>
            <a:pathLst>
              <a:path extrusionOk="0" h="914400" w="110490">
                <a:moveTo>
                  <a:pt x="0" y="0"/>
                </a:moveTo>
                <a:lnTo>
                  <a:pt x="21453" y="3603"/>
                </a:lnTo>
                <a:lnTo>
                  <a:pt x="38972" y="13430"/>
                </a:lnTo>
                <a:lnTo>
                  <a:pt x="50783" y="28005"/>
                </a:lnTo>
                <a:lnTo>
                  <a:pt x="55115" y="45854"/>
                </a:lnTo>
                <a:lnTo>
                  <a:pt x="55115" y="188159"/>
                </a:lnTo>
                <a:lnTo>
                  <a:pt x="59446" y="206007"/>
                </a:lnTo>
                <a:lnTo>
                  <a:pt x="71257" y="220582"/>
                </a:lnTo>
                <a:lnTo>
                  <a:pt x="88776" y="230409"/>
                </a:lnTo>
                <a:lnTo>
                  <a:pt x="110230" y="234013"/>
                </a:lnTo>
                <a:lnTo>
                  <a:pt x="88776" y="237616"/>
                </a:lnTo>
                <a:lnTo>
                  <a:pt x="71257" y="247443"/>
                </a:lnTo>
                <a:lnTo>
                  <a:pt x="59446" y="262018"/>
                </a:lnTo>
                <a:lnTo>
                  <a:pt x="55115" y="279867"/>
                </a:lnTo>
                <a:lnTo>
                  <a:pt x="55115" y="868546"/>
                </a:lnTo>
                <a:lnTo>
                  <a:pt x="50783" y="886394"/>
                </a:lnTo>
                <a:lnTo>
                  <a:pt x="38972" y="900970"/>
                </a:lnTo>
                <a:lnTo>
                  <a:pt x="21453" y="910797"/>
                </a:lnTo>
                <a:lnTo>
                  <a:pt x="0" y="91440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4" name="Google Shape;1614;p88"/>
          <p:cNvSpPr txBox="1"/>
          <p:nvPr/>
        </p:nvSpPr>
        <p:spPr>
          <a:xfrm>
            <a:off x="8013763" y="4169739"/>
            <a:ext cx="3126740" cy="395605"/>
          </a:xfrm>
          <a:prstGeom prst="rect">
            <a:avLst/>
          </a:prstGeom>
          <a:noFill/>
          <a:ln>
            <a:noFill/>
          </a:ln>
        </p:spPr>
        <p:txBody>
          <a:bodyPr anchorCtr="0" anchor="t" bIns="0" lIns="0" spcFirstLastPara="1" rIns="0" wrap="square" tIns="32375">
            <a:spAutoFit/>
          </a:bodyPr>
          <a:lstStyle/>
          <a:p>
            <a:pPr indent="0" lvl="0" marL="12700" marR="508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‘rain’ is NOT in the string assigned to </a:t>
            </a:r>
            <a:r>
              <a:rPr b="1" i="1" lang="en-US" sz="1250" u="none" cap="none" strike="noStrike">
                <a:solidFill>
                  <a:srgbClr val="404040"/>
                </a:solidFill>
                <a:latin typeface="Trebuchet MS"/>
                <a:ea typeface="Trebuchet MS"/>
                <a:cs typeface="Trebuchet MS"/>
                <a:sym typeface="Trebuchet MS"/>
              </a:rPr>
              <a:t>message</a:t>
            </a:r>
            <a:r>
              <a:rPr b="0" i="1" lang="en-US" sz="1200" u="none" cap="none" strike="noStrike">
                <a:solidFill>
                  <a:srgbClr val="404040"/>
                </a:solidFill>
                <a:latin typeface="Trebuchet MS"/>
                <a:ea typeface="Trebuchet MS"/>
                <a:cs typeface="Trebuchet MS"/>
                <a:sym typeface="Trebuchet MS"/>
              </a:rPr>
              <a:t>, so  the membership test returns </a:t>
            </a:r>
            <a:r>
              <a:rPr b="1" i="1" lang="en-US" sz="1250" u="none" cap="none" strike="noStrike">
                <a:solidFill>
                  <a:srgbClr val="279026"/>
                </a:solidFill>
                <a:latin typeface="Trebuchet MS"/>
                <a:ea typeface="Trebuchet MS"/>
                <a:cs typeface="Trebuchet MS"/>
                <a:sym typeface="Trebuchet MS"/>
              </a:rPr>
              <a:t>False</a:t>
            </a:r>
            <a:endParaRPr b="0" i="0" sz="1250" u="none" cap="none" strike="noStrike">
              <a:solidFill>
                <a:schemeClr val="dk1"/>
              </a:solidFill>
              <a:latin typeface="Trebuchet MS"/>
              <a:ea typeface="Trebuchet MS"/>
              <a:cs typeface="Trebuchet MS"/>
              <a:sym typeface="Trebuchet MS"/>
            </a:endParaRPr>
          </a:p>
        </p:txBody>
      </p:sp>
      <p:sp>
        <p:nvSpPr>
          <p:cNvPr id="1615" name="Google Shape;1615;p88"/>
          <p:cNvSpPr/>
          <p:nvPr/>
        </p:nvSpPr>
        <p:spPr>
          <a:xfrm>
            <a:off x="7759496" y="5245214"/>
            <a:ext cx="110489" cy="1097280"/>
          </a:xfrm>
          <a:custGeom>
            <a:rect b="b" l="l" r="r" t="t"/>
            <a:pathLst>
              <a:path extrusionOk="0" h="1097279" w="110490">
                <a:moveTo>
                  <a:pt x="0" y="0"/>
                </a:moveTo>
                <a:lnTo>
                  <a:pt x="21453" y="3603"/>
                </a:lnTo>
                <a:lnTo>
                  <a:pt x="38972" y="13430"/>
                </a:lnTo>
                <a:lnTo>
                  <a:pt x="50783" y="28005"/>
                </a:lnTo>
                <a:lnTo>
                  <a:pt x="55115" y="45854"/>
                </a:lnTo>
                <a:lnTo>
                  <a:pt x="55115" y="234962"/>
                </a:lnTo>
                <a:lnTo>
                  <a:pt x="59446" y="252810"/>
                </a:lnTo>
                <a:lnTo>
                  <a:pt x="71257" y="267386"/>
                </a:lnTo>
                <a:lnTo>
                  <a:pt x="88776" y="277213"/>
                </a:lnTo>
                <a:lnTo>
                  <a:pt x="110230" y="280817"/>
                </a:lnTo>
                <a:lnTo>
                  <a:pt x="88776" y="284420"/>
                </a:lnTo>
                <a:lnTo>
                  <a:pt x="71257" y="294247"/>
                </a:lnTo>
                <a:lnTo>
                  <a:pt x="59446" y="308822"/>
                </a:lnTo>
                <a:lnTo>
                  <a:pt x="55115" y="326671"/>
                </a:lnTo>
                <a:lnTo>
                  <a:pt x="55115" y="1051430"/>
                </a:lnTo>
                <a:lnTo>
                  <a:pt x="50783" y="1069276"/>
                </a:lnTo>
                <a:lnTo>
                  <a:pt x="38972" y="1083850"/>
                </a:lnTo>
                <a:lnTo>
                  <a:pt x="21453" y="1093677"/>
                </a:lnTo>
                <a:lnTo>
                  <a:pt x="0" y="109728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6" name="Google Shape;1616;p88"/>
          <p:cNvSpPr txBox="1"/>
          <p:nvPr/>
        </p:nvSpPr>
        <p:spPr>
          <a:xfrm>
            <a:off x="8013763" y="5334075"/>
            <a:ext cx="2875915" cy="587375"/>
          </a:xfrm>
          <a:prstGeom prst="rect">
            <a:avLst/>
          </a:prstGeom>
          <a:noFill/>
          <a:ln>
            <a:noFill/>
          </a:ln>
        </p:spPr>
        <p:txBody>
          <a:bodyPr anchorCtr="0" anchor="t" bIns="0" lIns="0" spcFirstLastPara="1" rIns="0" wrap="square" tIns="17125">
            <a:spAutoFit/>
          </a:bodyPr>
          <a:lstStyle/>
          <a:p>
            <a:pPr indent="0" lvl="0" marL="12700" marR="5080" rtl="0" algn="l">
              <a:lnSpc>
                <a:spcPct val="98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‘snow’ is in the string assigned to </a:t>
            </a:r>
            <a:r>
              <a:rPr b="1" i="1" lang="en-US" sz="1250" u="none" cap="none" strike="noStrike">
                <a:solidFill>
                  <a:srgbClr val="404040"/>
                </a:solidFill>
                <a:latin typeface="Trebuchet MS"/>
                <a:ea typeface="Trebuchet MS"/>
                <a:cs typeface="Trebuchet MS"/>
                <a:sym typeface="Trebuchet MS"/>
              </a:rPr>
              <a:t>message</a:t>
            </a:r>
            <a:r>
              <a:rPr b="0" i="1" lang="en-US" sz="1200" u="none" cap="none" strike="noStrike">
                <a:solidFill>
                  <a:srgbClr val="404040"/>
                </a:solidFill>
                <a:latin typeface="Trebuchet MS"/>
                <a:ea typeface="Trebuchet MS"/>
                <a:cs typeface="Trebuchet MS"/>
                <a:sym typeface="Trebuchet MS"/>
              </a:rPr>
              <a:t>, so  the membership test checking if it is NOT in  message returns </a:t>
            </a:r>
            <a:r>
              <a:rPr b="1" i="1" lang="en-US" sz="1250" u="none" cap="none" strike="noStrike">
                <a:solidFill>
                  <a:srgbClr val="279026"/>
                </a:solidFill>
                <a:latin typeface="Trebuchet MS"/>
                <a:ea typeface="Trebuchet MS"/>
                <a:cs typeface="Trebuchet MS"/>
                <a:sym typeface="Trebuchet MS"/>
              </a:rPr>
              <a:t>False</a:t>
            </a:r>
            <a:endParaRPr b="0" i="0" sz="1250" u="none" cap="none" strike="noStrike">
              <a:solidFill>
                <a:schemeClr val="dk1"/>
              </a:solidFill>
              <a:latin typeface="Trebuchet MS"/>
              <a:ea typeface="Trebuchet MS"/>
              <a:cs typeface="Trebuchet MS"/>
              <a:sym typeface="Trebuchet MS"/>
            </a:endParaRPr>
          </a:p>
        </p:txBody>
      </p:sp>
      <p:pic>
        <p:nvPicPr>
          <p:cNvPr id="1617" name="Google Shape;1617;p88"/>
          <p:cNvPicPr preferRelativeResize="0"/>
          <p:nvPr/>
        </p:nvPicPr>
        <p:blipFill rotWithShape="1">
          <a:blip r:embed="rId5">
            <a:alphaModFix/>
          </a:blip>
          <a:srcRect b="0" l="0" r="0" t="0"/>
          <a:stretch/>
        </p:blipFill>
        <p:spPr>
          <a:xfrm>
            <a:off x="2605342" y="2723677"/>
            <a:ext cx="5022968" cy="1115193"/>
          </a:xfrm>
          <a:prstGeom prst="rect">
            <a:avLst/>
          </a:prstGeom>
          <a:noFill/>
          <a:ln>
            <a:noFill/>
          </a:ln>
        </p:spPr>
      </p:pic>
      <p:pic>
        <p:nvPicPr>
          <p:cNvPr id="1618" name="Google Shape;1618;p88"/>
          <p:cNvPicPr preferRelativeResize="0"/>
          <p:nvPr/>
        </p:nvPicPr>
        <p:blipFill rotWithShape="1">
          <a:blip r:embed="rId6">
            <a:alphaModFix/>
          </a:blip>
          <a:srcRect b="0" l="0" r="0" t="0"/>
          <a:stretch/>
        </p:blipFill>
        <p:spPr>
          <a:xfrm>
            <a:off x="2605342" y="4088695"/>
            <a:ext cx="5022968" cy="810212"/>
          </a:xfrm>
          <a:prstGeom prst="rect">
            <a:avLst/>
          </a:prstGeom>
          <a:noFill/>
          <a:ln>
            <a:noFill/>
          </a:ln>
        </p:spPr>
      </p:pic>
      <p:pic>
        <p:nvPicPr>
          <p:cNvPr id="1619" name="Google Shape;1619;p88"/>
          <p:cNvPicPr preferRelativeResize="0"/>
          <p:nvPr/>
        </p:nvPicPr>
        <p:blipFill rotWithShape="1">
          <a:blip r:embed="rId7">
            <a:alphaModFix/>
          </a:blip>
          <a:srcRect b="0" l="0" r="0" t="0"/>
          <a:stretch/>
        </p:blipFill>
        <p:spPr>
          <a:xfrm>
            <a:off x="2601278" y="5263020"/>
            <a:ext cx="5022968" cy="1061158"/>
          </a:xfrm>
          <a:prstGeom prst="rect">
            <a:avLst/>
          </a:prstGeom>
          <a:noFill/>
          <a:ln>
            <a:noFill/>
          </a:ln>
        </p:spPr>
      </p:pic>
      <p:sp>
        <p:nvSpPr>
          <p:cNvPr id="1620" name="Google Shape;1620;p88"/>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4" name="Shape 1624"/>
        <p:cNvGrpSpPr/>
        <p:nvPr/>
      </p:nvGrpSpPr>
      <p:grpSpPr>
        <a:xfrm>
          <a:off x="0" y="0"/>
          <a:ext cx="0" cy="0"/>
          <a:chOff x="0" y="0"/>
          <a:chExt cx="0" cy="0"/>
        </a:xfrm>
      </p:grpSpPr>
      <p:sp>
        <p:nvSpPr>
          <p:cNvPr id="1625" name="Google Shape;1625;p89"/>
          <p:cNvSpPr txBox="1"/>
          <p:nvPr>
            <p:ph type="title"/>
          </p:nvPr>
        </p:nvSpPr>
        <p:spPr>
          <a:xfrm>
            <a:off x="3873500" y="254509"/>
            <a:ext cx="44437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BOOLEAN OPERATORS</a:t>
            </a:r>
            <a:endParaRPr/>
          </a:p>
        </p:txBody>
      </p:sp>
      <p:grpSp>
        <p:nvGrpSpPr>
          <p:cNvPr id="1626" name="Google Shape;1626;p89"/>
          <p:cNvGrpSpPr/>
          <p:nvPr/>
        </p:nvGrpSpPr>
        <p:grpSpPr>
          <a:xfrm>
            <a:off x="215737" y="324764"/>
            <a:ext cx="11760603" cy="1054100"/>
            <a:chOff x="215737" y="324764"/>
            <a:chExt cx="11760603" cy="1054100"/>
          </a:xfrm>
        </p:grpSpPr>
        <p:pic>
          <p:nvPicPr>
            <p:cNvPr id="1627" name="Google Shape;1627;p89"/>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628" name="Google Shape;1628;p8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29" name="Google Shape;1629;p89"/>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630" name="Google Shape;1630;p89"/>
          <p:cNvSpPr/>
          <p:nvPr/>
        </p:nvSpPr>
        <p:spPr>
          <a:xfrm>
            <a:off x="242679" y="3499332"/>
            <a:ext cx="1642110" cy="730250"/>
          </a:xfrm>
          <a:custGeom>
            <a:rect b="b" l="l" r="r" t="t"/>
            <a:pathLst>
              <a:path extrusionOk="0" h="730250" w="1642110">
                <a:moveTo>
                  <a:pt x="1642013" y="0"/>
                </a:moveTo>
                <a:lnTo>
                  <a:pt x="0" y="0"/>
                </a:lnTo>
                <a:lnTo>
                  <a:pt x="0" y="729767"/>
                </a:lnTo>
                <a:lnTo>
                  <a:pt x="1642013" y="729767"/>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1" name="Google Shape;1631;p89"/>
          <p:cNvSpPr/>
          <p:nvPr/>
        </p:nvSpPr>
        <p:spPr>
          <a:xfrm>
            <a:off x="242679" y="2096960"/>
            <a:ext cx="1642110" cy="730250"/>
          </a:xfrm>
          <a:custGeom>
            <a:rect b="b" l="l" r="r" t="t"/>
            <a:pathLst>
              <a:path extrusionOk="0" h="730250" w="1642110">
                <a:moveTo>
                  <a:pt x="1642013" y="0"/>
                </a:moveTo>
                <a:lnTo>
                  <a:pt x="0" y="0"/>
                </a:lnTo>
                <a:lnTo>
                  <a:pt x="0" y="729767"/>
                </a:lnTo>
                <a:lnTo>
                  <a:pt x="1642013" y="729767"/>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2" name="Google Shape;1632;p89"/>
          <p:cNvSpPr txBox="1"/>
          <p:nvPr/>
        </p:nvSpPr>
        <p:spPr>
          <a:xfrm>
            <a:off x="2691500" y="1549900"/>
            <a:ext cx="88122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Boolean operators </a:t>
            </a:r>
            <a:r>
              <a:rPr b="0" i="0" lang="en-US" sz="2000" u="none" cap="none" strike="noStrike">
                <a:solidFill>
                  <a:srgbClr val="404040"/>
                </a:solidFill>
                <a:latin typeface="Tahoma"/>
                <a:ea typeface="Tahoma"/>
                <a:cs typeface="Tahoma"/>
                <a:sym typeface="Tahoma"/>
              </a:rPr>
              <a:t>allow you to combine multiple comparison operators</a:t>
            </a:r>
            <a:endParaRPr b="0" i="0" sz="2000" u="none" cap="none" strike="noStrike">
              <a:solidFill>
                <a:schemeClr val="dk1"/>
              </a:solidFill>
              <a:latin typeface="Tahoma"/>
              <a:ea typeface="Tahoma"/>
              <a:cs typeface="Tahoma"/>
              <a:sym typeface="Tahoma"/>
            </a:endParaRPr>
          </a:p>
        </p:txBody>
      </p:sp>
      <p:sp>
        <p:nvSpPr>
          <p:cNvPr id="1633" name="Google Shape;1633;p89"/>
          <p:cNvSpPr txBox="1"/>
          <p:nvPr/>
        </p:nvSpPr>
        <p:spPr>
          <a:xfrm>
            <a:off x="3148698" y="1932939"/>
            <a:ext cx="4859655" cy="6597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a:t>
            </a:r>
            <a:r>
              <a:rPr b="1" i="0" lang="en-US" sz="1600" u="none" cap="none" strike="noStrike">
                <a:solidFill>
                  <a:srgbClr val="279026"/>
                </a:solidFill>
                <a:latin typeface="Tahoma"/>
                <a:ea typeface="Tahoma"/>
                <a:cs typeface="Tahoma"/>
                <a:sym typeface="Tahoma"/>
              </a:rPr>
              <a:t>and </a:t>
            </a:r>
            <a:r>
              <a:rPr b="0" i="0" lang="en-US" sz="1600" u="none" cap="none" strike="noStrike">
                <a:solidFill>
                  <a:srgbClr val="404040"/>
                </a:solidFill>
                <a:latin typeface="Tahoma"/>
                <a:ea typeface="Tahoma"/>
                <a:cs typeface="Tahoma"/>
                <a:sym typeface="Tahoma"/>
              </a:rPr>
              <a:t>operator requires </a:t>
            </a:r>
            <a:r>
              <a:rPr b="0" i="1" lang="en-US" sz="1600" u="none" cap="none" strike="noStrike">
                <a:solidFill>
                  <a:srgbClr val="404040"/>
                </a:solidFill>
                <a:latin typeface="Trebuchet MS"/>
                <a:ea typeface="Trebuchet MS"/>
                <a:cs typeface="Trebuchet MS"/>
                <a:sym typeface="Trebuchet MS"/>
              </a:rPr>
              <a:t>all </a:t>
            </a:r>
            <a:r>
              <a:rPr b="0" i="0" lang="en-US" sz="1600" u="none" cap="none" strike="noStrike">
                <a:solidFill>
                  <a:srgbClr val="404040"/>
                </a:solidFill>
                <a:latin typeface="Tahoma"/>
                <a:ea typeface="Tahoma"/>
                <a:cs typeface="Tahoma"/>
                <a:sym typeface="Tahoma"/>
              </a:rPr>
              <a:t>statements to be true</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a:t>
            </a:r>
            <a:r>
              <a:rPr b="1" i="0" lang="en-US" sz="1600" u="none" cap="none" strike="noStrike">
                <a:solidFill>
                  <a:srgbClr val="279026"/>
                </a:solidFill>
                <a:latin typeface="Tahoma"/>
                <a:ea typeface="Tahoma"/>
                <a:cs typeface="Tahoma"/>
                <a:sym typeface="Tahoma"/>
              </a:rPr>
              <a:t>or </a:t>
            </a:r>
            <a:r>
              <a:rPr b="0" i="0" lang="en-US" sz="1600" u="none" cap="none" strike="noStrike">
                <a:solidFill>
                  <a:srgbClr val="404040"/>
                </a:solidFill>
                <a:latin typeface="Tahoma"/>
                <a:ea typeface="Tahoma"/>
                <a:cs typeface="Tahoma"/>
                <a:sym typeface="Tahoma"/>
              </a:rPr>
              <a:t>operator requires </a:t>
            </a:r>
            <a:r>
              <a:rPr b="0" i="1" lang="en-US" sz="1600" u="none" cap="none" strike="noStrike">
                <a:solidFill>
                  <a:srgbClr val="404040"/>
                </a:solidFill>
                <a:latin typeface="Trebuchet MS"/>
                <a:ea typeface="Trebuchet MS"/>
                <a:cs typeface="Trebuchet MS"/>
                <a:sym typeface="Trebuchet MS"/>
              </a:rPr>
              <a:t>one </a:t>
            </a:r>
            <a:r>
              <a:rPr b="0" i="0" lang="en-US" sz="1600" u="none" cap="none" strike="noStrike">
                <a:solidFill>
                  <a:srgbClr val="404040"/>
                </a:solidFill>
                <a:latin typeface="Tahoma"/>
                <a:ea typeface="Tahoma"/>
                <a:cs typeface="Tahoma"/>
                <a:sym typeface="Tahoma"/>
              </a:rPr>
              <a:t>statement to be true</a:t>
            </a:r>
            <a:endParaRPr b="0" i="0" sz="1600" u="none" cap="none" strike="noStrike">
              <a:solidFill>
                <a:schemeClr val="dk1"/>
              </a:solidFill>
              <a:latin typeface="Tahoma"/>
              <a:ea typeface="Tahoma"/>
              <a:cs typeface="Tahoma"/>
              <a:sym typeface="Tahoma"/>
            </a:endParaRPr>
          </a:p>
        </p:txBody>
      </p:sp>
      <p:pic>
        <p:nvPicPr>
          <p:cNvPr id="1634" name="Google Shape;1634;p89"/>
          <p:cNvPicPr preferRelativeResize="0"/>
          <p:nvPr/>
        </p:nvPicPr>
        <p:blipFill rotWithShape="1">
          <a:blip r:embed="rId5">
            <a:alphaModFix/>
          </a:blip>
          <a:srcRect b="0" l="0" r="0" t="0"/>
          <a:stretch/>
        </p:blipFill>
        <p:spPr>
          <a:xfrm>
            <a:off x="2612770" y="3289312"/>
            <a:ext cx="2327770" cy="939787"/>
          </a:xfrm>
          <a:prstGeom prst="rect">
            <a:avLst/>
          </a:prstGeom>
          <a:noFill/>
          <a:ln>
            <a:noFill/>
          </a:ln>
        </p:spPr>
      </p:pic>
      <p:pic>
        <p:nvPicPr>
          <p:cNvPr id="1635" name="Google Shape;1635;p89"/>
          <p:cNvPicPr preferRelativeResize="0"/>
          <p:nvPr/>
        </p:nvPicPr>
        <p:blipFill rotWithShape="1">
          <a:blip r:embed="rId6">
            <a:alphaModFix/>
          </a:blip>
          <a:srcRect b="0" l="0" r="0" t="0"/>
          <a:stretch/>
        </p:blipFill>
        <p:spPr>
          <a:xfrm>
            <a:off x="2547518" y="4476255"/>
            <a:ext cx="2461463" cy="968424"/>
          </a:xfrm>
          <a:prstGeom prst="rect">
            <a:avLst/>
          </a:prstGeom>
          <a:noFill/>
          <a:ln>
            <a:noFill/>
          </a:ln>
        </p:spPr>
      </p:pic>
      <p:pic>
        <p:nvPicPr>
          <p:cNvPr id="1636" name="Google Shape;1636;p89"/>
          <p:cNvPicPr preferRelativeResize="0"/>
          <p:nvPr/>
        </p:nvPicPr>
        <p:blipFill rotWithShape="1">
          <a:blip r:embed="rId7">
            <a:alphaModFix/>
          </a:blip>
          <a:srcRect b="0" l="0" r="0" t="0"/>
          <a:stretch/>
        </p:blipFill>
        <p:spPr>
          <a:xfrm>
            <a:off x="6249860" y="3307613"/>
            <a:ext cx="4453508" cy="1015238"/>
          </a:xfrm>
          <a:prstGeom prst="rect">
            <a:avLst/>
          </a:prstGeom>
          <a:noFill/>
          <a:ln>
            <a:noFill/>
          </a:ln>
        </p:spPr>
      </p:pic>
      <p:grpSp>
        <p:nvGrpSpPr>
          <p:cNvPr id="1637" name="Google Shape;1637;p89"/>
          <p:cNvGrpSpPr/>
          <p:nvPr/>
        </p:nvGrpSpPr>
        <p:grpSpPr>
          <a:xfrm>
            <a:off x="5980176" y="4663440"/>
            <a:ext cx="5785104" cy="1475232"/>
            <a:chOff x="5980176" y="4663440"/>
            <a:chExt cx="5785104" cy="1475232"/>
          </a:xfrm>
        </p:grpSpPr>
        <p:pic>
          <p:nvPicPr>
            <p:cNvPr id="1638" name="Google Shape;1638;p89"/>
            <p:cNvPicPr preferRelativeResize="0"/>
            <p:nvPr/>
          </p:nvPicPr>
          <p:blipFill rotWithShape="1">
            <a:blip r:embed="rId8">
              <a:alphaModFix/>
            </a:blip>
            <a:srcRect b="0" l="0" r="0" t="0"/>
            <a:stretch/>
          </p:blipFill>
          <p:spPr>
            <a:xfrm>
              <a:off x="5980176" y="4663440"/>
              <a:ext cx="5785104" cy="1475232"/>
            </a:xfrm>
            <a:prstGeom prst="rect">
              <a:avLst/>
            </a:prstGeom>
            <a:noFill/>
            <a:ln>
              <a:noFill/>
            </a:ln>
          </p:spPr>
        </p:pic>
        <p:sp>
          <p:nvSpPr>
            <p:cNvPr id="1639" name="Google Shape;1639;p89"/>
            <p:cNvSpPr/>
            <p:nvPr/>
          </p:nvSpPr>
          <p:spPr>
            <a:xfrm>
              <a:off x="6044044" y="4691684"/>
              <a:ext cx="5657215" cy="1345565"/>
            </a:xfrm>
            <a:custGeom>
              <a:rect b="b" l="l" r="r" t="t"/>
              <a:pathLst>
                <a:path extrusionOk="0" h="1345564" w="5657215">
                  <a:moveTo>
                    <a:pt x="5656884" y="0"/>
                  </a:moveTo>
                  <a:lnTo>
                    <a:pt x="266801" y="0"/>
                  </a:lnTo>
                  <a:lnTo>
                    <a:pt x="218845" y="4298"/>
                  </a:lnTo>
                  <a:lnTo>
                    <a:pt x="173707" y="16690"/>
                  </a:lnTo>
                  <a:lnTo>
                    <a:pt x="132143" y="36424"/>
                  </a:lnTo>
                  <a:lnTo>
                    <a:pt x="94906" y="62745"/>
                  </a:lnTo>
                  <a:lnTo>
                    <a:pt x="62750" y="94901"/>
                  </a:lnTo>
                  <a:lnTo>
                    <a:pt x="36427" y="132138"/>
                  </a:lnTo>
                  <a:lnTo>
                    <a:pt x="16692" y="173702"/>
                  </a:lnTo>
                  <a:lnTo>
                    <a:pt x="4298" y="218841"/>
                  </a:lnTo>
                  <a:lnTo>
                    <a:pt x="0" y="266801"/>
                  </a:lnTo>
                  <a:lnTo>
                    <a:pt x="0" y="1344989"/>
                  </a:lnTo>
                  <a:lnTo>
                    <a:pt x="5390083" y="1344989"/>
                  </a:lnTo>
                  <a:lnTo>
                    <a:pt x="5438043" y="1340691"/>
                  </a:lnTo>
                  <a:lnTo>
                    <a:pt x="5483182" y="1328297"/>
                  </a:lnTo>
                  <a:lnTo>
                    <a:pt x="5524746" y="1308563"/>
                  </a:lnTo>
                  <a:lnTo>
                    <a:pt x="5561983" y="1282240"/>
                  </a:lnTo>
                  <a:lnTo>
                    <a:pt x="5594138" y="1250084"/>
                  </a:lnTo>
                  <a:lnTo>
                    <a:pt x="5620460" y="1212846"/>
                  </a:lnTo>
                  <a:lnTo>
                    <a:pt x="5640193" y="1171282"/>
                  </a:lnTo>
                  <a:lnTo>
                    <a:pt x="5652586" y="1126143"/>
                  </a:lnTo>
                  <a:lnTo>
                    <a:pt x="5656884" y="1078185"/>
                  </a:lnTo>
                  <a:lnTo>
                    <a:pt x="565688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40" name="Google Shape;1640;p89"/>
          <p:cNvSpPr txBox="1"/>
          <p:nvPr/>
        </p:nvSpPr>
        <p:spPr>
          <a:xfrm>
            <a:off x="6894169" y="4843779"/>
            <a:ext cx="4609465" cy="986790"/>
          </a:xfrm>
          <a:prstGeom prst="rect">
            <a:avLst/>
          </a:prstGeom>
          <a:noFill/>
          <a:ln>
            <a:noFill/>
          </a:ln>
        </p:spPr>
        <p:txBody>
          <a:bodyPr anchorCtr="0" anchor="t" bIns="0" lIns="0" spcFirstLastPara="1" rIns="0" wrap="square" tIns="45075">
            <a:spAutoFit/>
          </a:bodyPr>
          <a:lstStyle/>
          <a:p>
            <a:pPr indent="0" lvl="0" marL="12700" marR="5080" rtl="0" algn="l">
              <a:lnSpc>
                <a:spcPct val="104999"/>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If the first expression chained by </a:t>
            </a:r>
            <a:r>
              <a:rPr b="1" i="0" lang="en-US" sz="1400" u="none" cap="none" strike="noStrike">
                <a:solidFill>
                  <a:srgbClr val="279026"/>
                </a:solidFill>
                <a:latin typeface="Tahoma"/>
                <a:ea typeface="Tahoma"/>
                <a:cs typeface="Tahoma"/>
                <a:sym typeface="Tahoma"/>
              </a:rPr>
              <a:t>and </a:t>
            </a:r>
            <a:r>
              <a:rPr b="0" i="0" lang="en-US" sz="1400" u="none" cap="none" strike="noStrike">
                <a:solidFill>
                  <a:srgbClr val="404040"/>
                </a:solidFill>
                <a:latin typeface="Tahoma"/>
                <a:ea typeface="Tahoma"/>
                <a:cs typeface="Tahoma"/>
                <a:sym typeface="Tahoma"/>
              </a:rPr>
              <a:t>is </a:t>
            </a:r>
            <a:r>
              <a:rPr b="1" i="0" lang="en-US" sz="1400" u="none" cap="none" strike="noStrike">
                <a:solidFill>
                  <a:srgbClr val="404040"/>
                </a:solidFill>
                <a:latin typeface="Tahoma"/>
                <a:ea typeface="Tahoma"/>
                <a:cs typeface="Tahoma"/>
                <a:sym typeface="Tahoma"/>
              </a:rPr>
              <a:t>False</a:t>
            </a:r>
            <a:r>
              <a:rPr b="0" i="0" lang="en-US" sz="1400" u="none" cap="none" strike="noStrike">
                <a:solidFill>
                  <a:srgbClr val="404040"/>
                </a:solidFill>
                <a:latin typeface="Tahoma"/>
                <a:ea typeface="Tahoma"/>
                <a:cs typeface="Tahoma"/>
                <a:sym typeface="Tahoma"/>
              </a:rPr>
              <a:t>, or  by </a:t>
            </a:r>
            <a:r>
              <a:rPr b="1" i="0" lang="en-US" sz="1400" u="none" cap="none" strike="noStrike">
                <a:solidFill>
                  <a:srgbClr val="279026"/>
                </a:solidFill>
                <a:latin typeface="Tahoma"/>
                <a:ea typeface="Tahoma"/>
                <a:cs typeface="Tahoma"/>
                <a:sym typeface="Tahoma"/>
              </a:rPr>
              <a:t>or </a:t>
            </a:r>
            <a:r>
              <a:rPr b="0" i="0" lang="en-US" sz="1400" u="none" cap="none" strike="noStrike">
                <a:solidFill>
                  <a:srgbClr val="404040"/>
                </a:solidFill>
                <a:latin typeface="Tahoma"/>
                <a:ea typeface="Tahoma"/>
                <a:cs typeface="Tahoma"/>
                <a:sym typeface="Tahoma"/>
              </a:rPr>
              <a:t>is </a:t>
            </a:r>
            <a:r>
              <a:rPr b="1" i="0" lang="en-US" sz="1400" u="none" cap="none" strike="noStrike">
                <a:solidFill>
                  <a:srgbClr val="404040"/>
                </a:solidFill>
                <a:latin typeface="Tahoma"/>
                <a:ea typeface="Tahoma"/>
                <a:cs typeface="Tahoma"/>
                <a:sym typeface="Tahoma"/>
              </a:rPr>
              <a:t>True</a:t>
            </a:r>
            <a:r>
              <a:rPr b="0" i="0" lang="en-US" sz="1400" u="none" cap="none" strike="noStrike">
                <a:solidFill>
                  <a:srgbClr val="404040"/>
                </a:solidFill>
                <a:latin typeface="Tahoma"/>
                <a:ea typeface="Tahoma"/>
                <a:cs typeface="Tahoma"/>
                <a:sym typeface="Tahoma"/>
              </a:rPr>
              <a:t>, the rest of the clauses will not be evaluated</a:t>
            </a:r>
            <a:endParaRPr b="0" i="0" sz="1400" u="none" cap="none" strike="noStrike">
              <a:solidFill>
                <a:schemeClr val="dk1"/>
              </a:solidFill>
              <a:latin typeface="Tahoma"/>
              <a:ea typeface="Tahoma"/>
              <a:cs typeface="Tahoma"/>
              <a:sym typeface="Tahoma"/>
            </a:endParaRPr>
          </a:p>
          <a:p>
            <a:pPr indent="0" lvl="0" marL="12700" marR="513080" rtl="0" algn="l">
              <a:lnSpc>
                <a:spcPct val="101400"/>
              </a:lnSpc>
              <a:spcBef>
                <a:spcPts val="545"/>
              </a:spcBef>
              <a:spcAft>
                <a:spcPts val="0"/>
              </a:spcAft>
              <a:buClr>
                <a:srgbClr val="000000"/>
              </a:buClr>
              <a:buSzPts val="1400"/>
              <a:buFont typeface="Arial"/>
              <a:buNone/>
            </a:pPr>
            <a:r>
              <a:rPr b="0" i="0" lang="en-US" sz="1400" u="none" cap="none" strike="noStrike">
                <a:solidFill>
                  <a:srgbClr val="404040"/>
                </a:solidFill>
                <a:latin typeface="Tahoma"/>
                <a:ea typeface="Tahoma"/>
                <a:cs typeface="Tahoma"/>
                <a:sym typeface="Tahoma"/>
              </a:rPr>
              <a:t>Place simple clauses first to eliminate the need to run  complex clauses, making your program more efficient</a:t>
            </a:r>
            <a:endParaRPr b="0" i="0" sz="1400" u="none" cap="none" strike="noStrike">
              <a:solidFill>
                <a:schemeClr val="dk1"/>
              </a:solidFill>
              <a:latin typeface="Tahoma"/>
              <a:ea typeface="Tahoma"/>
              <a:cs typeface="Tahoma"/>
              <a:sym typeface="Tahoma"/>
            </a:endParaRPr>
          </a:p>
        </p:txBody>
      </p:sp>
      <p:pic>
        <p:nvPicPr>
          <p:cNvPr id="1641" name="Google Shape;1641;p89"/>
          <p:cNvPicPr preferRelativeResize="0"/>
          <p:nvPr/>
        </p:nvPicPr>
        <p:blipFill rotWithShape="1">
          <a:blip r:embed="rId9">
            <a:alphaModFix/>
          </a:blip>
          <a:srcRect b="0" l="0" r="0" t="0"/>
          <a:stretch/>
        </p:blipFill>
        <p:spPr>
          <a:xfrm>
            <a:off x="6147815" y="4876800"/>
            <a:ext cx="594360" cy="643128"/>
          </a:xfrm>
          <a:prstGeom prst="rect">
            <a:avLst/>
          </a:prstGeom>
          <a:noFill/>
          <a:ln>
            <a:noFill/>
          </a:ln>
        </p:spPr>
      </p:pic>
      <p:sp>
        <p:nvSpPr>
          <p:cNvPr id="1642" name="Google Shape;1642;p89"/>
          <p:cNvSpPr txBox="1"/>
          <p:nvPr/>
        </p:nvSpPr>
        <p:spPr>
          <a:xfrm>
            <a:off x="2861475" y="3114547"/>
            <a:ext cx="197993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One is True and the other False</a:t>
            </a:r>
            <a:endParaRPr b="0" i="0" sz="1200" u="none" cap="none" strike="noStrike">
              <a:solidFill>
                <a:schemeClr val="dk1"/>
              </a:solidFill>
              <a:latin typeface="Trebuchet MS"/>
              <a:ea typeface="Trebuchet MS"/>
              <a:cs typeface="Trebuchet MS"/>
              <a:sym typeface="Trebuchet MS"/>
            </a:endParaRPr>
          </a:p>
        </p:txBody>
      </p:sp>
      <p:sp>
        <p:nvSpPr>
          <p:cNvPr id="1643" name="Google Shape;1643;p89"/>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1644" name="Google Shape;1644;p89"/>
          <p:cNvSpPr txBox="1"/>
          <p:nvPr/>
        </p:nvSpPr>
        <p:spPr>
          <a:xfrm>
            <a:off x="6620192" y="3114547"/>
            <a:ext cx="369951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You can chain together any number of Boolean expressions</a:t>
            </a:r>
            <a:endParaRPr b="0" i="0" sz="12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8" name="Shape 1648"/>
        <p:cNvGrpSpPr/>
        <p:nvPr/>
      </p:nvGrpSpPr>
      <p:grpSpPr>
        <a:xfrm>
          <a:off x="0" y="0"/>
          <a:ext cx="0" cy="0"/>
          <a:chOff x="0" y="0"/>
          <a:chExt cx="0" cy="0"/>
        </a:xfrm>
      </p:grpSpPr>
      <p:sp>
        <p:nvSpPr>
          <p:cNvPr id="1649" name="Google Shape;1649;p90"/>
          <p:cNvSpPr txBox="1"/>
          <p:nvPr/>
        </p:nvSpPr>
        <p:spPr>
          <a:xfrm>
            <a:off x="2691500" y="3130704"/>
            <a:ext cx="7143382"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Use parentheses to control the order of evaluation:</a:t>
            </a:r>
            <a:endParaRPr b="0" i="0" sz="2000" u="none" cap="none" strike="noStrike">
              <a:solidFill>
                <a:schemeClr val="dk1"/>
              </a:solidFill>
              <a:latin typeface="Tahoma"/>
              <a:ea typeface="Tahoma"/>
              <a:cs typeface="Tahoma"/>
              <a:sym typeface="Tahoma"/>
            </a:endParaRPr>
          </a:p>
        </p:txBody>
      </p:sp>
      <p:sp>
        <p:nvSpPr>
          <p:cNvPr id="1650" name="Google Shape;1650;p90"/>
          <p:cNvSpPr txBox="1"/>
          <p:nvPr>
            <p:ph type="title"/>
          </p:nvPr>
        </p:nvSpPr>
        <p:spPr>
          <a:xfrm>
            <a:off x="3873500" y="254509"/>
            <a:ext cx="444373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BOOLEAN OPERATORS</a:t>
            </a:r>
            <a:endParaRPr/>
          </a:p>
        </p:txBody>
      </p:sp>
      <p:grpSp>
        <p:nvGrpSpPr>
          <p:cNvPr id="1651" name="Google Shape;1651;p90"/>
          <p:cNvGrpSpPr/>
          <p:nvPr/>
        </p:nvGrpSpPr>
        <p:grpSpPr>
          <a:xfrm>
            <a:off x="215737" y="324764"/>
            <a:ext cx="11760603" cy="1054100"/>
            <a:chOff x="215737" y="324764"/>
            <a:chExt cx="11760603" cy="1054100"/>
          </a:xfrm>
        </p:grpSpPr>
        <p:pic>
          <p:nvPicPr>
            <p:cNvPr id="1652" name="Google Shape;1652;p9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653" name="Google Shape;1653;p9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54" name="Google Shape;1654;p90"/>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655" name="Google Shape;1655;p90"/>
          <p:cNvSpPr txBox="1"/>
          <p:nvPr/>
        </p:nvSpPr>
        <p:spPr>
          <a:xfrm>
            <a:off x="2691500" y="1549900"/>
            <a:ext cx="92118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Boolean operators </a:t>
            </a:r>
            <a:r>
              <a:rPr b="0" i="0" lang="en-US" sz="2000" u="none" cap="none" strike="noStrike">
                <a:solidFill>
                  <a:srgbClr val="404040"/>
                </a:solidFill>
                <a:latin typeface="Tahoma"/>
                <a:ea typeface="Tahoma"/>
                <a:cs typeface="Tahoma"/>
                <a:sym typeface="Tahoma"/>
              </a:rPr>
              <a:t>allow you to combine multiple comparison operators</a:t>
            </a:r>
            <a:endParaRPr b="0" i="0" sz="2000" u="none" cap="none" strike="noStrike">
              <a:solidFill>
                <a:schemeClr val="dk1"/>
              </a:solidFill>
              <a:latin typeface="Tahoma"/>
              <a:ea typeface="Tahoma"/>
              <a:cs typeface="Tahoma"/>
              <a:sym typeface="Tahoma"/>
            </a:endParaRPr>
          </a:p>
        </p:txBody>
      </p:sp>
      <p:sp>
        <p:nvSpPr>
          <p:cNvPr id="1656" name="Google Shape;1656;p90"/>
          <p:cNvSpPr txBox="1"/>
          <p:nvPr/>
        </p:nvSpPr>
        <p:spPr>
          <a:xfrm>
            <a:off x="3148698" y="1932939"/>
            <a:ext cx="4859655" cy="6597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a:t>
            </a:r>
            <a:r>
              <a:rPr b="1" i="0" lang="en-US" sz="1600" u="none" cap="none" strike="noStrike">
                <a:solidFill>
                  <a:srgbClr val="279026"/>
                </a:solidFill>
                <a:latin typeface="Tahoma"/>
                <a:ea typeface="Tahoma"/>
                <a:cs typeface="Tahoma"/>
                <a:sym typeface="Tahoma"/>
              </a:rPr>
              <a:t>and </a:t>
            </a:r>
            <a:r>
              <a:rPr b="0" i="0" lang="en-US" sz="1600" u="none" cap="none" strike="noStrike">
                <a:solidFill>
                  <a:srgbClr val="404040"/>
                </a:solidFill>
                <a:latin typeface="Tahoma"/>
                <a:ea typeface="Tahoma"/>
                <a:cs typeface="Tahoma"/>
                <a:sym typeface="Tahoma"/>
              </a:rPr>
              <a:t>operator requires </a:t>
            </a:r>
            <a:r>
              <a:rPr b="0" i="1" lang="en-US" sz="1600" u="none" cap="none" strike="noStrike">
                <a:solidFill>
                  <a:srgbClr val="404040"/>
                </a:solidFill>
                <a:latin typeface="Trebuchet MS"/>
                <a:ea typeface="Trebuchet MS"/>
                <a:cs typeface="Trebuchet MS"/>
                <a:sym typeface="Trebuchet MS"/>
              </a:rPr>
              <a:t>all </a:t>
            </a:r>
            <a:r>
              <a:rPr b="0" i="0" lang="en-US" sz="1600" u="none" cap="none" strike="noStrike">
                <a:solidFill>
                  <a:srgbClr val="404040"/>
                </a:solidFill>
                <a:latin typeface="Tahoma"/>
                <a:ea typeface="Tahoma"/>
                <a:cs typeface="Tahoma"/>
                <a:sym typeface="Tahoma"/>
              </a:rPr>
              <a:t>statements to be true</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a:t>
            </a:r>
            <a:r>
              <a:rPr b="1" i="0" lang="en-US" sz="1600" u="none" cap="none" strike="noStrike">
                <a:solidFill>
                  <a:srgbClr val="279026"/>
                </a:solidFill>
                <a:latin typeface="Tahoma"/>
                <a:ea typeface="Tahoma"/>
                <a:cs typeface="Tahoma"/>
                <a:sym typeface="Tahoma"/>
              </a:rPr>
              <a:t>or </a:t>
            </a:r>
            <a:r>
              <a:rPr b="0" i="0" lang="en-US" sz="1600" u="none" cap="none" strike="noStrike">
                <a:solidFill>
                  <a:srgbClr val="404040"/>
                </a:solidFill>
                <a:latin typeface="Tahoma"/>
                <a:ea typeface="Tahoma"/>
                <a:cs typeface="Tahoma"/>
                <a:sym typeface="Tahoma"/>
              </a:rPr>
              <a:t>operator requires </a:t>
            </a:r>
            <a:r>
              <a:rPr b="0" i="1" lang="en-US" sz="1600" u="none" cap="none" strike="noStrike">
                <a:solidFill>
                  <a:srgbClr val="404040"/>
                </a:solidFill>
                <a:latin typeface="Trebuchet MS"/>
                <a:ea typeface="Trebuchet MS"/>
                <a:cs typeface="Trebuchet MS"/>
                <a:sym typeface="Trebuchet MS"/>
              </a:rPr>
              <a:t>one </a:t>
            </a:r>
            <a:r>
              <a:rPr b="0" i="0" lang="en-US" sz="1600" u="none" cap="none" strike="noStrike">
                <a:solidFill>
                  <a:srgbClr val="404040"/>
                </a:solidFill>
                <a:latin typeface="Tahoma"/>
                <a:ea typeface="Tahoma"/>
                <a:cs typeface="Tahoma"/>
                <a:sym typeface="Tahoma"/>
              </a:rPr>
              <a:t>statement to be true</a:t>
            </a:r>
            <a:endParaRPr b="0" i="0" sz="1600" u="none" cap="none" strike="noStrike">
              <a:solidFill>
                <a:schemeClr val="dk1"/>
              </a:solidFill>
              <a:latin typeface="Tahoma"/>
              <a:ea typeface="Tahoma"/>
              <a:cs typeface="Tahoma"/>
              <a:sym typeface="Tahoma"/>
            </a:endParaRPr>
          </a:p>
        </p:txBody>
      </p:sp>
      <p:grpSp>
        <p:nvGrpSpPr>
          <p:cNvPr id="1657" name="Google Shape;1657;p90"/>
          <p:cNvGrpSpPr/>
          <p:nvPr/>
        </p:nvGrpSpPr>
        <p:grpSpPr>
          <a:xfrm>
            <a:off x="2635084" y="3499332"/>
            <a:ext cx="6597217" cy="2281447"/>
            <a:chOff x="2635084" y="3499332"/>
            <a:chExt cx="6597217" cy="2281447"/>
          </a:xfrm>
        </p:grpSpPr>
        <p:pic>
          <p:nvPicPr>
            <p:cNvPr id="1658" name="Google Shape;1658;p90"/>
            <p:cNvPicPr preferRelativeResize="0"/>
            <p:nvPr/>
          </p:nvPicPr>
          <p:blipFill rotWithShape="1">
            <a:blip r:embed="rId5">
              <a:alphaModFix/>
            </a:blip>
            <a:srcRect b="0" l="0" r="0" t="0"/>
            <a:stretch/>
          </p:blipFill>
          <p:spPr>
            <a:xfrm>
              <a:off x="2635084" y="3523824"/>
              <a:ext cx="6462229" cy="2256955"/>
            </a:xfrm>
            <a:prstGeom prst="rect">
              <a:avLst/>
            </a:prstGeom>
            <a:noFill/>
            <a:ln>
              <a:noFill/>
            </a:ln>
          </p:spPr>
        </p:pic>
        <p:sp>
          <p:nvSpPr>
            <p:cNvPr id="1659" name="Google Shape;1659;p90"/>
            <p:cNvSpPr/>
            <p:nvPr/>
          </p:nvSpPr>
          <p:spPr>
            <a:xfrm>
              <a:off x="9121812" y="3499332"/>
              <a:ext cx="110489" cy="1280160"/>
            </a:xfrm>
            <a:custGeom>
              <a:rect b="b" l="l" r="r" t="t"/>
              <a:pathLst>
                <a:path extrusionOk="0" h="1280160" w="110490">
                  <a:moveTo>
                    <a:pt x="0" y="0"/>
                  </a:moveTo>
                  <a:lnTo>
                    <a:pt x="21453" y="3603"/>
                  </a:lnTo>
                  <a:lnTo>
                    <a:pt x="38972" y="13430"/>
                  </a:lnTo>
                  <a:lnTo>
                    <a:pt x="50784" y="28005"/>
                  </a:lnTo>
                  <a:lnTo>
                    <a:pt x="55115" y="45854"/>
                  </a:lnTo>
                  <a:lnTo>
                    <a:pt x="55115" y="281764"/>
                  </a:lnTo>
                  <a:lnTo>
                    <a:pt x="59446" y="299612"/>
                  </a:lnTo>
                  <a:lnTo>
                    <a:pt x="71258" y="314188"/>
                  </a:lnTo>
                  <a:lnTo>
                    <a:pt x="88776" y="324014"/>
                  </a:lnTo>
                  <a:lnTo>
                    <a:pt x="110230" y="327618"/>
                  </a:lnTo>
                  <a:lnTo>
                    <a:pt x="88776" y="331221"/>
                  </a:lnTo>
                  <a:lnTo>
                    <a:pt x="71258" y="341048"/>
                  </a:lnTo>
                  <a:lnTo>
                    <a:pt x="59446" y="355623"/>
                  </a:lnTo>
                  <a:lnTo>
                    <a:pt x="55115" y="373472"/>
                  </a:lnTo>
                  <a:lnTo>
                    <a:pt x="55115" y="1234310"/>
                  </a:lnTo>
                  <a:lnTo>
                    <a:pt x="50784" y="1252156"/>
                  </a:lnTo>
                  <a:lnTo>
                    <a:pt x="38972" y="1266730"/>
                  </a:lnTo>
                  <a:lnTo>
                    <a:pt x="21453" y="1276557"/>
                  </a:lnTo>
                  <a:lnTo>
                    <a:pt x="0" y="128016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60" name="Google Shape;1660;p90"/>
            <p:cNvSpPr/>
            <p:nvPr/>
          </p:nvSpPr>
          <p:spPr>
            <a:xfrm>
              <a:off x="9121812" y="5055349"/>
              <a:ext cx="110489" cy="640080"/>
            </a:xfrm>
            <a:custGeom>
              <a:rect b="b" l="l" r="r" t="t"/>
              <a:pathLst>
                <a:path extrusionOk="0" h="640079" w="110490">
                  <a:moveTo>
                    <a:pt x="0" y="0"/>
                  </a:moveTo>
                  <a:lnTo>
                    <a:pt x="21453" y="3603"/>
                  </a:lnTo>
                  <a:lnTo>
                    <a:pt x="38971" y="13430"/>
                  </a:lnTo>
                  <a:lnTo>
                    <a:pt x="50783" y="28005"/>
                  </a:lnTo>
                  <a:lnTo>
                    <a:pt x="55114" y="45854"/>
                  </a:lnTo>
                  <a:lnTo>
                    <a:pt x="55114" y="158901"/>
                  </a:lnTo>
                  <a:lnTo>
                    <a:pt x="59445" y="176749"/>
                  </a:lnTo>
                  <a:lnTo>
                    <a:pt x="71257" y="191324"/>
                  </a:lnTo>
                  <a:lnTo>
                    <a:pt x="88775" y="201151"/>
                  </a:lnTo>
                  <a:lnTo>
                    <a:pt x="110229" y="204755"/>
                  </a:lnTo>
                  <a:lnTo>
                    <a:pt x="88775" y="208358"/>
                  </a:lnTo>
                  <a:lnTo>
                    <a:pt x="71257" y="218185"/>
                  </a:lnTo>
                  <a:lnTo>
                    <a:pt x="59445" y="232760"/>
                  </a:lnTo>
                  <a:lnTo>
                    <a:pt x="55114" y="250609"/>
                  </a:lnTo>
                  <a:lnTo>
                    <a:pt x="55114" y="594226"/>
                  </a:lnTo>
                  <a:lnTo>
                    <a:pt x="50783" y="612074"/>
                  </a:lnTo>
                  <a:lnTo>
                    <a:pt x="38971" y="626649"/>
                  </a:lnTo>
                  <a:lnTo>
                    <a:pt x="21453" y="636476"/>
                  </a:lnTo>
                  <a:lnTo>
                    <a:pt x="0" y="64008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61" name="Google Shape;1661;p90"/>
          <p:cNvSpPr txBox="1"/>
          <p:nvPr/>
        </p:nvSpPr>
        <p:spPr>
          <a:xfrm>
            <a:off x="9376079" y="3611955"/>
            <a:ext cx="1454785" cy="586105"/>
          </a:xfrm>
          <a:prstGeom prst="rect">
            <a:avLst/>
          </a:prstGeom>
          <a:noFill/>
          <a:ln>
            <a:noFill/>
          </a:ln>
        </p:spPr>
        <p:txBody>
          <a:bodyPr anchorCtr="0" anchor="t" bIns="0" lIns="0" spcFirstLastPara="1" rIns="0" wrap="square" tIns="17775">
            <a:spAutoFit/>
          </a:bodyPr>
          <a:lstStyle/>
          <a:p>
            <a:pPr indent="0" lvl="0" marL="12700" marR="5080" rtl="0" algn="just">
              <a:lnSpc>
                <a:spcPct val="984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Because </a:t>
            </a:r>
            <a:r>
              <a:rPr b="1" i="1" lang="en-US" sz="1250" u="none" cap="none" strike="noStrike">
                <a:solidFill>
                  <a:srgbClr val="404040"/>
                </a:solidFill>
                <a:latin typeface="Trebuchet MS"/>
                <a:ea typeface="Trebuchet MS"/>
                <a:cs typeface="Trebuchet MS"/>
                <a:sym typeface="Trebuchet MS"/>
              </a:rPr>
              <a:t>item </a:t>
            </a:r>
            <a:r>
              <a:rPr b="1" i="1" lang="en-US" sz="1250" u="none" cap="none" strike="noStrike">
                <a:solidFill>
                  <a:srgbClr val="A91FFF"/>
                </a:solidFill>
                <a:latin typeface="Trebuchet MS"/>
                <a:ea typeface="Trebuchet MS"/>
                <a:cs typeface="Trebuchet MS"/>
                <a:sym typeface="Trebuchet MS"/>
              </a:rPr>
              <a:t>== </a:t>
            </a:r>
            <a:r>
              <a:rPr b="1" i="1" lang="en-US" sz="1250" u="none" cap="none" strike="noStrike">
                <a:solidFill>
                  <a:srgbClr val="C00000"/>
                </a:solidFill>
                <a:latin typeface="Trebuchet MS"/>
                <a:ea typeface="Trebuchet MS"/>
                <a:cs typeface="Trebuchet MS"/>
                <a:sym typeface="Trebuchet MS"/>
              </a:rPr>
              <a:t>‘skis’  </a:t>
            </a:r>
            <a:r>
              <a:rPr b="0" i="1" lang="en-US" sz="1200" u="none" cap="none" strike="noStrike">
                <a:solidFill>
                  <a:srgbClr val="404040"/>
                </a:solidFill>
                <a:latin typeface="Trebuchet MS"/>
                <a:ea typeface="Trebuchet MS"/>
                <a:cs typeface="Trebuchet MS"/>
                <a:sym typeface="Trebuchet MS"/>
              </a:rPr>
              <a:t>the </a:t>
            </a:r>
            <a:r>
              <a:rPr b="1" i="1" lang="en-US" sz="1250" u="none" cap="none" strike="noStrike">
                <a:solidFill>
                  <a:srgbClr val="279026"/>
                </a:solidFill>
                <a:latin typeface="Trebuchet MS"/>
                <a:ea typeface="Trebuchet MS"/>
                <a:cs typeface="Trebuchet MS"/>
                <a:sym typeface="Trebuchet MS"/>
              </a:rPr>
              <a:t>or </a:t>
            </a:r>
            <a:r>
              <a:rPr b="0" i="1" lang="en-US" sz="1200" u="none" cap="none" strike="noStrike">
                <a:solidFill>
                  <a:srgbClr val="404040"/>
                </a:solidFill>
                <a:latin typeface="Trebuchet MS"/>
                <a:ea typeface="Trebuchet MS"/>
                <a:cs typeface="Trebuchet MS"/>
                <a:sym typeface="Trebuchet MS"/>
              </a:rPr>
              <a:t>operator makes  the expression True</a:t>
            </a:r>
            <a:endParaRPr b="0" i="0" sz="1200" u="none" cap="none" strike="noStrike">
              <a:solidFill>
                <a:schemeClr val="dk1"/>
              </a:solidFill>
              <a:latin typeface="Trebuchet MS"/>
              <a:ea typeface="Trebuchet MS"/>
              <a:cs typeface="Trebuchet MS"/>
              <a:sym typeface="Trebuchet MS"/>
            </a:endParaRPr>
          </a:p>
        </p:txBody>
      </p:sp>
      <p:sp>
        <p:nvSpPr>
          <p:cNvPr id="1662" name="Google Shape;1662;p9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1663" name="Google Shape;1663;p90"/>
          <p:cNvSpPr txBox="1"/>
          <p:nvPr/>
        </p:nvSpPr>
        <p:spPr>
          <a:xfrm>
            <a:off x="9376079" y="5062803"/>
            <a:ext cx="1435100" cy="762635"/>
          </a:xfrm>
          <a:prstGeom prst="rect">
            <a:avLst/>
          </a:prstGeom>
          <a:noFill/>
          <a:ln>
            <a:noFill/>
          </a:ln>
        </p:spPr>
        <p:txBody>
          <a:bodyPr anchorCtr="0" anchor="t" bIns="0" lIns="0" spcFirstLastPara="1" rIns="0" wrap="square" tIns="18400">
            <a:spAutoFit/>
          </a:bodyPr>
          <a:lstStyle/>
          <a:p>
            <a:pPr indent="0" lvl="0" marL="12700" marR="5080" rtl="0" algn="l">
              <a:lnSpc>
                <a:spcPct val="979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Because </a:t>
            </a:r>
            <a:r>
              <a:rPr b="1" i="1" lang="en-US" sz="1250" u="none" cap="none" strike="noStrike">
                <a:solidFill>
                  <a:srgbClr val="404040"/>
                </a:solidFill>
                <a:latin typeface="Trebuchet MS"/>
                <a:ea typeface="Trebuchet MS"/>
                <a:cs typeface="Trebuchet MS"/>
                <a:sym typeface="Trebuchet MS"/>
              </a:rPr>
              <a:t>price </a:t>
            </a:r>
            <a:r>
              <a:rPr b="1" i="1" lang="en-US" sz="1250" u="none" cap="none" strike="noStrike">
                <a:solidFill>
                  <a:srgbClr val="A91FFF"/>
                </a:solidFill>
                <a:latin typeface="Trebuchet MS"/>
                <a:ea typeface="Trebuchet MS"/>
                <a:cs typeface="Trebuchet MS"/>
                <a:sym typeface="Trebuchet MS"/>
              </a:rPr>
              <a:t>&lt;= </a:t>
            </a:r>
            <a:r>
              <a:rPr b="1" i="1" lang="en-US" sz="1250" u="none" cap="none" strike="noStrike">
                <a:solidFill>
                  <a:srgbClr val="279026"/>
                </a:solidFill>
                <a:latin typeface="Trebuchet MS"/>
                <a:ea typeface="Trebuchet MS"/>
                <a:cs typeface="Trebuchet MS"/>
                <a:sym typeface="Trebuchet MS"/>
              </a:rPr>
              <a:t>100  </a:t>
            </a:r>
            <a:r>
              <a:rPr b="0" i="1" lang="en-US" sz="1200" u="none" cap="none" strike="noStrike">
                <a:solidFill>
                  <a:srgbClr val="404040"/>
                </a:solidFill>
                <a:latin typeface="Trebuchet MS"/>
                <a:ea typeface="Trebuchet MS"/>
                <a:cs typeface="Trebuchet MS"/>
                <a:sym typeface="Trebuchet MS"/>
              </a:rPr>
              <a:t>returns false the </a:t>
            </a:r>
            <a:r>
              <a:rPr b="1" i="1" lang="en-US" sz="1250" u="none" cap="none" strike="noStrike">
                <a:solidFill>
                  <a:srgbClr val="279026"/>
                </a:solidFill>
                <a:latin typeface="Trebuchet MS"/>
                <a:ea typeface="Trebuchet MS"/>
                <a:cs typeface="Trebuchet MS"/>
                <a:sym typeface="Trebuchet MS"/>
              </a:rPr>
              <a:t>and  </a:t>
            </a:r>
            <a:r>
              <a:rPr b="0" i="1" lang="en-US" sz="1200" u="none" cap="none" strike="noStrike">
                <a:solidFill>
                  <a:srgbClr val="404040"/>
                </a:solidFill>
                <a:latin typeface="Trebuchet MS"/>
                <a:ea typeface="Trebuchet MS"/>
                <a:cs typeface="Trebuchet MS"/>
                <a:sym typeface="Trebuchet MS"/>
              </a:rPr>
              <a:t>operator makes the  expression False</a:t>
            </a:r>
            <a:endParaRPr b="0" i="0" sz="12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 name="Shape 115"/>
        <p:cNvGrpSpPr/>
        <p:nvPr/>
      </p:nvGrpSpPr>
      <p:grpSpPr>
        <a:xfrm>
          <a:off x="0" y="0"/>
          <a:ext cx="0" cy="0"/>
          <a:chOff x="0" y="0"/>
          <a:chExt cx="0" cy="0"/>
        </a:xfrm>
      </p:grpSpPr>
      <p:pic>
        <p:nvPicPr>
          <p:cNvPr id="116" name="Google Shape;116;p19"/>
          <p:cNvPicPr preferRelativeResize="0"/>
          <p:nvPr/>
        </p:nvPicPr>
        <p:blipFill rotWithShape="1">
          <a:blip r:embed="rId3">
            <a:alphaModFix/>
          </a:blip>
          <a:srcRect b="0" l="0" r="0" t="0"/>
          <a:stretch/>
        </p:blipFill>
        <p:spPr>
          <a:xfrm>
            <a:off x="1524000" y="802071"/>
            <a:ext cx="9144000"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7" name="Shape 1667"/>
        <p:cNvGrpSpPr/>
        <p:nvPr/>
      </p:nvGrpSpPr>
      <p:grpSpPr>
        <a:xfrm>
          <a:off x="0" y="0"/>
          <a:ext cx="0" cy="0"/>
          <a:chOff x="0" y="0"/>
          <a:chExt cx="0" cy="0"/>
        </a:xfrm>
      </p:grpSpPr>
      <p:sp>
        <p:nvSpPr>
          <p:cNvPr id="1668" name="Google Shape;1668;p91"/>
          <p:cNvSpPr txBox="1"/>
          <p:nvPr>
            <p:ph type="title"/>
          </p:nvPr>
        </p:nvSpPr>
        <p:spPr>
          <a:xfrm>
            <a:off x="4228300" y="254509"/>
            <a:ext cx="373570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IF STATEMENT</a:t>
            </a:r>
            <a:endParaRPr/>
          </a:p>
        </p:txBody>
      </p:sp>
      <p:grpSp>
        <p:nvGrpSpPr>
          <p:cNvPr id="1669" name="Google Shape;1669;p91"/>
          <p:cNvGrpSpPr/>
          <p:nvPr/>
        </p:nvGrpSpPr>
        <p:grpSpPr>
          <a:xfrm>
            <a:off x="215737" y="324764"/>
            <a:ext cx="11760603" cy="1054100"/>
            <a:chOff x="215737" y="324764"/>
            <a:chExt cx="11760603" cy="1054100"/>
          </a:xfrm>
        </p:grpSpPr>
        <p:pic>
          <p:nvPicPr>
            <p:cNvPr id="1670" name="Google Shape;1670;p9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671" name="Google Shape;1671;p9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72" name="Google Shape;1672;p91"/>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673" name="Google Shape;1673;p91"/>
          <p:cNvSpPr txBox="1"/>
          <p:nvPr/>
        </p:nvSpPr>
        <p:spPr>
          <a:xfrm>
            <a:off x="2691498" y="1549908"/>
            <a:ext cx="849693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if statement </a:t>
            </a:r>
            <a:r>
              <a:rPr b="0" i="0" lang="en-US" sz="2000" u="none" cap="none" strike="noStrike">
                <a:solidFill>
                  <a:srgbClr val="404040"/>
                </a:solidFill>
                <a:latin typeface="Tahoma"/>
                <a:ea typeface="Tahoma"/>
                <a:cs typeface="Tahoma"/>
                <a:sym typeface="Tahoma"/>
              </a:rPr>
              <a:t>runs lines of indented code when a given logical condition is  met</a:t>
            </a:r>
            <a:endParaRPr b="0" i="0" sz="2000" u="none" cap="none" strike="noStrike">
              <a:solidFill>
                <a:schemeClr val="dk1"/>
              </a:solidFill>
              <a:latin typeface="Tahoma"/>
              <a:ea typeface="Tahoma"/>
              <a:cs typeface="Tahoma"/>
              <a:sym typeface="Tahoma"/>
            </a:endParaRPr>
          </a:p>
        </p:txBody>
      </p:sp>
      <p:grpSp>
        <p:nvGrpSpPr>
          <p:cNvPr id="1674" name="Google Shape;1674;p91"/>
          <p:cNvGrpSpPr/>
          <p:nvPr/>
        </p:nvGrpSpPr>
        <p:grpSpPr>
          <a:xfrm>
            <a:off x="3253054" y="2425814"/>
            <a:ext cx="5083175" cy="1097280"/>
            <a:chOff x="3253054" y="2425814"/>
            <a:chExt cx="5083175" cy="1097280"/>
          </a:xfrm>
        </p:grpSpPr>
        <p:sp>
          <p:nvSpPr>
            <p:cNvPr id="1675" name="Google Shape;1675;p91"/>
            <p:cNvSpPr/>
            <p:nvPr/>
          </p:nvSpPr>
          <p:spPr>
            <a:xfrm>
              <a:off x="3253054" y="2425814"/>
              <a:ext cx="5083175" cy="1097280"/>
            </a:xfrm>
            <a:custGeom>
              <a:rect b="b" l="l" r="r" t="t"/>
              <a:pathLst>
                <a:path extrusionOk="0" h="1097279" w="5083175">
                  <a:moveTo>
                    <a:pt x="5008651" y="0"/>
                  </a:moveTo>
                  <a:lnTo>
                    <a:pt x="73952" y="0"/>
                  </a:lnTo>
                  <a:lnTo>
                    <a:pt x="45166" y="5811"/>
                  </a:lnTo>
                  <a:lnTo>
                    <a:pt x="21659" y="21659"/>
                  </a:lnTo>
                  <a:lnTo>
                    <a:pt x="5811" y="45166"/>
                  </a:lnTo>
                  <a:lnTo>
                    <a:pt x="0" y="73952"/>
                  </a:lnTo>
                  <a:lnTo>
                    <a:pt x="0" y="1023340"/>
                  </a:lnTo>
                  <a:lnTo>
                    <a:pt x="5811" y="1052124"/>
                  </a:lnTo>
                  <a:lnTo>
                    <a:pt x="21659" y="1075626"/>
                  </a:lnTo>
                  <a:lnTo>
                    <a:pt x="45166" y="1091470"/>
                  </a:lnTo>
                  <a:lnTo>
                    <a:pt x="73952" y="1097279"/>
                  </a:lnTo>
                  <a:lnTo>
                    <a:pt x="5008651" y="1097279"/>
                  </a:lnTo>
                  <a:lnTo>
                    <a:pt x="5037435" y="1091470"/>
                  </a:lnTo>
                  <a:lnTo>
                    <a:pt x="5060937" y="1075626"/>
                  </a:lnTo>
                  <a:lnTo>
                    <a:pt x="5076781" y="1052124"/>
                  </a:lnTo>
                  <a:lnTo>
                    <a:pt x="5082590" y="1023340"/>
                  </a:lnTo>
                  <a:lnTo>
                    <a:pt x="5082590" y="73952"/>
                  </a:lnTo>
                  <a:lnTo>
                    <a:pt x="5076781" y="45166"/>
                  </a:lnTo>
                  <a:lnTo>
                    <a:pt x="5060937" y="21659"/>
                  </a:lnTo>
                  <a:lnTo>
                    <a:pt x="5037435" y="5811"/>
                  </a:lnTo>
                  <a:lnTo>
                    <a:pt x="5008651"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76" name="Google Shape;1676;p91"/>
            <p:cNvSpPr/>
            <p:nvPr/>
          </p:nvSpPr>
          <p:spPr>
            <a:xfrm>
              <a:off x="3253054" y="2425814"/>
              <a:ext cx="5083175" cy="1097280"/>
            </a:xfrm>
            <a:custGeom>
              <a:rect b="b" l="l" r="r" t="t"/>
              <a:pathLst>
                <a:path extrusionOk="0" h="1097279" w="5083175">
                  <a:moveTo>
                    <a:pt x="0" y="73943"/>
                  </a:moveTo>
                  <a:lnTo>
                    <a:pt x="5810" y="45161"/>
                  </a:lnTo>
                  <a:lnTo>
                    <a:pt x="21657" y="21657"/>
                  </a:lnTo>
                  <a:lnTo>
                    <a:pt x="45161" y="5810"/>
                  </a:lnTo>
                  <a:lnTo>
                    <a:pt x="73943" y="0"/>
                  </a:lnTo>
                  <a:lnTo>
                    <a:pt x="5008642" y="0"/>
                  </a:lnTo>
                  <a:lnTo>
                    <a:pt x="5037426" y="5810"/>
                  </a:lnTo>
                  <a:lnTo>
                    <a:pt x="5060932" y="21657"/>
                  </a:lnTo>
                  <a:lnTo>
                    <a:pt x="5076781" y="45161"/>
                  </a:lnTo>
                  <a:lnTo>
                    <a:pt x="5082592" y="73943"/>
                  </a:lnTo>
                  <a:lnTo>
                    <a:pt x="5082592" y="1023340"/>
                  </a:lnTo>
                  <a:lnTo>
                    <a:pt x="5076781" y="1052118"/>
                  </a:lnTo>
                  <a:lnTo>
                    <a:pt x="5060932" y="1075621"/>
                  </a:lnTo>
                  <a:lnTo>
                    <a:pt x="5037426" y="1091469"/>
                  </a:lnTo>
                  <a:lnTo>
                    <a:pt x="5008642" y="1097280"/>
                  </a:lnTo>
                  <a:lnTo>
                    <a:pt x="73943" y="1097280"/>
                  </a:lnTo>
                  <a:lnTo>
                    <a:pt x="45161" y="1091469"/>
                  </a:lnTo>
                  <a:lnTo>
                    <a:pt x="21657" y="1075621"/>
                  </a:lnTo>
                  <a:lnTo>
                    <a:pt x="5810" y="1052118"/>
                  </a:lnTo>
                  <a:lnTo>
                    <a:pt x="0" y="1023340"/>
                  </a:lnTo>
                  <a:lnTo>
                    <a:pt x="0" y="73943"/>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77" name="Google Shape;1677;p91"/>
          <p:cNvSpPr txBox="1"/>
          <p:nvPr/>
        </p:nvSpPr>
        <p:spPr>
          <a:xfrm>
            <a:off x="3420097" y="2487675"/>
            <a:ext cx="279082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1" i="0" lang="en-US" sz="2800" u="none" cap="none" strike="noStrike">
                <a:solidFill>
                  <a:srgbClr val="0F8015"/>
                </a:solidFill>
                <a:latin typeface="Courier New"/>
                <a:ea typeface="Courier New"/>
                <a:cs typeface="Courier New"/>
                <a:sym typeface="Courier New"/>
              </a:rPr>
              <a:t>if </a:t>
            </a:r>
            <a:r>
              <a:rPr b="0" i="0" lang="en-US" sz="2800" u="none" cap="none" strike="noStrike">
                <a:solidFill>
                  <a:srgbClr val="404040"/>
                </a:solidFill>
                <a:latin typeface="Courier New"/>
                <a:ea typeface="Courier New"/>
                <a:cs typeface="Courier New"/>
                <a:sym typeface="Courier New"/>
              </a:rPr>
              <a:t>condition:</a:t>
            </a:r>
            <a:endParaRPr b="0" i="0" sz="2800" u="none" cap="none" strike="noStrike">
              <a:solidFill>
                <a:schemeClr val="dk1"/>
              </a:solidFill>
              <a:latin typeface="Courier New"/>
              <a:ea typeface="Courier New"/>
              <a:cs typeface="Courier New"/>
              <a:sym typeface="Courier New"/>
            </a:endParaRPr>
          </a:p>
        </p:txBody>
      </p:sp>
      <p:sp>
        <p:nvSpPr>
          <p:cNvPr id="1678" name="Google Shape;1678;p91"/>
          <p:cNvSpPr txBox="1"/>
          <p:nvPr/>
        </p:nvSpPr>
        <p:spPr>
          <a:xfrm>
            <a:off x="2835363" y="3912108"/>
            <a:ext cx="922019" cy="455295"/>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Indicates an  if statement</a:t>
            </a:r>
            <a:endParaRPr b="0" i="0" sz="1400" u="none" cap="none" strike="noStrike">
              <a:solidFill>
                <a:schemeClr val="dk1"/>
              </a:solidFill>
              <a:latin typeface="Trebuchet MS"/>
              <a:ea typeface="Trebuchet MS"/>
              <a:cs typeface="Trebuchet MS"/>
              <a:sym typeface="Trebuchet MS"/>
            </a:endParaRPr>
          </a:p>
        </p:txBody>
      </p:sp>
      <p:sp>
        <p:nvSpPr>
          <p:cNvPr id="1679" name="Google Shape;1679;p91"/>
          <p:cNvSpPr/>
          <p:nvPr/>
        </p:nvSpPr>
        <p:spPr>
          <a:xfrm>
            <a:off x="3304565" y="3013278"/>
            <a:ext cx="2102485" cy="823594"/>
          </a:xfrm>
          <a:custGeom>
            <a:rect b="b" l="l" r="r" t="t"/>
            <a:pathLst>
              <a:path extrusionOk="0" h="823595" w="2102485">
                <a:moveTo>
                  <a:pt x="354291" y="230276"/>
                </a:moveTo>
                <a:lnTo>
                  <a:pt x="353301" y="155435"/>
                </a:lnTo>
                <a:lnTo>
                  <a:pt x="351116" y="78282"/>
                </a:lnTo>
                <a:lnTo>
                  <a:pt x="348335" y="0"/>
                </a:lnTo>
                <a:lnTo>
                  <a:pt x="329298" y="685"/>
                </a:lnTo>
                <a:lnTo>
                  <a:pt x="332079" y="78955"/>
                </a:lnTo>
                <a:lnTo>
                  <a:pt x="334264" y="155981"/>
                </a:lnTo>
                <a:lnTo>
                  <a:pt x="335241" y="230530"/>
                </a:lnTo>
                <a:lnTo>
                  <a:pt x="335089" y="266522"/>
                </a:lnTo>
                <a:lnTo>
                  <a:pt x="334403" y="301713"/>
                </a:lnTo>
                <a:lnTo>
                  <a:pt x="331241" y="367309"/>
                </a:lnTo>
                <a:lnTo>
                  <a:pt x="325081" y="427126"/>
                </a:lnTo>
                <a:lnTo>
                  <a:pt x="315417" y="479526"/>
                </a:lnTo>
                <a:lnTo>
                  <a:pt x="301777" y="523176"/>
                </a:lnTo>
                <a:lnTo>
                  <a:pt x="270954" y="565632"/>
                </a:lnTo>
                <a:lnTo>
                  <a:pt x="226568" y="589254"/>
                </a:lnTo>
                <a:lnTo>
                  <a:pt x="158496" y="604786"/>
                </a:lnTo>
                <a:lnTo>
                  <a:pt x="125666" y="611479"/>
                </a:lnTo>
                <a:lnTo>
                  <a:pt x="82550" y="628853"/>
                </a:lnTo>
                <a:lnTo>
                  <a:pt x="55435" y="658952"/>
                </a:lnTo>
                <a:lnTo>
                  <a:pt x="35826" y="703135"/>
                </a:lnTo>
                <a:lnTo>
                  <a:pt x="29349" y="747102"/>
                </a:lnTo>
                <a:lnTo>
                  <a:pt x="0" y="747090"/>
                </a:lnTo>
                <a:lnTo>
                  <a:pt x="38074" y="823302"/>
                </a:lnTo>
                <a:lnTo>
                  <a:pt x="69545" y="760412"/>
                </a:lnTo>
                <a:lnTo>
                  <a:pt x="76200" y="747115"/>
                </a:lnTo>
                <a:lnTo>
                  <a:pt x="48437" y="747115"/>
                </a:lnTo>
                <a:lnTo>
                  <a:pt x="49491" y="730618"/>
                </a:lnTo>
                <a:lnTo>
                  <a:pt x="49530" y="729907"/>
                </a:lnTo>
                <a:lnTo>
                  <a:pt x="49669" y="729259"/>
                </a:lnTo>
                <a:lnTo>
                  <a:pt x="53797" y="709447"/>
                </a:lnTo>
                <a:lnTo>
                  <a:pt x="60871" y="689292"/>
                </a:lnTo>
                <a:lnTo>
                  <a:pt x="61087" y="688670"/>
                </a:lnTo>
                <a:lnTo>
                  <a:pt x="61468" y="687959"/>
                </a:lnTo>
                <a:lnTo>
                  <a:pt x="70967" y="670191"/>
                </a:lnTo>
                <a:lnTo>
                  <a:pt x="103085" y="639102"/>
                </a:lnTo>
                <a:lnTo>
                  <a:pt x="162064" y="623493"/>
                </a:lnTo>
                <a:lnTo>
                  <a:pt x="197408" y="616750"/>
                </a:lnTo>
                <a:lnTo>
                  <a:pt x="215531" y="612432"/>
                </a:lnTo>
                <a:lnTo>
                  <a:pt x="267970" y="591083"/>
                </a:lnTo>
                <a:lnTo>
                  <a:pt x="297510" y="566356"/>
                </a:lnTo>
                <a:lnTo>
                  <a:pt x="297662" y="566140"/>
                </a:lnTo>
                <a:lnTo>
                  <a:pt x="298348" y="565200"/>
                </a:lnTo>
                <a:lnTo>
                  <a:pt x="306095" y="554659"/>
                </a:lnTo>
                <a:lnTo>
                  <a:pt x="306984" y="553440"/>
                </a:lnTo>
                <a:lnTo>
                  <a:pt x="309473" y="550062"/>
                </a:lnTo>
                <a:lnTo>
                  <a:pt x="309753" y="549605"/>
                </a:lnTo>
                <a:lnTo>
                  <a:pt x="314236" y="540588"/>
                </a:lnTo>
                <a:lnTo>
                  <a:pt x="314909" y="539216"/>
                </a:lnTo>
                <a:lnTo>
                  <a:pt x="319735" y="529539"/>
                </a:lnTo>
                <a:lnTo>
                  <a:pt x="334060" y="483438"/>
                </a:lnTo>
                <a:lnTo>
                  <a:pt x="344004" y="429387"/>
                </a:lnTo>
                <a:lnTo>
                  <a:pt x="350253" y="368439"/>
                </a:lnTo>
                <a:lnTo>
                  <a:pt x="353479" y="301345"/>
                </a:lnTo>
                <a:lnTo>
                  <a:pt x="354152" y="266446"/>
                </a:lnTo>
                <a:lnTo>
                  <a:pt x="354291" y="230276"/>
                </a:lnTo>
                <a:close/>
              </a:path>
              <a:path extrusionOk="0" h="823595" w="2102485">
                <a:moveTo>
                  <a:pt x="2102142" y="747090"/>
                </a:moveTo>
                <a:lnTo>
                  <a:pt x="2072779" y="747102"/>
                </a:lnTo>
                <a:lnTo>
                  <a:pt x="2071636" y="729259"/>
                </a:lnTo>
                <a:lnTo>
                  <a:pt x="2071535" y="727583"/>
                </a:lnTo>
                <a:lnTo>
                  <a:pt x="2071471" y="727125"/>
                </a:lnTo>
                <a:lnTo>
                  <a:pt x="2066315" y="703135"/>
                </a:lnTo>
                <a:lnTo>
                  <a:pt x="2061451" y="689292"/>
                </a:lnTo>
                <a:lnTo>
                  <a:pt x="2060981" y="687959"/>
                </a:lnTo>
                <a:lnTo>
                  <a:pt x="2058606" y="681189"/>
                </a:lnTo>
                <a:lnTo>
                  <a:pt x="2058416" y="680745"/>
                </a:lnTo>
                <a:lnTo>
                  <a:pt x="2052764" y="670191"/>
                </a:lnTo>
                <a:lnTo>
                  <a:pt x="2052053" y="668858"/>
                </a:lnTo>
                <a:lnTo>
                  <a:pt x="2046998" y="659396"/>
                </a:lnTo>
                <a:lnTo>
                  <a:pt x="2046706" y="658952"/>
                </a:lnTo>
                <a:lnTo>
                  <a:pt x="2041588" y="652348"/>
                </a:lnTo>
                <a:lnTo>
                  <a:pt x="2040521" y="650963"/>
                </a:lnTo>
                <a:lnTo>
                  <a:pt x="2035987" y="645109"/>
                </a:lnTo>
                <a:lnTo>
                  <a:pt x="2035149" y="644029"/>
                </a:lnTo>
                <a:lnTo>
                  <a:pt x="2031339" y="639102"/>
                </a:lnTo>
                <a:lnTo>
                  <a:pt x="2031111" y="638797"/>
                </a:lnTo>
                <a:lnTo>
                  <a:pt x="2030831" y="638517"/>
                </a:lnTo>
                <a:lnTo>
                  <a:pt x="2030666" y="638340"/>
                </a:lnTo>
                <a:lnTo>
                  <a:pt x="1991956" y="615835"/>
                </a:lnTo>
                <a:lnTo>
                  <a:pt x="1943646" y="604786"/>
                </a:lnTo>
                <a:lnTo>
                  <a:pt x="1909127" y="598220"/>
                </a:lnTo>
                <a:lnTo>
                  <a:pt x="1892096" y="594194"/>
                </a:lnTo>
                <a:lnTo>
                  <a:pt x="1875574" y="589254"/>
                </a:lnTo>
                <a:lnTo>
                  <a:pt x="1859851" y="583120"/>
                </a:lnTo>
                <a:lnTo>
                  <a:pt x="1845170" y="575513"/>
                </a:lnTo>
                <a:lnTo>
                  <a:pt x="1831911" y="566140"/>
                </a:lnTo>
                <a:lnTo>
                  <a:pt x="1831174" y="565632"/>
                </a:lnTo>
                <a:lnTo>
                  <a:pt x="1830743" y="565200"/>
                </a:lnTo>
                <a:lnTo>
                  <a:pt x="1819859" y="554659"/>
                </a:lnTo>
                <a:lnTo>
                  <a:pt x="1819186" y="554012"/>
                </a:lnTo>
                <a:lnTo>
                  <a:pt x="1818779" y="553440"/>
                </a:lnTo>
                <a:lnTo>
                  <a:pt x="1809343" y="540588"/>
                </a:lnTo>
                <a:lnTo>
                  <a:pt x="1808797" y="539851"/>
                </a:lnTo>
                <a:lnTo>
                  <a:pt x="1808480" y="539216"/>
                </a:lnTo>
                <a:lnTo>
                  <a:pt x="1793011" y="502526"/>
                </a:lnTo>
                <a:lnTo>
                  <a:pt x="1781416" y="454342"/>
                </a:lnTo>
                <a:lnTo>
                  <a:pt x="1773567" y="398068"/>
                </a:lnTo>
                <a:lnTo>
                  <a:pt x="1768970" y="335013"/>
                </a:lnTo>
                <a:lnTo>
                  <a:pt x="1767039" y="266446"/>
                </a:lnTo>
                <a:lnTo>
                  <a:pt x="1766887" y="230276"/>
                </a:lnTo>
                <a:lnTo>
                  <a:pt x="1767890" y="155435"/>
                </a:lnTo>
                <a:lnTo>
                  <a:pt x="1770062" y="78282"/>
                </a:lnTo>
                <a:lnTo>
                  <a:pt x="1772831" y="685"/>
                </a:lnTo>
                <a:lnTo>
                  <a:pt x="1753793" y="0"/>
                </a:lnTo>
                <a:lnTo>
                  <a:pt x="1750987" y="78955"/>
                </a:lnTo>
                <a:lnTo>
                  <a:pt x="1748815" y="155981"/>
                </a:lnTo>
                <a:lnTo>
                  <a:pt x="1747837" y="230530"/>
                </a:lnTo>
                <a:lnTo>
                  <a:pt x="1747989" y="266522"/>
                </a:lnTo>
                <a:lnTo>
                  <a:pt x="1749933" y="335724"/>
                </a:lnTo>
                <a:lnTo>
                  <a:pt x="1754593" y="399707"/>
                </a:lnTo>
                <a:lnTo>
                  <a:pt x="1762607" y="457352"/>
                </a:lnTo>
                <a:lnTo>
                  <a:pt x="1774634" y="507555"/>
                </a:lnTo>
                <a:lnTo>
                  <a:pt x="1792389" y="549605"/>
                </a:lnTo>
                <a:lnTo>
                  <a:pt x="1818805" y="580161"/>
                </a:lnTo>
                <a:lnTo>
                  <a:pt x="1868589" y="606983"/>
                </a:lnTo>
                <a:lnTo>
                  <a:pt x="1940077" y="623493"/>
                </a:lnTo>
                <a:lnTo>
                  <a:pt x="1972652" y="630135"/>
                </a:lnTo>
                <a:lnTo>
                  <a:pt x="2008835" y="644664"/>
                </a:lnTo>
                <a:lnTo>
                  <a:pt x="2041004" y="688606"/>
                </a:lnTo>
                <a:lnTo>
                  <a:pt x="2052599" y="729996"/>
                </a:lnTo>
                <a:lnTo>
                  <a:pt x="2052637" y="730618"/>
                </a:lnTo>
                <a:lnTo>
                  <a:pt x="2053691" y="747115"/>
                </a:lnTo>
                <a:lnTo>
                  <a:pt x="2025942" y="747115"/>
                </a:lnTo>
                <a:lnTo>
                  <a:pt x="2064067" y="823302"/>
                </a:lnTo>
                <a:lnTo>
                  <a:pt x="2095474" y="760412"/>
                </a:lnTo>
                <a:lnTo>
                  <a:pt x="2102142" y="74709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80" name="Google Shape;1680;p91"/>
          <p:cNvSpPr txBox="1"/>
          <p:nvPr/>
        </p:nvSpPr>
        <p:spPr>
          <a:xfrm>
            <a:off x="4837379" y="3909060"/>
            <a:ext cx="3145790" cy="1460500"/>
          </a:xfrm>
          <a:prstGeom prst="rect">
            <a:avLst/>
          </a:prstGeom>
          <a:noFill/>
          <a:ln>
            <a:noFill/>
          </a:ln>
        </p:spPr>
        <p:txBody>
          <a:bodyPr anchorCtr="0" anchor="t" bIns="0" lIns="0" spcFirstLastPara="1" rIns="0" wrap="square" tIns="29825">
            <a:spAutoFit/>
          </a:bodyPr>
          <a:lstStyle/>
          <a:p>
            <a:pPr indent="0" lvl="0" marL="12700" marR="1227455" rtl="0" algn="l">
              <a:lnSpc>
                <a:spcPct val="112857"/>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A logical expression that  evaluates to True or False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40"/>
              </a:spcBef>
              <a:spcAft>
                <a:spcPts val="0"/>
              </a:spcAft>
              <a:buClr>
                <a:srgbClr val="000000"/>
              </a:buClr>
              <a:buSzPts val="1450"/>
              <a:buFont typeface="Arial"/>
              <a:buNone/>
            </a:pPr>
            <a:r>
              <a:rPr b="1" i="1" lang="en-US" sz="1450" u="none" cap="none" strike="noStrike">
                <a:solidFill>
                  <a:schemeClr val="dk1"/>
                </a:solidFill>
                <a:latin typeface="Trebuchet MS"/>
                <a:ea typeface="Trebuchet MS"/>
                <a:cs typeface="Trebuchet MS"/>
                <a:sym typeface="Trebuchet MS"/>
              </a:rPr>
              <a:t>Examples:</a:t>
            </a:r>
            <a:endParaRPr b="0" i="0" sz="145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1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price </a:t>
            </a:r>
            <a:r>
              <a:rPr b="0" i="1" lang="en-US" sz="1400" u="none" cap="none" strike="noStrike">
                <a:solidFill>
                  <a:srgbClr val="A91FFF"/>
                </a:solidFill>
                <a:latin typeface="Trebuchet MS"/>
                <a:ea typeface="Trebuchet MS"/>
                <a:cs typeface="Trebuchet MS"/>
                <a:sym typeface="Trebuchet MS"/>
              </a:rPr>
              <a:t>&gt; </a:t>
            </a:r>
            <a:r>
              <a:rPr b="0" i="1" lang="en-US" sz="1400" u="none" cap="none" strike="noStrike">
                <a:solidFill>
                  <a:srgbClr val="279026"/>
                </a:solidFill>
                <a:latin typeface="Trebuchet MS"/>
                <a:ea typeface="Trebuchet MS"/>
                <a:cs typeface="Trebuchet MS"/>
                <a:sym typeface="Trebuchet MS"/>
              </a:rPr>
              <a:t>100</a:t>
            </a:r>
            <a:endParaRPr b="0" i="0" sz="1400" u="none" cap="none" strike="noStrike">
              <a:solidFill>
                <a:schemeClr val="dk1"/>
              </a:solidFill>
              <a:latin typeface="Trebuchet MS"/>
              <a:ea typeface="Trebuchet MS"/>
              <a:cs typeface="Trebuchet MS"/>
              <a:sym typeface="Trebuchet MS"/>
            </a:endParaRPr>
          </a:p>
          <a:p>
            <a:pPr indent="-285750" lvl="0" marL="570230" marR="0" rtl="0" algn="l">
              <a:lnSpc>
                <a:spcPct val="118857"/>
              </a:lnSpc>
              <a:spcBef>
                <a:spcPts val="25"/>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product </a:t>
            </a:r>
            <a:r>
              <a:rPr b="0" i="1" lang="en-US" sz="1400" u="none" cap="none" strike="noStrike">
                <a:solidFill>
                  <a:srgbClr val="A91FFF"/>
                </a:solidFill>
                <a:latin typeface="Trebuchet MS"/>
                <a:ea typeface="Trebuchet MS"/>
                <a:cs typeface="Trebuchet MS"/>
                <a:sym typeface="Trebuchet MS"/>
              </a:rPr>
              <a:t>== </a:t>
            </a:r>
            <a:r>
              <a:rPr b="0" i="1" lang="en-US" sz="1400" u="none" cap="none" strike="noStrike">
                <a:solidFill>
                  <a:srgbClr val="C00000"/>
                </a:solidFill>
                <a:latin typeface="Trebuchet MS"/>
                <a:ea typeface="Trebuchet MS"/>
                <a:cs typeface="Trebuchet MS"/>
                <a:sym typeface="Trebuchet MS"/>
              </a:rPr>
              <a:t>‘skis’</a:t>
            </a:r>
            <a:endParaRPr b="0" i="0" sz="1400" u="none" cap="none" strike="noStrike">
              <a:solidFill>
                <a:schemeClr val="dk1"/>
              </a:solidFill>
              <a:latin typeface="Trebuchet MS"/>
              <a:ea typeface="Trebuchet MS"/>
              <a:cs typeface="Trebuchet MS"/>
              <a:sym typeface="Trebuchet MS"/>
            </a:endParaRPr>
          </a:p>
          <a:p>
            <a:pPr indent="-285750" lvl="0" marL="570230" marR="0" rtl="0" algn="l">
              <a:lnSpc>
                <a:spcPct val="118965"/>
              </a:lnSpc>
              <a:spcBef>
                <a:spcPts val="0"/>
              </a:spcBef>
              <a:spcAft>
                <a:spcPts val="0"/>
              </a:spcAft>
              <a:buClr>
                <a:schemeClr val="dk1"/>
              </a:buClr>
              <a:buSzPts val="1400"/>
              <a:buFont typeface="Arial"/>
              <a:buChar char="•"/>
            </a:pPr>
            <a:r>
              <a:rPr b="0" i="1" lang="en-US" sz="1400" u="none" cap="none" strike="noStrike">
                <a:solidFill>
                  <a:schemeClr val="dk1"/>
                </a:solidFill>
                <a:latin typeface="Trebuchet MS"/>
                <a:ea typeface="Trebuchet MS"/>
                <a:cs typeface="Trebuchet MS"/>
                <a:sym typeface="Trebuchet MS"/>
              </a:rPr>
              <a:t>inventory </a:t>
            </a:r>
            <a:r>
              <a:rPr b="0" i="1" lang="en-US" sz="1400" u="none" cap="none" strike="noStrike">
                <a:solidFill>
                  <a:srgbClr val="A91FFF"/>
                </a:solidFill>
                <a:latin typeface="Trebuchet MS"/>
                <a:ea typeface="Trebuchet MS"/>
                <a:cs typeface="Trebuchet MS"/>
                <a:sym typeface="Trebuchet MS"/>
              </a:rPr>
              <a:t>&gt; </a:t>
            </a:r>
            <a:r>
              <a:rPr b="0" i="1" lang="en-US" sz="1400" u="none" cap="none" strike="noStrike">
                <a:solidFill>
                  <a:srgbClr val="279026"/>
                </a:solidFill>
                <a:latin typeface="Trebuchet MS"/>
                <a:ea typeface="Trebuchet MS"/>
                <a:cs typeface="Trebuchet MS"/>
                <a:sym typeface="Trebuchet MS"/>
              </a:rPr>
              <a:t>0 </a:t>
            </a:r>
            <a:r>
              <a:rPr b="1" i="1" lang="en-US" sz="1450" u="none" cap="none" strike="noStrike">
                <a:solidFill>
                  <a:srgbClr val="279026"/>
                </a:solidFill>
                <a:latin typeface="Trebuchet MS"/>
                <a:ea typeface="Trebuchet MS"/>
                <a:cs typeface="Trebuchet MS"/>
                <a:sym typeface="Trebuchet MS"/>
              </a:rPr>
              <a:t>and </a:t>
            </a:r>
            <a:r>
              <a:rPr b="0" i="1" lang="en-US" sz="1400" u="none" cap="none" strike="noStrike">
                <a:solidFill>
                  <a:schemeClr val="dk1"/>
                </a:solidFill>
                <a:latin typeface="Trebuchet MS"/>
                <a:ea typeface="Trebuchet MS"/>
                <a:cs typeface="Trebuchet MS"/>
                <a:sym typeface="Trebuchet MS"/>
              </a:rPr>
              <a:t>inventory </a:t>
            </a:r>
            <a:r>
              <a:rPr b="0" i="1" lang="en-US" sz="1400" u="none" cap="none" strike="noStrike">
                <a:solidFill>
                  <a:srgbClr val="A91FFF"/>
                </a:solidFill>
                <a:latin typeface="Trebuchet MS"/>
                <a:ea typeface="Trebuchet MS"/>
                <a:cs typeface="Trebuchet MS"/>
                <a:sym typeface="Trebuchet MS"/>
              </a:rPr>
              <a:t>&lt;= </a:t>
            </a:r>
            <a:r>
              <a:rPr b="0" i="1" lang="en-US" sz="1400" u="none" cap="none" strike="noStrike">
                <a:solidFill>
                  <a:srgbClr val="279026"/>
                </a:solidFill>
                <a:latin typeface="Trebuchet MS"/>
                <a:ea typeface="Trebuchet MS"/>
                <a:cs typeface="Trebuchet MS"/>
                <a:sym typeface="Trebuchet MS"/>
              </a:rPr>
              <a:t>10</a:t>
            </a:r>
            <a:endParaRPr b="0" i="0" sz="1400" u="none" cap="none" strike="noStrike">
              <a:solidFill>
                <a:schemeClr val="dk1"/>
              </a:solidFill>
              <a:latin typeface="Trebuchet MS"/>
              <a:ea typeface="Trebuchet MS"/>
              <a:cs typeface="Trebuchet MS"/>
              <a:sym typeface="Trebuchet MS"/>
            </a:endParaRPr>
          </a:p>
        </p:txBody>
      </p:sp>
      <p:sp>
        <p:nvSpPr>
          <p:cNvPr id="1681" name="Google Shape;1681;p9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5" name="Shape 1685"/>
        <p:cNvGrpSpPr/>
        <p:nvPr/>
      </p:nvGrpSpPr>
      <p:grpSpPr>
        <a:xfrm>
          <a:off x="0" y="0"/>
          <a:ext cx="0" cy="0"/>
          <a:chOff x="0" y="0"/>
          <a:chExt cx="0" cy="0"/>
        </a:xfrm>
      </p:grpSpPr>
      <p:sp>
        <p:nvSpPr>
          <p:cNvPr id="1686" name="Google Shape;1686;p92"/>
          <p:cNvSpPr txBox="1"/>
          <p:nvPr>
            <p:ph type="title"/>
          </p:nvPr>
        </p:nvSpPr>
        <p:spPr>
          <a:xfrm>
            <a:off x="4228300" y="254509"/>
            <a:ext cx="373570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IF STATEMENT</a:t>
            </a:r>
            <a:endParaRPr/>
          </a:p>
        </p:txBody>
      </p:sp>
      <p:grpSp>
        <p:nvGrpSpPr>
          <p:cNvPr id="1687" name="Google Shape;1687;p92"/>
          <p:cNvGrpSpPr/>
          <p:nvPr/>
        </p:nvGrpSpPr>
        <p:grpSpPr>
          <a:xfrm>
            <a:off x="215737" y="324764"/>
            <a:ext cx="11760603" cy="1054100"/>
            <a:chOff x="215737" y="324764"/>
            <a:chExt cx="11760603" cy="1054100"/>
          </a:xfrm>
        </p:grpSpPr>
        <p:pic>
          <p:nvPicPr>
            <p:cNvPr id="1688" name="Google Shape;1688;p92"/>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689" name="Google Shape;1689;p9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690" name="Google Shape;1690;p92"/>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691" name="Google Shape;1691;p92"/>
          <p:cNvSpPr/>
          <p:nvPr/>
        </p:nvSpPr>
        <p:spPr>
          <a:xfrm>
            <a:off x="242679" y="2096960"/>
            <a:ext cx="1642110" cy="1427480"/>
          </a:xfrm>
          <a:custGeom>
            <a:rect b="b" l="l" r="r" t="t"/>
            <a:pathLst>
              <a:path extrusionOk="0" h="1427479" w="1642110">
                <a:moveTo>
                  <a:pt x="1642013" y="0"/>
                </a:moveTo>
                <a:lnTo>
                  <a:pt x="0" y="0"/>
                </a:lnTo>
                <a:lnTo>
                  <a:pt x="0" y="1426857"/>
                </a:lnTo>
                <a:lnTo>
                  <a:pt x="1642013" y="1426857"/>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2" name="Google Shape;1692;p92"/>
          <p:cNvSpPr txBox="1"/>
          <p:nvPr/>
        </p:nvSpPr>
        <p:spPr>
          <a:xfrm>
            <a:off x="2691498" y="1549908"/>
            <a:ext cx="849693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if statement </a:t>
            </a:r>
            <a:r>
              <a:rPr b="0" i="0" lang="en-US" sz="2000" u="none" cap="none" strike="noStrike">
                <a:solidFill>
                  <a:srgbClr val="404040"/>
                </a:solidFill>
                <a:latin typeface="Tahoma"/>
                <a:ea typeface="Tahoma"/>
                <a:cs typeface="Tahoma"/>
                <a:sym typeface="Tahoma"/>
              </a:rPr>
              <a:t>runs lines of indented code when a given logical condition is  met</a:t>
            </a:r>
            <a:endParaRPr b="0" i="0" sz="2000" u="none" cap="none" strike="noStrike">
              <a:solidFill>
                <a:schemeClr val="dk1"/>
              </a:solidFill>
              <a:latin typeface="Tahoma"/>
              <a:ea typeface="Tahoma"/>
              <a:cs typeface="Tahoma"/>
              <a:sym typeface="Tahoma"/>
            </a:endParaRPr>
          </a:p>
        </p:txBody>
      </p:sp>
      <p:grpSp>
        <p:nvGrpSpPr>
          <p:cNvPr id="1693" name="Google Shape;1693;p92"/>
          <p:cNvGrpSpPr/>
          <p:nvPr/>
        </p:nvGrpSpPr>
        <p:grpSpPr>
          <a:xfrm>
            <a:off x="3253054" y="2425814"/>
            <a:ext cx="5083175" cy="1097280"/>
            <a:chOff x="3253054" y="2425814"/>
            <a:chExt cx="5083175" cy="1097280"/>
          </a:xfrm>
        </p:grpSpPr>
        <p:sp>
          <p:nvSpPr>
            <p:cNvPr id="1694" name="Google Shape;1694;p92"/>
            <p:cNvSpPr/>
            <p:nvPr/>
          </p:nvSpPr>
          <p:spPr>
            <a:xfrm>
              <a:off x="3253054" y="2425814"/>
              <a:ext cx="5083175" cy="1097280"/>
            </a:xfrm>
            <a:custGeom>
              <a:rect b="b" l="l" r="r" t="t"/>
              <a:pathLst>
                <a:path extrusionOk="0" h="1097279" w="5083175">
                  <a:moveTo>
                    <a:pt x="5008651" y="0"/>
                  </a:moveTo>
                  <a:lnTo>
                    <a:pt x="73952" y="0"/>
                  </a:lnTo>
                  <a:lnTo>
                    <a:pt x="45166" y="5811"/>
                  </a:lnTo>
                  <a:lnTo>
                    <a:pt x="21659" y="21659"/>
                  </a:lnTo>
                  <a:lnTo>
                    <a:pt x="5811" y="45166"/>
                  </a:lnTo>
                  <a:lnTo>
                    <a:pt x="0" y="73952"/>
                  </a:lnTo>
                  <a:lnTo>
                    <a:pt x="0" y="1023340"/>
                  </a:lnTo>
                  <a:lnTo>
                    <a:pt x="5811" y="1052124"/>
                  </a:lnTo>
                  <a:lnTo>
                    <a:pt x="21659" y="1075626"/>
                  </a:lnTo>
                  <a:lnTo>
                    <a:pt x="45166" y="1091470"/>
                  </a:lnTo>
                  <a:lnTo>
                    <a:pt x="73952" y="1097279"/>
                  </a:lnTo>
                  <a:lnTo>
                    <a:pt x="5008651" y="1097279"/>
                  </a:lnTo>
                  <a:lnTo>
                    <a:pt x="5037435" y="1091470"/>
                  </a:lnTo>
                  <a:lnTo>
                    <a:pt x="5060937" y="1075626"/>
                  </a:lnTo>
                  <a:lnTo>
                    <a:pt x="5076781" y="1052124"/>
                  </a:lnTo>
                  <a:lnTo>
                    <a:pt x="5082590" y="1023340"/>
                  </a:lnTo>
                  <a:lnTo>
                    <a:pt x="5082590" y="73952"/>
                  </a:lnTo>
                  <a:lnTo>
                    <a:pt x="5076781" y="45166"/>
                  </a:lnTo>
                  <a:lnTo>
                    <a:pt x="5060937" y="21659"/>
                  </a:lnTo>
                  <a:lnTo>
                    <a:pt x="5037435" y="5811"/>
                  </a:lnTo>
                  <a:lnTo>
                    <a:pt x="5008651"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5" name="Google Shape;1695;p92"/>
            <p:cNvSpPr/>
            <p:nvPr/>
          </p:nvSpPr>
          <p:spPr>
            <a:xfrm>
              <a:off x="3253054" y="2425814"/>
              <a:ext cx="5083175" cy="1097280"/>
            </a:xfrm>
            <a:custGeom>
              <a:rect b="b" l="l" r="r" t="t"/>
              <a:pathLst>
                <a:path extrusionOk="0" h="1097279" w="5083175">
                  <a:moveTo>
                    <a:pt x="0" y="73943"/>
                  </a:moveTo>
                  <a:lnTo>
                    <a:pt x="5810" y="45161"/>
                  </a:lnTo>
                  <a:lnTo>
                    <a:pt x="21657" y="21657"/>
                  </a:lnTo>
                  <a:lnTo>
                    <a:pt x="45161" y="5810"/>
                  </a:lnTo>
                  <a:lnTo>
                    <a:pt x="73943" y="0"/>
                  </a:lnTo>
                  <a:lnTo>
                    <a:pt x="5008642" y="0"/>
                  </a:lnTo>
                  <a:lnTo>
                    <a:pt x="5037426" y="5810"/>
                  </a:lnTo>
                  <a:lnTo>
                    <a:pt x="5060932" y="21657"/>
                  </a:lnTo>
                  <a:lnTo>
                    <a:pt x="5076781" y="45161"/>
                  </a:lnTo>
                  <a:lnTo>
                    <a:pt x="5082592" y="73943"/>
                  </a:lnTo>
                  <a:lnTo>
                    <a:pt x="5082592" y="1023340"/>
                  </a:lnTo>
                  <a:lnTo>
                    <a:pt x="5076781" y="1052118"/>
                  </a:lnTo>
                  <a:lnTo>
                    <a:pt x="5060932" y="1075621"/>
                  </a:lnTo>
                  <a:lnTo>
                    <a:pt x="5037426" y="1091469"/>
                  </a:lnTo>
                  <a:lnTo>
                    <a:pt x="5008642" y="1097280"/>
                  </a:lnTo>
                  <a:lnTo>
                    <a:pt x="73943" y="1097280"/>
                  </a:lnTo>
                  <a:lnTo>
                    <a:pt x="45161" y="1091469"/>
                  </a:lnTo>
                  <a:lnTo>
                    <a:pt x="21657" y="1075621"/>
                  </a:lnTo>
                  <a:lnTo>
                    <a:pt x="5810" y="1052118"/>
                  </a:lnTo>
                  <a:lnTo>
                    <a:pt x="0" y="1023340"/>
                  </a:lnTo>
                  <a:lnTo>
                    <a:pt x="0" y="73943"/>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96" name="Google Shape;1696;p92"/>
          <p:cNvSpPr txBox="1"/>
          <p:nvPr/>
        </p:nvSpPr>
        <p:spPr>
          <a:xfrm>
            <a:off x="3420097" y="2487675"/>
            <a:ext cx="2790825" cy="88519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1" i="0" lang="en-US" sz="2800" u="none" cap="none" strike="noStrike">
                <a:solidFill>
                  <a:srgbClr val="0F8015"/>
                </a:solidFill>
                <a:latin typeface="Courier New"/>
                <a:ea typeface="Courier New"/>
                <a:cs typeface="Courier New"/>
                <a:sym typeface="Courier New"/>
              </a:rPr>
              <a:t>if </a:t>
            </a:r>
            <a:r>
              <a:rPr b="0" i="0" lang="en-US" sz="2800" u="none" cap="none" strike="noStrike">
                <a:solidFill>
                  <a:srgbClr val="404040"/>
                </a:solidFill>
                <a:latin typeface="Courier New"/>
                <a:ea typeface="Courier New"/>
                <a:cs typeface="Courier New"/>
                <a:sym typeface="Courier New"/>
              </a:rPr>
              <a:t>condition:</a:t>
            </a:r>
            <a:endParaRPr b="0" i="0" sz="2800" u="none" cap="none" strike="noStrike">
              <a:solidFill>
                <a:schemeClr val="dk1"/>
              </a:solidFill>
              <a:latin typeface="Courier New"/>
              <a:ea typeface="Courier New"/>
              <a:cs typeface="Courier New"/>
              <a:sym typeface="Courier New"/>
            </a:endParaRPr>
          </a:p>
          <a:p>
            <a:pPr indent="0" lvl="0" marL="927100" marR="0" rtl="0" algn="l">
              <a:lnSpc>
                <a:spcPct val="100000"/>
              </a:lnSpc>
              <a:spcBef>
                <a:spcPts val="45"/>
              </a:spcBef>
              <a:spcAft>
                <a:spcPts val="0"/>
              </a:spcAft>
              <a:buClr>
                <a:srgbClr val="000000"/>
              </a:buClr>
              <a:buSzPts val="2800"/>
              <a:buFont typeface="Arial"/>
              <a:buNone/>
            </a:pPr>
            <a:r>
              <a:rPr b="0" i="0" lang="en-US" sz="2800" u="none" cap="none" strike="noStrike">
                <a:solidFill>
                  <a:srgbClr val="404040"/>
                </a:solidFill>
                <a:latin typeface="Courier New"/>
                <a:ea typeface="Courier New"/>
                <a:cs typeface="Courier New"/>
                <a:sym typeface="Courier New"/>
              </a:rPr>
              <a:t>do this</a:t>
            </a:r>
            <a:endParaRPr b="0" i="0" sz="2800" u="none" cap="none" strike="noStrike">
              <a:solidFill>
                <a:schemeClr val="dk1"/>
              </a:solidFill>
              <a:latin typeface="Courier New"/>
              <a:ea typeface="Courier New"/>
              <a:cs typeface="Courier New"/>
              <a:sym typeface="Courier New"/>
            </a:endParaRPr>
          </a:p>
        </p:txBody>
      </p:sp>
      <p:sp>
        <p:nvSpPr>
          <p:cNvPr id="1697" name="Google Shape;1697;p92"/>
          <p:cNvSpPr txBox="1"/>
          <p:nvPr/>
        </p:nvSpPr>
        <p:spPr>
          <a:xfrm>
            <a:off x="6266129" y="3909060"/>
            <a:ext cx="1829435" cy="732790"/>
          </a:xfrm>
          <a:prstGeom prst="rect">
            <a:avLst/>
          </a:prstGeom>
          <a:noFill/>
          <a:ln>
            <a:noFill/>
          </a:ln>
        </p:spPr>
        <p:txBody>
          <a:bodyPr anchorCtr="0" anchor="t" bIns="0" lIns="0" spcFirstLastPara="1" rIns="0" wrap="square" tIns="9525">
            <a:spAutoFit/>
          </a:bodyPr>
          <a:lstStyle/>
          <a:p>
            <a:pPr indent="0" lvl="0" marL="12700" marR="5080" rtl="0" algn="l">
              <a:lnSpc>
                <a:spcPct val="101400"/>
              </a:lnSpc>
              <a:spcBef>
                <a:spcPts val="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Code to run if the logical  expression returns True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05"/>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(must be indented!)</a:t>
            </a:r>
            <a:endParaRPr b="0" i="0" sz="1400" u="none" cap="none" strike="noStrike">
              <a:solidFill>
                <a:schemeClr val="dk1"/>
              </a:solidFill>
              <a:latin typeface="Trebuchet MS"/>
              <a:ea typeface="Trebuchet MS"/>
              <a:cs typeface="Trebuchet MS"/>
              <a:sym typeface="Trebuchet MS"/>
            </a:endParaRPr>
          </a:p>
        </p:txBody>
      </p:sp>
      <p:sp>
        <p:nvSpPr>
          <p:cNvPr id="1698" name="Google Shape;1698;p92"/>
          <p:cNvSpPr/>
          <p:nvPr/>
        </p:nvSpPr>
        <p:spPr>
          <a:xfrm>
            <a:off x="5995593" y="3205683"/>
            <a:ext cx="1103630" cy="625475"/>
          </a:xfrm>
          <a:custGeom>
            <a:rect b="b" l="l" r="r" t="t"/>
            <a:pathLst>
              <a:path extrusionOk="0" h="625475" w="1103629">
                <a:moveTo>
                  <a:pt x="1055847" y="550004"/>
                </a:moveTo>
                <a:lnTo>
                  <a:pt x="1027607" y="551891"/>
                </a:lnTo>
                <a:lnTo>
                  <a:pt x="1070686" y="625386"/>
                </a:lnTo>
                <a:lnTo>
                  <a:pt x="1096904" y="562851"/>
                </a:lnTo>
                <a:lnTo>
                  <a:pt x="1056970" y="562851"/>
                </a:lnTo>
                <a:lnTo>
                  <a:pt x="1055847" y="550004"/>
                </a:lnTo>
                <a:close/>
              </a:path>
              <a:path extrusionOk="0" h="625475" w="1103629">
                <a:moveTo>
                  <a:pt x="1074859" y="548733"/>
                </a:moveTo>
                <a:lnTo>
                  <a:pt x="1055847" y="550004"/>
                </a:lnTo>
                <a:lnTo>
                  <a:pt x="1056970" y="562851"/>
                </a:lnTo>
                <a:lnTo>
                  <a:pt x="1075956" y="561187"/>
                </a:lnTo>
                <a:lnTo>
                  <a:pt x="1074859" y="548733"/>
                </a:lnTo>
                <a:close/>
              </a:path>
              <a:path extrusionOk="0" h="625475" w="1103629">
                <a:moveTo>
                  <a:pt x="1103630" y="546811"/>
                </a:moveTo>
                <a:lnTo>
                  <a:pt x="1074859" y="548733"/>
                </a:lnTo>
                <a:lnTo>
                  <a:pt x="1075956" y="561187"/>
                </a:lnTo>
                <a:lnTo>
                  <a:pt x="1056970" y="562851"/>
                </a:lnTo>
                <a:lnTo>
                  <a:pt x="1096904" y="562851"/>
                </a:lnTo>
                <a:lnTo>
                  <a:pt x="1103630" y="546811"/>
                </a:lnTo>
                <a:close/>
              </a:path>
              <a:path extrusionOk="0" h="625475" w="1103629">
                <a:moveTo>
                  <a:pt x="2349" y="0"/>
                </a:moveTo>
                <a:lnTo>
                  <a:pt x="0" y="18897"/>
                </a:lnTo>
                <a:lnTo>
                  <a:pt x="258025" y="51904"/>
                </a:lnTo>
                <a:lnTo>
                  <a:pt x="381927" y="70142"/>
                </a:lnTo>
                <a:lnTo>
                  <a:pt x="441744" y="80010"/>
                </a:lnTo>
                <a:lnTo>
                  <a:pt x="499795" y="90474"/>
                </a:lnTo>
                <a:lnTo>
                  <a:pt x="555840" y="101625"/>
                </a:lnTo>
                <a:lnTo>
                  <a:pt x="609612" y="113563"/>
                </a:lnTo>
                <a:lnTo>
                  <a:pt x="660869" y="126364"/>
                </a:lnTo>
                <a:lnTo>
                  <a:pt x="709345" y="140119"/>
                </a:lnTo>
                <a:lnTo>
                  <a:pt x="754786" y="154889"/>
                </a:lnTo>
                <a:lnTo>
                  <a:pt x="796937" y="170764"/>
                </a:lnTo>
                <a:lnTo>
                  <a:pt x="835533" y="187807"/>
                </a:lnTo>
                <a:lnTo>
                  <a:pt x="870318" y="206082"/>
                </a:lnTo>
                <a:lnTo>
                  <a:pt x="928192" y="246405"/>
                </a:lnTo>
                <a:lnTo>
                  <a:pt x="972210" y="291274"/>
                </a:lnTo>
                <a:lnTo>
                  <a:pt x="1004569" y="340131"/>
                </a:lnTo>
                <a:lnTo>
                  <a:pt x="1027366" y="392518"/>
                </a:lnTo>
                <a:lnTo>
                  <a:pt x="1042542" y="447916"/>
                </a:lnTo>
                <a:lnTo>
                  <a:pt x="1051979" y="505752"/>
                </a:lnTo>
                <a:lnTo>
                  <a:pt x="1055847" y="550004"/>
                </a:lnTo>
                <a:lnTo>
                  <a:pt x="1074859" y="548733"/>
                </a:lnTo>
                <a:lnTo>
                  <a:pt x="1070838" y="503085"/>
                </a:lnTo>
                <a:lnTo>
                  <a:pt x="1061059" y="443445"/>
                </a:lnTo>
                <a:lnTo>
                  <a:pt x="1045121" y="385610"/>
                </a:lnTo>
                <a:lnTo>
                  <a:pt x="1020914" y="330352"/>
                </a:lnTo>
                <a:lnTo>
                  <a:pt x="986434" y="278599"/>
                </a:lnTo>
                <a:lnTo>
                  <a:pt x="939774" y="231279"/>
                </a:lnTo>
                <a:lnTo>
                  <a:pt x="879170" y="189217"/>
                </a:lnTo>
                <a:lnTo>
                  <a:pt x="843229" y="170383"/>
                </a:lnTo>
                <a:lnTo>
                  <a:pt x="803643" y="152933"/>
                </a:lnTo>
                <a:lnTo>
                  <a:pt x="760666" y="136766"/>
                </a:lnTo>
                <a:lnTo>
                  <a:pt x="714540" y="121792"/>
                </a:lnTo>
                <a:lnTo>
                  <a:pt x="665480" y="107886"/>
                </a:lnTo>
                <a:lnTo>
                  <a:pt x="613740" y="94970"/>
                </a:lnTo>
                <a:lnTo>
                  <a:pt x="559562" y="82943"/>
                </a:lnTo>
                <a:lnTo>
                  <a:pt x="503174" y="71716"/>
                </a:lnTo>
                <a:lnTo>
                  <a:pt x="444842" y="61201"/>
                </a:lnTo>
                <a:lnTo>
                  <a:pt x="384784" y="51308"/>
                </a:lnTo>
                <a:lnTo>
                  <a:pt x="260515" y="33020"/>
                </a:lnTo>
                <a:lnTo>
                  <a:pt x="2349"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99" name="Google Shape;1699;p92"/>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3" name="Shape 1703"/>
        <p:cNvGrpSpPr/>
        <p:nvPr/>
      </p:nvGrpSpPr>
      <p:grpSpPr>
        <a:xfrm>
          <a:off x="0" y="0"/>
          <a:ext cx="0" cy="0"/>
          <a:chOff x="0" y="0"/>
          <a:chExt cx="0" cy="0"/>
        </a:xfrm>
      </p:grpSpPr>
      <p:sp>
        <p:nvSpPr>
          <p:cNvPr id="1704" name="Google Shape;1704;p93"/>
          <p:cNvSpPr txBox="1"/>
          <p:nvPr>
            <p:ph type="title"/>
          </p:nvPr>
        </p:nvSpPr>
        <p:spPr>
          <a:xfrm>
            <a:off x="4228300" y="254509"/>
            <a:ext cx="3735704"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IF STATEMENT</a:t>
            </a:r>
            <a:endParaRPr/>
          </a:p>
        </p:txBody>
      </p:sp>
      <p:grpSp>
        <p:nvGrpSpPr>
          <p:cNvPr id="1705" name="Google Shape;1705;p93"/>
          <p:cNvGrpSpPr/>
          <p:nvPr/>
        </p:nvGrpSpPr>
        <p:grpSpPr>
          <a:xfrm>
            <a:off x="215737" y="324764"/>
            <a:ext cx="11760603" cy="1054100"/>
            <a:chOff x="215737" y="324764"/>
            <a:chExt cx="11760603" cy="1054100"/>
          </a:xfrm>
        </p:grpSpPr>
        <p:pic>
          <p:nvPicPr>
            <p:cNvPr id="1706" name="Google Shape;1706;p93"/>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707" name="Google Shape;1707;p9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08" name="Google Shape;1708;p93"/>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709" name="Google Shape;1709;p93"/>
          <p:cNvSpPr txBox="1"/>
          <p:nvPr/>
        </p:nvSpPr>
        <p:spPr>
          <a:xfrm>
            <a:off x="2691498" y="1549908"/>
            <a:ext cx="898842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if statement </a:t>
            </a:r>
            <a:r>
              <a:rPr b="0" i="0" lang="en-US" sz="2000" u="none" cap="none" strike="noStrike">
                <a:solidFill>
                  <a:srgbClr val="404040"/>
                </a:solidFill>
                <a:latin typeface="Tahoma"/>
                <a:ea typeface="Tahoma"/>
                <a:cs typeface="Tahoma"/>
                <a:sym typeface="Tahoma"/>
              </a:rPr>
              <a:t>runs lines of indented code when a given logical condition is met</a:t>
            </a:r>
            <a:endParaRPr b="0" i="0" sz="2000" u="none" cap="none" strike="noStrike">
              <a:solidFill>
                <a:schemeClr val="dk1"/>
              </a:solidFill>
              <a:latin typeface="Tahoma"/>
              <a:ea typeface="Tahoma"/>
              <a:cs typeface="Tahoma"/>
              <a:sym typeface="Tahoma"/>
            </a:endParaRPr>
          </a:p>
        </p:txBody>
      </p:sp>
      <p:sp>
        <p:nvSpPr>
          <p:cNvPr id="1710" name="Google Shape;1710;p93"/>
          <p:cNvSpPr txBox="1"/>
          <p:nvPr/>
        </p:nvSpPr>
        <p:spPr>
          <a:xfrm>
            <a:off x="2691498" y="2493771"/>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711" name="Google Shape;1711;p93"/>
          <p:cNvSpPr/>
          <p:nvPr/>
        </p:nvSpPr>
        <p:spPr>
          <a:xfrm>
            <a:off x="3782745" y="2418803"/>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12" name="Google Shape;1712;p93"/>
          <p:cNvSpPr txBox="1"/>
          <p:nvPr/>
        </p:nvSpPr>
        <p:spPr>
          <a:xfrm>
            <a:off x="3924109" y="2510028"/>
            <a:ext cx="332232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Determining experience level for a snowboard</a:t>
            </a:r>
            <a:endParaRPr b="0" i="0" sz="1400" u="none" cap="none" strike="noStrike">
              <a:solidFill>
                <a:schemeClr val="dk1"/>
              </a:solidFill>
              <a:latin typeface="Trebuchet MS"/>
              <a:ea typeface="Trebuchet MS"/>
              <a:cs typeface="Trebuchet MS"/>
              <a:sym typeface="Trebuchet MS"/>
            </a:endParaRPr>
          </a:p>
        </p:txBody>
      </p:sp>
      <p:pic>
        <p:nvPicPr>
          <p:cNvPr id="1713" name="Google Shape;1713;p93"/>
          <p:cNvPicPr preferRelativeResize="0"/>
          <p:nvPr/>
        </p:nvPicPr>
        <p:blipFill rotWithShape="1">
          <a:blip r:embed="rId5">
            <a:alphaModFix/>
          </a:blip>
          <a:srcRect b="0" l="0" r="0" t="0"/>
          <a:stretch/>
        </p:blipFill>
        <p:spPr>
          <a:xfrm>
            <a:off x="2612770" y="3015424"/>
            <a:ext cx="5039715" cy="1404061"/>
          </a:xfrm>
          <a:prstGeom prst="rect">
            <a:avLst/>
          </a:prstGeom>
          <a:noFill/>
          <a:ln>
            <a:noFill/>
          </a:ln>
        </p:spPr>
      </p:pic>
      <p:pic>
        <p:nvPicPr>
          <p:cNvPr id="1714" name="Google Shape;1714;p93"/>
          <p:cNvPicPr preferRelativeResize="0"/>
          <p:nvPr/>
        </p:nvPicPr>
        <p:blipFill rotWithShape="1">
          <a:blip r:embed="rId6">
            <a:alphaModFix/>
          </a:blip>
          <a:srcRect b="0" l="0" r="0" t="0"/>
          <a:stretch/>
        </p:blipFill>
        <p:spPr>
          <a:xfrm>
            <a:off x="7997952" y="2438400"/>
            <a:ext cx="542544" cy="539496"/>
          </a:xfrm>
          <a:prstGeom prst="rect">
            <a:avLst/>
          </a:prstGeom>
          <a:noFill/>
          <a:ln>
            <a:noFill/>
          </a:ln>
        </p:spPr>
      </p:pic>
      <p:sp>
        <p:nvSpPr>
          <p:cNvPr id="1715" name="Google Shape;1715;p93"/>
          <p:cNvSpPr txBox="1"/>
          <p:nvPr/>
        </p:nvSpPr>
        <p:spPr>
          <a:xfrm>
            <a:off x="8617063" y="2540508"/>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716" name="Google Shape;1716;p93"/>
          <p:cNvSpPr/>
          <p:nvPr/>
        </p:nvSpPr>
        <p:spPr>
          <a:xfrm>
            <a:off x="9593580" y="4837239"/>
            <a:ext cx="76200" cy="365760"/>
          </a:xfrm>
          <a:custGeom>
            <a:rect b="b" l="l" r="r" t="t"/>
            <a:pathLst>
              <a:path extrusionOk="0" h="365760" w="76200">
                <a:moveTo>
                  <a:pt x="28575" y="289560"/>
                </a:moveTo>
                <a:lnTo>
                  <a:pt x="0" y="289560"/>
                </a:lnTo>
                <a:lnTo>
                  <a:pt x="38100" y="365760"/>
                </a:lnTo>
                <a:lnTo>
                  <a:pt x="69850" y="302260"/>
                </a:lnTo>
                <a:lnTo>
                  <a:pt x="28575" y="302260"/>
                </a:lnTo>
                <a:lnTo>
                  <a:pt x="28575" y="289560"/>
                </a:lnTo>
                <a:close/>
              </a:path>
              <a:path extrusionOk="0" h="365760" w="76200">
                <a:moveTo>
                  <a:pt x="47625" y="0"/>
                </a:moveTo>
                <a:lnTo>
                  <a:pt x="28575" y="0"/>
                </a:lnTo>
                <a:lnTo>
                  <a:pt x="28575" y="302260"/>
                </a:lnTo>
                <a:lnTo>
                  <a:pt x="47625" y="302260"/>
                </a:lnTo>
                <a:lnTo>
                  <a:pt x="47625" y="0"/>
                </a:lnTo>
                <a:close/>
              </a:path>
              <a:path extrusionOk="0" h="365760" w="76200">
                <a:moveTo>
                  <a:pt x="76200" y="289560"/>
                </a:moveTo>
                <a:lnTo>
                  <a:pt x="47625" y="289560"/>
                </a:lnTo>
                <a:lnTo>
                  <a:pt x="47625" y="302260"/>
                </a:lnTo>
                <a:lnTo>
                  <a:pt x="69850" y="302260"/>
                </a:lnTo>
                <a:lnTo>
                  <a:pt x="76200" y="28956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17" name="Google Shape;1717;p93"/>
          <p:cNvGrpSpPr/>
          <p:nvPr/>
        </p:nvGrpSpPr>
        <p:grpSpPr>
          <a:xfrm>
            <a:off x="9031401" y="3131553"/>
            <a:ext cx="1198245" cy="1275829"/>
            <a:chOff x="9031401" y="3131553"/>
            <a:chExt cx="1198245" cy="1275829"/>
          </a:xfrm>
        </p:grpSpPr>
        <p:pic>
          <p:nvPicPr>
            <p:cNvPr id="1718" name="Google Shape;1718;p93"/>
            <p:cNvPicPr preferRelativeResize="0"/>
            <p:nvPr/>
          </p:nvPicPr>
          <p:blipFill rotWithShape="1">
            <a:blip r:embed="rId7">
              <a:alphaModFix/>
            </a:blip>
            <a:srcRect b="0" l="0" r="0" t="0"/>
            <a:stretch/>
          </p:blipFill>
          <p:spPr>
            <a:xfrm>
              <a:off x="9593579" y="3131553"/>
              <a:ext cx="76200" cy="202501"/>
            </a:xfrm>
            <a:prstGeom prst="rect">
              <a:avLst/>
            </a:prstGeom>
            <a:noFill/>
            <a:ln>
              <a:noFill/>
            </a:ln>
          </p:spPr>
        </p:pic>
        <p:sp>
          <p:nvSpPr>
            <p:cNvPr id="1719" name="Google Shape;1719;p93"/>
            <p:cNvSpPr/>
            <p:nvPr/>
          </p:nvSpPr>
          <p:spPr>
            <a:xfrm>
              <a:off x="9031401" y="3347123"/>
              <a:ext cx="1198245" cy="703580"/>
            </a:xfrm>
            <a:custGeom>
              <a:rect b="b" l="l" r="r" t="t"/>
              <a:pathLst>
                <a:path extrusionOk="0" h="703579" w="1198245">
                  <a:moveTo>
                    <a:pt x="598931" y="0"/>
                  </a:moveTo>
                  <a:lnTo>
                    <a:pt x="0" y="351599"/>
                  </a:lnTo>
                  <a:lnTo>
                    <a:pt x="598931" y="703199"/>
                  </a:lnTo>
                  <a:lnTo>
                    <a:pt x="1197863" y="351599"/>
                  </a:lnTo>
                  <a:lnTo>
                    <a:pt x="598931"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0" name="Google Shape;1720;p93"/>
            <p:cNvSpPr/>
            <p:nvPr/>
          </p:nvSpPr>
          <p:spPr>
            <a:xfrm>
              <a:off x="9031401" y="3347123"/>
              <a:ext cx="1198245" cy="703580"/>
            </a:xfrm>
            <a:custGeom>
              <a:rect b="b" l="l" r="r" t="t"/>
              <a:pathLst>
                <a:path extrusionOk="0" h="703579" w="1198245">
                  <a:moveTo>
                    <a:pt x="0" y="351602"/>
                  </a:moveTo>
                  <a:lnTo>
                    <a:pt x="598932" y="0"/>
                  </a:lnTo>
                  <a:lnTo>
                    <a:pt x="1197860" y="351602"/>
                  </a:lnTo>
                  <a:lnTo>
                    <a:pt x="598932" y="703205"/>
                  </a:lnTo>
                  <a:lnTo>
                    <a:pt x="0" y="351602"/>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1" name="Google Shape;1721;p93"/>
            <p:cNvSpPr/>
            <p:nvPr/>
          </p:nvSpPr>
          <p:spPr>
            <a:xfrm>
              <a:off x="9593579" y="4041622"/>
              <a:ext cx="76200" cy="365760"/>
            </a:xfrm>
            <a:custGeom>
              <a:rect b="b" l="l" r="r" t="t"/>
              <a:pathLst>
                <a:path extrusionOk="0" h="365760" w="76200">
                  <a:moveTo>
                    <a:pt x="28575" y="289560"/>
                  </a:moveTo>
                  <a:lnTo>
                    <a:pt x="0" y="289560"/>
                  </a:lnTo>
                  <a:lnTo>
                    <a:pt x="38100" y="365760"/>
                  </a:lnTo>
                  <a:lnTo>
                    <a:pt x="69850" y="302260"/>
                  </a:lnTo>
                  <a:lnTo>
                    <a:pt x="28575" y="302260"/>
                  </a:lnTo>
                  <a:lnTo>
                    <a:pt x="28575" y="289560"/>
                  </a:lnTo>
                  <a:close/>
                </a:path>
                <a:path extrusionOk="0" h="365760" w="76200">
                  <a:moveTo>
                    <a:pt x="47625" y="0"/>
                  </a:moveTo>
                  <a:lnTo>
                    <a:pt x="28575" y="0"/>
                  </a:lnTo>
                  <a:lnTo>
                    <a:pt x="28575" y="302260"/>
                  </a:lnTo>
                  <a:lnTo>
                    <a:pt x="47625" y="302260"/>
                  </a:lnTo>
                  <a:lnTo>
                    <a:pt x="47625" y="0"/>
                  </a:lnTo>
                  <a:close/>
                </a:path>
                <a:path extrusionOk="0" h="365760" w="76200">
                  <a:moveTo>
                    <a:pt x="76200" y="289560"/>
                  </a:moveTo>
                  <a:lnTo>
                    <a:pt x="47625" y="289560"/>
                  </a:lnTo>
                  <a:lnTo>
                    <a:pt x="47625" y="302260"/>
                  </a:lnTo>
                  <a:lnTo>
                    <a:pt x="69850" y="302260"/>
                  </a:lnTo>
                  <a:lnTo>
                    <a:pt x="76200" y="28956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22" name="Google Shape;1722;p93"/>
          <p:cNvSpPr txBox="1"/>
          <p:nvPr/>
        </p:nvSpPr>
        <p:spPr>
          <a:xfrm>
            <a:off x="8996489" y="4419485"/>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8250">
            <a:spAutoFit/>
          </a:bodyPr>
          <a:lstStyle/>
          <a:p>
            <a:pPr indent="0" lvl="0" marL="389255"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723" name="Google Shape;1723;p93"/>
          <p:cNvSpPr txBox="1"/>
          <p:nvPr/>
        </p:nvSpPr>
        <p:spPr>
          <a:xfrm>
            <a:off x="9227337" y="4087367"/>
            <a:ext cx="316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True</a:t>
            </a:r>
            <a:endParaRPr b="0" i="0" sz="1100" u="none" cap="none" strike="noStrike">
              <a:solidFill>
                <a:schemeClr val="dk1"/>
              </a:solidFill>
              <a:latin typeface="Tahoma"/>
              <a:ea typeface="Tahoma"/>
              <a:cs typeface="Tahoma"/>
              <a:sym typeface="Tahoma"/>
            </a:endParaRPr>
          </a:p>
        </p:txBody>
      </p:sp>
      <p:sp>
        <p:nvSpPr>
          <p:cNvPr id="1724" name="Google Shape;1724;p93"/>
          <p:cNvSpPr txBox="1"/>
          <p:nvPr/>
        </p:nvSpPr>
        <p:spPr>
          <a:xfrm>
            <a:off x="10290556" y="3468623"/>
            <a:ext cx="34798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False</a:t>
            </a:r>
            <a:endParaRPr b="0" i="0" sz="1100" u="none" cap="none" strike="noStrike">
              <a:solidFill>
                <a:schemeClr val="dk1"/>
              </a:solidFill>
              <a:latin typeface="Tahoma"/>
              <a:ea typeface="Tahoma"/>
              <a:cs typeface="Tahoma"/>
              <a:sym typeface="Tahoma"/>
            </a:endParaRPr>
          </a:p>
        </p:txBody>
      </p:sp>
      <p:sp>
        <p:nvSpPr>
          <p:cNvPr id="1725" name="Google Shape;1725;p93"/>
          <p:cNvSpPr/>
          <p:nvPr/>
        </p:nvSpPr>
        <p:spPr>
          <a:xfrm>
            <a:off x="10194353" y="3689197"/>
            <a:ext cx="583565" cy="1777364"/>
          </a:xfrm>
          <a:custGeom>
            <a:rect b="b" l="l" r="r" t="t"/>
            <a:pathLst>
              <a:path extrusionOk="0" h="1777364" w="583565">
                <a:moveTo>
                  <a:pt x="76200" y="1701126"/>
                </a:moveTo>
                <a:lnTo>
                  <a:pt x="0" y="1739226"/>
                </a:lnTo>
                <a:lnTo>
                  <a:pt x="76200" y="1777326"/>
                </a:lnTo>
                <a:lnTo>
                  <a:pt x="76200" y="1748751"/>
                </a:lnTo>
                <a:lnTo>
                  <a:pt x="63500" y="1748751"/>
                </a:lnTo>
                <a:lnTo>
                  <a:pt x="63500" y="1729701"/>
                </a:lnTo>
                <a:lnTo>
                  <a:pt x="76200" y="1729701"/>
                </a:lnTo>
                <a:lnTo>
                  <a:pt x="76200" y="1701126"/>
                </a:lnTo>
                <a:close/>
              </a:path>
              <a:path extrusionOk="0" h="1777364" w="583565">
                <a:moveTo>
                  <a:pt x="76200" y="1729701"/>
                </a:moveTo>
                <a:lnTo>
                  <a:pt x="63500" y="1729701"/>
                </a:lnTo>
                <a:lnTo>
                  <a:pt x="63500" y="1748751"/>
                </a:lnTo>
                <a:lnTo>
                  <a:pt x="76200" y="1748751"/>
                </a:lnTo>
                <a:lnTo>
                  <a:pt x="76200" y="1729701"/>
                </a:lnTo>
                <a:close/>
              </a:path>
              <a:path extrusionOk="0" h="1777364" w="583565">
                <a:moveTo>
                  <a:pt x="564235" y="1729701"/>
                </a:moveTo>
                <a:lnTo>
                  <a:pt x="76200" y="1729701"/>
                </a:lnTo>
                <a:lnTo>
                  <a:pt x="76200" y="1748751"/>
                </a:lnTo>
                <a:lnTo>
                  <a:pt x="579018" y="1748751"/>
                </a:lnTo>
                <a:lnTo>
                  <a:pt x="583285" y="1744497"/>
                </a:lnTo>
                <a:lnTo>
                  <a:pt x="583285" y="1739226"/>
                </a:lnTo>
                <a:lnTo>
                  <a:pt x="564235" y="1739226"/>
                </a:lnTo>
                <a:lnTo>
                  <a:pt x="564235" y="1729701"/>
                </a:lnTo>
                <a:close/>
              </a:path>
              <a:path extrusionOk="0" h="1777364" w="583565">
                <a:moveTo>
                  <a:pt x="564235" y="9525"/>
                </a:moveTo>
                <a:lnTo>
                  <a:pt x="564235" y="1739226"/>
                </a:lnTo>
                <a:lnTo>
                  <a:pt x="573760" y="1729701"/>
                </a:lnTo>
                <a:lnTo>
                  <a:pt x="583285" y="1729701"/>
                </a:lnTo>
                <a:lnTo>
                  <a:pt x="583285" y="19050"/>
                </a:lnTo>
                <a:lnTo>
                  <a:pt x="573760" y="19050"/>
                </a:lnTo>
                <a:lnTo>
                  <a:pt x="564235" y="9525"/>
                </a:lnTo>
                <a:close/>
              </a:path>
              <a:path extrusionOk="0" h="1777364" w="583565">
                <a:moveTo>
                  <a:pt x="583285" y="1729701"/>
                </a:moveTo>
                <a:lnTo>
                  <a:pt x="573760" y="1729701"/>
                </a:lnTo>
                <a:lnTo>
                  <a:pt x="564235" y="1739226"/>
                </a:lnTo>
                <a:lnTo>
                  <a:pt x="583285" y="1739226"/>
                </a:lnTo>
                <a:lnTo>
                  <a:pt x="583285" y="1729701"/>
                </a:lnTo>
                <a:close/>
              </a:path>
              <a:path extrusionOk="0" h="1777364" w="583565">
                <a:moveTo>
                  <a:pt x="579018" y="0"/>
                </a:moveTo>
                <a:lnTo>
                  <a:pt x="34912" y="0"/>
                </a:lnTo>
                <a:lnTo>
                  <a:pt x="34912" y="19050"/>
                </a:lnTo>
                <a:lnTo>
                  <a:pt x="564235" y="19050"/>
                </a:lnTo>
                <a:lnTo>
                  <a:pt x="564235" y="9525"/>
                </a:lnTo>
                <a:lnTo>
                  <a:pt x="583285" y="9525"/>
                </a:lnTo>
                <a:lnTo>
                  <a:pt x="583285" y="4267"/>
                </a:lnTo>
                <a:lnTo>
                  <a:pt x="579018" y="0"/>
                </a:lnTo>
                <a:close/>
              </a:path>
              <a:path extrusionOk="0" h="1777364" w="583565">
                <a:moveTo>
                  <a:pt x="583285" y="9525"/>
                </a:moveTo>
                <a:lnTo>
                  <a:pt x="564235" y="9525"/>
                </a:lnTo>
                <a:lnTo>
                  <a:pt x="573760" y="19050"/>
                </a:lnTo>
                <a:lnTo>
                  <a:pt x="583285" y="19050"/>
                </a:lnTo>
                <a:lnTo>
                  <a:pt x="583285" y="952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26" name="Google Shape;1726;p93"/>
          <p:cNvSpPr txBox="1"/>
          <p:nvPr/>
        </p:nvSpPr>
        <p:spPr>
          <a:xfrm>
            <a:off x="8996489" y="5215204"/>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8250">
            <a:spAutoFit/>
          </a:bodyPr>
          <a:lstStyle/>
          <a:p>
            <a:pPr indent="0" lvl="0" marL="213359"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Rest of code</a:t>
            </a:r>
            <a:endParaRPr b="0" i="0" sz="1100" u="none" cap="none" strike="noStrike">
              <a:solidFill>
                <a:schemeClr val="dk1"/>
              </a:solidFill>
              <a:latin typeface="Tahoma"/>
              <a:ea typeface="Tahoma"/>
              <a:cs typeface="Tahoma"/>
              <a:sym typeface="Tahoma"/>
            </a:endParaRPr>
          </a:p>
        </p:txBody>
      </p:sp>
      <p:sp>
        <p:nvSpPr>
          <p:cNvPr id="1727" name="Google Shape;1727;p93"/>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
        <p:nvSpPr>
          <p:cNvPr id="1728" name="Google Shape;1728;p93"/>
          <p:cNvSpPr txBox="1"/>
          <p:nvPr/>
        </p:nvSpPr>
        <p:spPr>
          <a:xfrm>
            <a:off x="9329508" y="3468623"/>
            <a:ext cx="601980" cy="360680"/>
          </a:xfrm>
          <a:prstGeom prst="rect">
            <a:avLst/>
          </a:prstGeom>
          <a:noFill/>
          <a:ln>
            <a:noFill/>
          </a:ln>
        </p:spPr>
        <p:txBody>
          <a:bodyPr anchorCtr="0" anchor="t" bIns="0" lIns="0" spcFirstLastPara="1" rIns="0" wrap="square" tIns="12700">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a:t>
            </a:r>
            <a:endParaRPr b="0" i="0" sz="1100" u="none" cap="none" strike="noStrike">
              <a:solidFill>
                <a:schemeClr val="dk1"/>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condition</a:t>
            </a:r>
            <a:endParaRPr b="0" i="0" sz="1100" u="none" cap="none" strike="noStrike">
              <a:solidFill>
                <a:schemeClr val="dk1"/>
              </a:solidFill>
              <a:latin typeface="Tahoma"/>
              <a:ea typeface="Tahoma"/>
              <a:cs typeface="Tahoma"/>
              <a:sym typeface="Tahom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2" name="Shape 1732"/>
        <p:cNvGrpSpPr/>
        <p:nvPr/>
      </p:nvGrpSpPr>
      <p:grpSpPr>
        <a:xfrm>
          <a:off x="0" y="0"/>
          <a:ext cx="0" cy="0"/>
          <a:chOff x="0" y="0"/>
          <a:chExt cx="0" cy="0"/>
        </a:xfrm>
      </p:grpSpPr>
      <p:sp>
        <p:nvSpPr>
          <p:cNvPr id="1733" name="Google Shape;1733;p94"/>
          <p:cNvSpPr txBox="1"/>
          <p:nvPr>
            <p:ph type="title"/>
          </p:nvPr>
        </p:nvSpPr>
        <p:spPr>
          <a:xfrm>
            <a:off x="4471987" y="254509"/>
            <a:ext cx="32480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CONTROL FLOW</a:t>
            </a:r>
            <a:endParaRPr/>
          </a:p>
        </p:txBody>
      </p:sp>
      <p:grpSp>
        <p:nvGrpSpPr>
          <p:cNvPr id="1734" name="Google Shape;1734;p94"/>
          <p:cNvGrpSpPr/>
          <p:nvPr/>
        </p:nvGrpSpPr>
        <p:grpSpPr>
          <a:xfrm>
            <a:off x="215737" y="324764"/>
            <a:ext cx="11760603" cy="1054100"/>
            <a:chOff x="215737" y="324764"/>
            <a:chExt cx="11760603" cy="1054100"/>
          </a:xfrm>
        </p:grpSpPr>
        <p:pic>
          <p:nvPicPr>
            <p:cNvPr id="1735" name="Google Shape;1735;p94"/>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736" name="Google Shape;1736;p9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37" name="Google Shape;1737;p94"/>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738" name="Google Shape;1738;p94"/>
          <p:cNvSpPr txBox="1"/>
          <p:nvPr/>
        </p:nvSpPr>
        <p:spPr>
          <a:xfrm>
            <a:off x="2691500" y="1549900"/>
            <a:ext cx="9084900" cy="1090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Control flow </a:t>
            </a:r>
            <a:r>
              <a:rPr b="0" i="0" lang="en-US" sz="2000" u="none" cap="none" strike="noStrike">
                <a:solidFill>
                  <a:srgbClr val="404040"/>
                </a:solidFill>
                <a:latin typeface="Tahoma"/>
                <a:ea typeface="Tahoma"/>
                <a:cs typeface="Tahoma"/>
                <a:sym typeface="Tahoma"/>
              </a:rPr>
              <a:t>is a programming concept that allows you to choose which lines  to execute, rather than simply running all the lines from top to bottom</a:t>
            </a:r>
            <a:endParaRPr b="0" i="0" sz="2000" u="none" cap="none" strike="noStrike">
              <a:solidFill>
                <a:schemeClr val="dk1"/>
              </a:solidFill>
              <a:latin typeface="Tahoma"/>
              <a:ea typeface="Tahoma"/>
              <a:cs typeface="Tahoma"/>
              <a:sym typeface="Tahoma"/>
            </a:endParaRPr>
          </a:p>
          <a:p>
            <a:pPr indent="0" lvl="0" marL="12700" marR="0" rtl="0" algn="l">
              <a:lnSpc>
                <a:spcPct val="100000"/>
              </a:lnSpc>
              <a:spcBef>
                <a:spcPts val="120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There are three conditional statements that help achieve this: </a:t>
            </a:r>
            <a:r>
              <a:rPr b="1" i="0" lang="en-US" sz="2000" u="none" cap="none" strike="noStrike">
                <a:solidFill>
                  <a:srgbClr val="279026"/>
                </a:solidFill>
                <a:latin typeface="Tahoma"/>
                <a:ea typeface="Tahoma"/>
                <a:cs typeface="Tahoma"/>
                <a:sym typeface="Tahoma"/>
              </a:rPr>
              <a:t>if</a:t>
            </a:r>
            <a:r>
              <a:rPr b="0" i="0" lang="en-US" sz="2000" u="none" cap="none" strike="noStrike">
                <a:solidFill>
                  <a:srgbClr val="404040"/>
                </a:solidFill>
                <a:latin typeface="Tahoma"/>
                <a:ea typeface="Tahoma"/>
                <a:cs typeface="Tahoma"/>
                <a:sym typeface="Tahoma"/>
              </a:rPr>
              <a:t>, </a:t>
            </a:r>
            <a:r>
              <a:rPr b="1" i="0" lang="en-US" sz="2000" u="none" cap="none" strike="noStrike">
                <a:solidFill>
                  <a:srgbClr val="279026"/>
                </a:solidFill>
                <a:latin typeface="Tahoma"/>
                <a:ea typeface="Tahoma"/>
                <a:cs typeface="Tahoma"/>
                <a:sym typeface="Tahoma"/>
              </a:rPr>
              <a:t>else</a:t>
            </a:r>
            <a:r>
              <a:rPr b="0" i="0" lang="en-US" sz="2000" u="none" cap="none" strike="noStrike">
                <a:solidFill>
                  <a:srgbClr val="404040"/>
                </a:solidFill>
                <a:latin typeface="Tahoma"/>
                <a:ea typeface="Tahoma"/>
                <a:cs typeface="Tahoma"/>
                <a:sym typeface="Tahoma"/>
              </a:rPr>
              <a:t>, and </a:t>
            </a:r>
            <a:r>
              <a:rPr b="1" i="0" lang="en-US" sz="2000" u="none" cap="none" strike="noStrike">
                <a:solidFill>
                  <a:srgbClr val="279026"/>
                </a:solidFill>
                <a:latin typeface="Tahoma"/>
                <a:ea typeface="Tahoma"/>
                <a:cs typeface="Tahoma"/>
                <a:sym typeface="Tahoma"/>
              </a:rPr>
              <a:t>elif</a:t>
            </a:r>
            <a:endParaRPr b="0" i="0" sz="2000" u="none" cap="none" strike="noStrike">
              <a:solidFill>
                <a:schemeClr val="dk1"/>
              </a:solidFill>
              <a:latin typeface="Tahoma"/>
              <a:ea typeface="Tahoma"/>
              <a:cs typeface="Tahoma"/>
              <a:sym typeface="Tahoma"/>
            </a:endParaRPr>
          </a:p>
        </p:txBody>
      </p:sp>
      <p:grpSp>
        <p:nvGrpSpPr>
          <p:cNvPr id="1739" name="Google Shape;1739;p94"/>
          <p:cNvGrpSpPr/>
          <p:nvPr/>
        </p:nvGrpSpPr>
        <p:grpSpPr>
          <a:xfrm>
            <a:off x="2683357" y="3684866"/>
            <a:ext cx="6618985" cy="1656271"/>
            <a:chOff x="2683357" y="3684866"/>
            <a:chExt cx="6618985" cy="1656271"/>
          </a:xfrm>
        </p:grpSpPr>
        <p:pic>
          <p:nvPicPr>
            <p:cNvPr id="1740" name="Google Shape;1740;p94"/>
            <p:cNvPicPr preferRelativeResize="0"/>
            <p:nvPr/>
          </p:nvPicPr>
          <p:blipFill rotWithShape="1">
            <a:blip r:embed="rId5">
              <a:alphaModFix/>
            </a:blip>
            <a:srcRect b="0" l="0" r="0" t="0"/>
            <a:stretch/>
          </p:blipFill>
          <p:spPr>
            <a:xfrm>
              <a:off x="2683357" y="3701186"/>
              <a:ext cx="6516662" cy="1639951"/>
            </a:xfrm>
            <a:prstGeom prst="rect">
              <a:avLst/>
            </a:prstGeom>
            <a:noFill/>
            <a:ln>
              <a:noFill/>
            </a:ln>
          </p:spPr>
        </p:pic>
        <p:sp>
          <p:nvSpPr>
            <p:cNvPr id="1741" name="Google Shape;1741;p94"/>
            <p:cNvSpPr/>
            <p:nvPr/>
          </p:nvSpPr>
          <p:spPr>
            <a:xfrm>
              <a:off x="9191853" y="3684866"/>
              <a:ext cx="110489" cy="1645920"/>
            </a:xfrm>
            <a:custGeom>
              <a:rect b="b" l="l" r="r" t="t"/>
              <a:pathLst>
                <a:path extrusionOk="0" h="1645920" w="110490">
                  <a:moveTo>
                    <a:pt x="0" y="0"/>
                  </a:moveTo>
                  <a:lnTo>
                    <a:pt x="21453" y="3603"/>
                  </a:lnTo>
                  <a:lnTo>
                    <a:pt x="38971" y="13430"/>
                  </a:lnTo>
                  <a:lnTo>
                    <a:pt x="50783" y="28005"/>
                  </a:lnTo>
                  <a:lnTo>
                    <a:pt x="55114" y="45853"/>
                  </a:lnTo>
                  <a:lnTo>
                    <a:pt x="55114" y="375370"/>
                  </a:lnTo>
                  <a:lnTo>
                    <a:pt x="59445" y="393218"/>
                  </a:lnTo>
                  <a:lnTo>
                    <a:pt x="71257" y="407793"/>
                  </a:lnTo>
                  <a:lnTo>
                    <a:pt x="88775" y="417619"/>
                  </a:lnTo>
                  <a:lnTo>
                    <a:pt x="110229" y="421223"/>
                  </a:lnTo>
                  <a:lnTo>
                    <a:pt x="88775" y="424826"/>
                  </a:lnTo>
                  <a:lnTo>
                    <a:pt x="71257" y="434653"/>
                  </a:lnTo>
                  <a:lnTo>
                    <a:pt x="59445" y="449229"/>
                  </a:lnTo>
                  <a:lnTo>
                    <a:pt x="55114" y="467077"/>
                  </a:lnTo>
                  <a:lnTo>
                    <a:pt x="55114" y="1600070"/>
                  </a:lnTo>
                  <a:lnTo>
                    <a:pt x="50783" y="1617916"/>
                  </a:lnTo>
                  <a:lnTo>
                    <a:pt x="38971" y="1632490"/>
                  </a:lnTo>
                  <a:lnTo>
                    <a:pt x="21453" y="1642317"/>
                  </a:lnTo>
                  <a:lnTo>
                    <a:pt x="0" y="1645920"/>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42" name="Google Shape;1742;p94"/>
          <p:cNvSpPr txBox="1"/>
          <p:nvPr/>
        </p:nvSpPr>
        <p:spPr>
          <a:xfrm>
            <a:off x="2691500" y="3170425"/>
            <a:ext cx="11763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743" name="Google Shape;1743;p94"/>
          <p:cNvSpPr/>
          <p:nvPr/>
        </p:nvSpPr>
        <p:spPr>
          <a:xfrm>
            <a:off x="3782745" y="3096412"/>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4" name="Google Shape;1744;p94"/>
          <p:cNvSpPr txBox="1"/>
          <p:nvPr/>
        </p:nvSpPr>
        <p:spPr>
          <a:xfrm>
            <a:off x="3924109" y="3186684"/>
            <a:ext cx="332232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Determining experience level for a snowboard</a:t>
            </a:r>
            <a:endParaRPr b="0" i="0" sz="1400" u="none" cap="none" strike="noStrike">
              <a:solidFill>
                <a:schemeClr val="dk1"/>
              </a:solidFill>
              <a:latin typeface="Trebuchet MS"/>
              <a:ea typeface="Trebuchet MS"/>
              <a:cs typeface="Trebuchet MS"/>
              <a:sym typeface="Trebuchet MS"/>
            </a:endParaRPr>
          </a:p>
        </p:txBody>
      </p:sp>
      <p:sp>
        <p:nvSpPr>
          <p:cNvPr id="1745" name="Google Shape;1745;p94"/>
          <p:cNvSpPr txBox="1"/>
          <p:nvPr/>
        </p:nvSpPr>
        <p:spPr>
          <a:xfrm>
            <a:off x="9446120" y="3895419"/>
            <a:ext cx="1854835" cy="1016000"/>
          </a:xfrm>
          <a:prstGeom prst="rect">
            <a:avLst/>
          </a:prstGeom>
          <a:noFill/>
          <a:ln>
            <a:noFill/>
          </a:ln>
        </p:spPr>
        <p:txBody>
          <a:bodyPr anchorCtr="0" anchor="t" bIns="0" lIns="0" spcFirstLastPara="1" rIns="0" wrap="square" tIns="32375">
            <a:spAutoFit/>
          </a:bodyPr>
          <a:lstStyle/>
          <a:p>
            <a:pPr indent="0" lvl="0" marL="12700" marR="96520" rtl="0" algn="l">
              <a:lnSpc>
                <a:spcPct val="1112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Python uses </a:t>
            </a:r>
            <a:r>
              <a:rPr b="1" i="1" lang="en-US" sz="1250" u="none" cap="none" strike="noStrike">
                <a:solidFill>
                  <a:srgbClr val="404040"/>
                </a:solidFill>
                <a:latin typeface="Trebuchet MS"/>
                <a:ea typeface="Trebuchet MS"/>
                <a:cs typeface="Trebuchet MS"/>
                <a:sym typeface="Trebuchet MS"/>
              </a:rPr>
              <a:t>indentation </a:t>
            </a:r>
            <a:r>
              <a:rPr b="0" i="1" lang="en-US" sz="1200" u="none" cap="none" strike="noStrike">
                <a:solidFill>
                  <a:srgbClr val="404040"/>
                </a:solidFill>
                <a:latin typeface="Trebuchet MS"/>
                <a:ea typeface="Trebuchet MS"/>
                <a:cs typeface="Trebuchet MS"/>
                <a:sym typeface="Trebuchet MS"/>
              </a:rPr>
              <a:t>to  depart from a linear flow</a:t>
            </a:r>
            <a:endParaRPr b="0" i="0" sz="1200" u="none" cap="none" strike="noStrike">
              <a:solidFill>
                <a:schemeClr val="dk1"/>
              </a:solidFill>
              <a:latin typeface="Trebuchet MS"/>
              <a:ea typeface="Trebuchet MS"/>
              <a:cs typeface="Trebuchet MS"/>
              <a:sym typeface="Trebuchet MS"/>
            </a:endParaRPr>
          </a:p>
          <a:p>
            <a:pPr indent="0" lvl="0" marL="12700" marR="5080" rtl="0" algn="l">
              <a:lnSpc>
                <a:spcPct val="115833"/>
              </a:lnSpc>
              <a:spcBef>
                <a:spcPts val="72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In this case, the first print  statement only runs if price is  greater than 500</a:t>
            </a:r>
            <a:endParaRPr b="0" i="0" sz="1200" u="none" cap="none" strike="noStrike">
              <a:solidFill>
                <a:schemeClr val="dk1"/>
              </a:solidFill>
              <a:latin typeface="Trebuchet MS"/>
              <a:ea typeface="Trebuchet MS"/>
              <a:cs typeface="Trebuchet MS"/>
              <a:sym typeface="Trebuchet MS"/>
            </a:endParaRPr>
          </a:p>
        </p:txBody>
      </p:sp>
      <p:sp>
        <p:nvSpPr>
          <p:cNvPr id="1746" name="Google Shape;1746;p94"/>
          <p:cNvSpPr/>
          <p:nvPr/>
        </p:nvSpPr>
        <p:spPr>
          <a:xfrm>
            <a:off x="2800540" y="5811272"/>
            <a:ext cx="8590280" cy="548640"/>
          </a:xfrm>
          <a:custGeom>
            <a:rect b="b" l="l" r="r" t="t"/>
            <a:pathLst>
              <a:path extrusionOk="0" h="548639" w="8590280">
                <a:moveTo>
                  <a:pt x="8589772" y="0"/>
                </a:moveTo>
                <a:lnTo>
                  <a:pt x="202882" y="0"/>
                </a:lnTo>
                <a:lnTo>
                  <a:pt x="156362" y="5358"/>
                </a:lnTo>
                <a:lnTo>
                  <a:pt x="113658" y="20621"/>
                </a:lnTo>
                <a:lnTo>
                  <a:pt x="75988" y="44570"/>
                </a:lnTo>
                <a:lnTo>
                  <a:pt x="44570" y="75989"/>
                </a:lnTo>
                <a:lnTo>
                  <a:pt x="20620" y="113659"/>
                </a:lnTo>
                <a:lnTo>
                  <a:pt x="5358" y="156363"/>
                </a:lnTo>
                <a:lnTo>
                  <a:pt x="0" y="202882"/>
                </a:lnTo>
                <a:lnTo>
                  <a:pt x="0" y="548639"/>
                </a:lnTo>
                <a:lnTo>
                  <a:pt x="8386889" y="548639"/>
                </a:lnTo>
                <a:lnTo>
                  <a:pt x="8433409" y="543281"/>
                </a:lnTo>
                <a:lnTo>
                  <a:pt x="8476113" y="528018"/>
                </a:lnTo>
                <a:lnTo>
                  <a:pt x="8513783" y="504068"/>
                </a:lnTo>
                <a:lnTo>
                  <a:pt x="8545201" y="472649"/>
                </a:lnTo>
                <a:lnTo>
                  <a:pt x="8569151" y="434979"/>
                </a:lnTo>
                <a:lnTo>
                  <a:pt x="8584413" y="392275"/>
                </a:lnTo>
                <a:lnTo>
                  <a:pt x="8589772" y="345756"/>
                </a:lnTo>
                <a:lnTo>
                  <a:pt x="8589772"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7" name="Google Shape;1747;p94"/>
          <p:cNvSpPr txBox="1"/>
          <p:nvPr/>
        </p:nvSpPr>
        <p:spPr>
          <a:xfrm>
            <a:off x="3373005" y="5973571"/>
            <a:ext cx="78041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Press tab, or use four spaces, to indent your code when writing if statements or you will receive an </a:t>
            </a:r>
            <a:r>
              <a:rPr b="1" i="0" lang="en-US" sz="1200" u="none" cap="none" strike="noStrike">
                <a:solidFill>
                  <a:srgbClr val="F9FEA5"/>
                </a:solidFill>
                <a:latin typeface="Tahoma"/>
                <a:ea typeface="Tahoma"/>
                <a:cs typeface="Tahoma"/>
                <a:sym typeface="Tahoma"/>
              </a:rPr>
              <a:t>IndentationError</a:t>
            </a:r>
            <a:endParaRPr b="0" i="0" sz="1200" u="none" cap="none" strike="noStrike">
              <a:solidFill>
                <a:schemeClr val="dk1"/>
              </a:solidFill>
              <a:latin typeface="Tahoma"/>
              <a:ea typeface="Tahoma"/>
              <a:cs typeface="Tahoma"/>
              <a:sym typeface="Tahoma"/>
            </a:endParaRPr>
          </a:p>
        </p:txBody>
      </p:sp>
      <p:sp>
        <p:nvSpPr>
          <p:cNvPr id="1748" name="Google Shape;1748;p94"/>
          <p:cNvSpPr/>
          <p:nvPr/>
        </p:nvSpPr>
        <p:spPr>
          <a:xfrm>
            <a:off x="2907792" y="5897879"/>
            <a:ext cx="371856" cy="37490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94"/>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53" name="Shape 1753"/>
        <p:cNvGrpSpPr/>
        <p:nvPr/>
      </p:nvGrpSpPr>
      <p:grpSpPr>
        <a:xfrm>
          <a:off x="0" y="0"/>
          <a:ext cx="0" cy="0"/>
          <a:chOff x="0" y="0"/>
          <a:chExt cx="0" cy="0"/>
        </a:xfrm>
      </p:grpSpPr>
      <p:sp>
        <p:nvSpPr>
          <p:cNvPr id="1754" name="Google Shape;1754;p95"/>
          <p:cNvSpPr txBox="1"/>
          <p:nvPr>
            <p:ph type="title"/>
          </p:nvPr>
        </p:nvSpPr>
        <p:spPr>
          <a:xfrm>
            <a:off x="3951287" y="254509"/>
            <a:ext cx="429006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ELSE STATEMENT</a:t>
            </a:r>
            <a:endParaRPr/>
          </a:p>
        </p:txBody>
      </p:sp>
      <p:grpSp>
        <p:nvGrpSpPr>
          <p:cNvPr id="1755" name="Google Shape;1755;p95"/>
          <p:cNvGrpSpPr/>
          <p:nvPr/>
        </p:nvGrpSpPr>
        <p:grpSpPr>
          <a:xfrm>
            <a:off x="215737" y="324764"/>
            <a:ext cx="11760603" cy="1054100"/>
            <a:chOff x="215737" y="324764"/>
            <a:chExt cx="11760603" cy="1054100"/>
          </a:xfrm>
        </p:grpSpPr>
        <p:pic>
          <p:nvPicPr>
            <p:cNvPr id="1756" name="Google Shape;1756;p95"/>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757" name="Google Shape;1757;p9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58" name="Google Shape;1758;p95"/>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759" name="Google Shape;1759;p95"/>
          <p:cNvSpPr txBox="1"/>
          <p:nvPr/>
        </p:nvSpPr>
        <p:spPr>
          <a:xfrm>
            <a:off x="2691498" y="1549908"/>
            <a:ext cx="8387715"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else statement </a:t>
            </a:r>
            <a:r>
              <a:rPr b="0" i="0" lang="en-US" sz="2000" u="none" cap="none" strike="noStrike">
                <a:solidFill>
                  <a:srgbClr val="404040"/>
                </a:solidFill>
                <a:latin typeface="Tahoma"/>
                <a:ea typeface="Tahoma"/>
                <a:cs typeface="Tahoma"/>
                <a:sym typeface="Tahoma"/>
              </a:rPr>
              <a:t>runs lines of indented code when the none of the logical  conditions in an if or elif statements are met</a:t>
            </a:r>
            <a:endParaRPr b="0" i="0" sz="2000" u="none" cap="none" strike="noStrike">
              <a:solidFill>
                <a:schemeClr val="dk1"/>
              </a:solidFill>
              <a:latin typeface="Tahoma"/>
              <a:ea typeface="Tahoma"/>
              <a:cs typeface="Tahoma"/>
              <a:sym typeface="Tahoma"/>
            </a:endParaRPr>
          </a:p>
        </p:txBody>
      </p:sp>
      <p:sp>
        <p:nvSpPr>
          <p:cNvPr id="1760" name="Google Shape;1760;p95"/>
          <p:cNvSpPr txBox="1"/>
          <p:nvPr/>
        </p:nvSpPr>
        <p:spPr>
          <a:xfrm>
            <a:off x="2691500" y="2758950"/>
            <a:ext cx="10914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761" name="Google Shape;1761;p95"/>
          <p:cNvSpPr/>
          <p:nvPr/>
        </p:nvSpPr>
        <p:spPr>
          <a:xfrm>
            <a:off x="3782745" y="2683560"/>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2" name="Google Shape;1762;p95"/>
          <p:cNvSpPr txBox="1"/>
          <p:nvPr/>
        </p:nvSpPr>
        <p:spPr>
          <a:xfrm>
            <a:off x="3924096" y="2775204"/>
            <a:ext cx="332232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Determining experience level for a snowboard</a:t>
            </a:r>
            <a:endParaRPr b="0" i="0" sz="1400" u="none" cap="none" strike="noStrike">
              <a:solidFill>
                <a:schemeClr val="dk1"/>
              </a:solidFill>
              <a:latin typeface="Trebuchet MS"/>
              <a:ea typeface="Trebuchet MS"/>
              <a:cs typeface="Trebuchet MS"/>
              <a:sym typeface="Trebuchet MS"/>
            </a:endParaRPr>
          </a:p>
        </p:txBody>
      </p:sp>
      <p:pic>
        <p:nvPicPr>
          <p:cNvPr id="1763" name="Google Shape;1763;p95"/>
          <p:cNvPicPr preferRelativeResize="0"/>
          <p:nvPr/>
        </p:nvPicPr>
        <p:blipFill rotWithShape="1">
          <a:blip r:embed="rId5">
            <a:alphaModFix/>
          </a:blip>
          <a:srcRect b="0" l="0" r="0" t="0"/>
          <a:stretch/>
        </p:blipFill>
        <p:spPr>
          <a:xfrm>
            <a:off x="7714488" y="2737104"/>
            <a:ext cx="539496" cy="542544"/>
          </a:xfrm>
          <a:prstGeom prst="rect">
            <a:avLst/>
          </a:prstGeom>
          <a:noFill/>
          <a:ln>
            <a:noFill/>
          </a:ln>
        </p:spPr>
      </p:pic>
      <p:sp>
        <p:nvSpPr>
          <p:cNvPr id="1764" name="Google Shape;1764;p95"/>
          <p:cNvSpPr txBox="1"/>
          <p:nvPr/>
        </p:nvSpPr>
        <p:spPr>
          <a:xfrm>
            <a:off x="8332228" y="2842260"/>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765" name="Google Shape;1765;p95"/>
          <p:cNvSpPr/>
          <p:nvPr/>
        </p:nvSpPr>
        <p:spPr>
          <a:xfrm>
            <a:off x="9055239" y="5216804"/>
            <a:ext cx="76200" cy="365760"/>
          </a:xfrm>
          <a:custGeom>
            <a:rect b="b" l="l" r="r" t="t"/>
            <a:pathLst>
              <a:path extrusionOk="0" h="365760" w="76200">
                <a:moveTo>
                  <a:pt x="28575" y="289560"/>
                </a:moveTo>
                <a:lnTo>
                  <a:pt x="0" y="289560"/>
                </a:lnTo>
                <a:lnTo>
                  <a:pt x="38100" y="365747"/>
                </a:lnTo>
                <a:lnTo>
                  <a:pt x="69848" y="302260"/>
                </a:lnTo>
                <a:lnTo>
                  <a:pt x="28575" y="302260"/>
                </a:lnTo>
                <a:lnTo>
                  <a:pt x="28575" y="289560"/>
                </a:lnTo>
                <a:close/>
              </a:path>
              <a:path extrusionOk="0" h="365760" w="76200">
                <a:moveTo>
                  <a:pt x="47637" y="0"/>
                </a:moveTo>
                <a:lnTo>
                  <a:pt x="28587" y="0"/>
                </a:lnTo>
                <a:lnTo>
                  <a:pt x="28575" y="302260"/>
                </a:lnTo>
                <a:lnTo>
                  <a:pt x="47625" y="302260"/>
                </a:lnTo>
                <a:lnTo>
                  <a:pt x="47637" y="0"/>
                </a:lnTo>
                <a:close/>
              </a:path>
              <a:path extrusionOk="0" h="365760" w="76200">
                <a:moveTo>
                  <a:pt x="76200" y="289560"/>
                </a:moveTo>
                <a:lnTo>
                  <a:pt x="47625" y="289560"/>
                </a:lnTo>
                <a:lnTo>
                  <a:pt x="47625" y="302260"/>
                </a:lnTo>
                <a:lnTo>
                  <a:pt x="69848" y="302260"/>
                </a:lnTo>
                <a:lnTo>
                  <a:pt x="76200" y="28956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66" name="Google Shape;1766;p95"/>
          <p:cNvGrpSpPr/>
          <p:nvPr/>
        </p:nvGrpSpPr>
        <p:grpSpPr>
          <a:xfrm>
            <a:off x="8494801" y="3510699"/>
            <a:ext cx="1197610" cy="1276236"/>
            <a:chOff x="8494801" y="3510699"/>
            <a:chExt cx="1197610" cy="1276236"/>
          </a:xfrm>
        </p:grpSpPr>
        <p:pic>
          <p:nvPicPr>
            <p:cNvPr id="1767" name="Google Shape;1767;p95"/>
            <p:cNvPicPr preferRelativeResize="0"/>
            <p:nvPr/>
          </p:nvPicPr>
          <p:blipFill rotWithShape="1">
            <a:blip r:embed="rId6">
              <a:alphaModFix/>
            </a:blip>
            <a:srcRect b="0" l="0" r="0" t="0"/>
            <a:stretch/>
          </p:blipFill>
          <p:spPr>
            <a:xfrm>
              <a:off x="9055252" y="3510699"/>
              <a:ext cx="76200" cy="202501"/>
            </a:xfrm>
            <a:prstGeom prst="rect">
              <a:avLst/>
            </a:prstGeom>
            <a:noFill/>
            <a:ln>
              <a:noFill/>
            </a:ln>
          </p:spPr>
        </p:pic>
        <p:sp>
          <p:nvSpPr>
            <p:cNvPr id="1768" name="Google Shape;1768;p95"/>
            <p:cNvSpPr/>
            <p:nvPr/>
          </p:nvSpPr>
          <p:spPr>
            <a:xfrm>
              <a:off x="8494801" y="3722725"/>
              <a:ext cx="1197610" cy="703580"/>
            </a:xfrm>
            <a:custGeom>
              <a:rect b="b" l="l" r="r" t="t"/>
              <a:pathLst>
                <a:path extrusionOk="0" h="703579" w="1197609">
                  <a:moveTo>
                    <a:pt x="598551" y="0"/>
                  </a:moveTo>
                  <a:lnTo>
                    <a:pt x="0" y="351599"/>
                  </a:lnTo>
                  <a:lnTo>
                    <a:pt x="598551" y="703211"/>
                  </a:lnTo>
                  <a:lnTo>
                    <a:pt x="1197089" y="351599"/>
                  </a:lnTo>
                  <a:lnTo>
                    <a:pt x="598551"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9" name="Google Shape;1769;p95"/>
            <p:cNvSpPr/>
            <p:nvPr/>
          </p:nvSpPr>
          <p:spPr>
            <a:xfrm>
              <a:off x="8494801" y="3722725"/>
              <a:ext cx="1197610" cy="703580"/>
            </a:xfrm>
            <a:custGeom>
              <a:rect b="b" l="l" r="r" t="t"/>
              <a:pathLst>
                <a:path extrusionOk="0" h="703579" w="1197609">
                  <a:moveTo>
                    <a:pt x="0" y="351602"/>
                  </a:moveTo>
                  <a:lnTo>
                    <a:pt x="598539" y="0"/>
                  </a:lnTo>
                  <a:lnTo>
                    <a:pt x="1197080" y="351602"/>
                  </a:lnTo>
                  <a:lnTo>
                    <a:pt x="598539" y="703205"/>
                  </a:lnTo>
                  <a:lnTo>
                    <a:pt x="0" y="351602"/>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0" name="Google Shape;1770;p95"/>
            <p:cNvSpPr/>
            <p:nvPr/>
          </p:nvSpPr>
          <p:spPr>
            <a:xfrm>
              <a:off x="9055239" y="4421175"/>
              <a:ext cx="76200" cy="365760"/>
            </a:xfrm>
            <a:custGeom>
              <a:rect b="b" l="l" r="r" t="t"/>
              <a:pathLst>
                <a:path extrusionOk="0" h="365760" w="76200">
                  <a:moveTo>
                    <a:pt x="28575" y="289559"/>
                  </a:moveTo>
                  <a:lnTo>
                    <a:pt x="0" y="289559"/>
                  </a:lnTo>
                  <a:lnTo>
                    <a:pt x="38100" y="365759"/>
                  </a:lnTo>
                  <a:lnTo>
                    <a:pt x="69850" y="302259"/>
                  </a:lnTo>
                  <a:lnTo>
                    <a:pt x="28575" y="302259"/>
                  </a:lnTo>
                  <a:lnTo>
                    <a:pt x="28575" y="289559"/>
                  </a:lnTo>
                  <a:close/>
                </a:path>
                <a:path extrusionOk="0" h="365760" w="76200">
                  <a:moveTo>
                    <a:pt x="47637" y="0"/>
                  </a:moveTo>
                  <a:lnTo>
                    <a:pt x="28587" y="0"/>
                  </a:lnTo>
                  <a:lnTo>
                    <a:pt x="28575" y="302259"/>
                  </a:lnTo>
                  <a:lnTo>
                    <a:pt x="47625" y="302259"/>
                  </a:lnTo>
                  <a:lnTo>
                    <a:pt x="47637" y="0"/>
                  </a:lnTo>
                  <a:close/>
                </a:path>
                <a:path extrusionOk="0" h="365760" w="76200">
                  <a:moveTo>
                    <a:pt x="76200" y="289559"/>
                  </a:moveTo>
                  <a:lnTo>
                    <a:pt x="47625" y="289559"/>
                  </a:lnTo>
                  <a:lnTo>
                    <a:pt x="47625" y="302259"/>
                  </a:lnTo>
                  <a:lnTo>
                    <a:pt x="69850" y="302259"/>
                  </a:lnTo>
                  <a:lnTo>
                    <a:pt x="76200" y="289559"/>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71" name="Google Shape;1771;p95"/>
          <p:cNvSpPr txBox="1"/>
          <p:nvPr/>
        </p:nvSpPr>
        <p:spPr>
          <a:xfrm>
            <a:off x="8494801" y="4795088"/>
            <a:ext cx="1197610"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7625">
            <a:spAutoFit/>
          </a:bodyPr>
          <a:lstStyle/>
          <a:p>
            <a:pPr indent="0" lvl="0" marL="38862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772" name="Google Shape;1772;p95"/>
          <p:cNvSpPr txBox="1"/>
          <p:nvPr/>
        </p:nvSpPr>
        <p:spPr>
          <a:xfrm>
            <a:off x="8688996" y="4471416"/>
            <a:ext cx="316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True</a:t>
            </a:r>
            <a:endParaRPr b="0" i="0" sz="1100" u="none" cap="none" strike="noStrike">
              <a:solidFill>
                <a:schemeClr val="dk1"/>
              </a:solidFill>
              <a:latin typeface="Tahoma"/>
              <a:ea typeface="Tahoma"/>
              <a:cs typeface="Tahoma"/>
              <a:sym typeface="Tahoma"/>
            </a:endParaRPr>
          </a:p>
        </p:txBody>
      </p:sp>
      <p:sp>
        <p:nvSpPr>
          <p:cNvPr id="1773" name="Google Shape;1773;p95"/>
          <p:cNvSpPr txBox="1"/>
          <p:nvPr/>
        </p:nvSpPr>
        <p:spPr>
          <a:xfrm>
            <a:off x="9750742" y="3846576"/>
            <a:ext cx="34798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False</a:t>
            </a:r>
            <a:endParaRPr b="0" i="0" sz="1100" u="none" cap="none" strike="noStrike">
              <a:solidFill>
                <a:schemeClr val="dk1"/>
              </a:solidFill>
              <a:latin typeface="Tahoma"/>
              <a:ea typeface="Tahoma"/>
              <a:cs typeface="Tahoma"/>
              <a:sym typeface="Tahoma"/>
            </a:endParaRPr>
          </a:p>
        </p:txBody>
      </p:sp>
      <p:sp>
        <p:nvSpPr>
          <p:cNvPr id="1774" name="Google Shape;1774;p95"/>
          <p:cNvSpPr txBox="1"/>
          <p:nvPr/>
        </p:nvSpPr>
        <p:spPr>
          <a:xfrm>
            <a:off x="8407374" y="5590816"/>
            <a:ext cx="137223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30800">
            <a:spAutoFit/>
          </a:bodyPr>
          <a:lstStyle/>
          <a:p>
            <a:pPr indent="0" lvl="0" marL="30099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Rest of code</a:t>
            </a:r>
            <a:endParaRPr b="0" i="0" sz="1100" u="none" cap="none" strike="noStrike">
              <a:solidFill>
                <a:schemeClr val="dk1"/>
              </a:solidFill>
              <a:latin typeface="Tahoma"/>
              <a:ea typeface="Tahoma"/>
              <a:cs typeface="Tahoma"/>
              <a:sym typeface="Tahoma"/>
            </a:endParaRPr>
          </a:p>
        </p:txBody>
      </p:sp>
      <p:sp>
        <p:nvSpPr>
          <p:cNvPr id="1775" name="Google Shape;1775;p95"/>
          <p:cNvSpPr txBox="1"/>
          <p:nvPr/>
        </p:nvSpPr>
        <p:spPr>
          <a:xfrm>
            <a:off x="8792514" y="3846576"/>
            <a:ext cx="601980" cy="358140"/>
          </a:xfrm>
          <a:prstGeom prst="rect">
            <a:avLst/>
          </a:prstGeom>
          <a:noFill/>
          <a:ln>
            <a:noFill/>
          </a:ln>
        </p:spPr>
        <p:txBody>
          <a:bodyPr anchorCtr="0" anchor="t" bIns="0" lIns="0" spcFirstLastPara="1" rIns="0" wrap="square" tIns="12700">
            <a:spAutoFit/>
          </a:bodyPr>
          <a:lstStyle/>
          <a:p>
            <a:pPr indent="0" lvl="0" marL="0" marR="0" rtl="0" algn="ctr">
              <a:lnSpc>
                <a:spcPct val="11909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a:t>
            </a:r>
            <a:endParaRPr b="0" i="0" sz="1100" u="none" cap="none" strike="noStrike">
              <a:solidFill>
                <a:schemeClr val="dk1"/>
              </a:solidFill>
              <a:latin typeface="Tahoma"/>
              <a:ea typeface="Tahoma"/>
              <a:cs typeface="Tahoma"/>
              <a:sym typeface="Tahoma"/>
            </a:endParaRPr>
          </a:p>
          <a:p>
            <a:pPr indent="0" lvl="0" marL="0" marR="0" rtl="0" algn="ctr">
              <a:lnSpc>
                <a:spcPct val="11909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condition</a:t>
            </a:r>
            <a:endParaRPr b="0" i="0" sz="1100" u="none" cap="none" strike="noStrike">
              <a:solidFill>
                <a:schemeClr val="dk1"/>
              </a:solidFill>
              <a:latin typeface="Tahoma"/>
              <a:ea typeface="Tahoma"/>
              <a:cs typeface="Tahoma"/>
              <a:sym typeface="Tahoma"/>
            </a:endParaRPr>
          </a:p>
        </p:txBody>
      </p:sp>
      <p:grpSp>
        <p:nvGrpSpPr>
          <p:cNvPr id="1776" name="Google Shape;1776;p95"/>
          <p:cNvGrpSpPr/>
          <p:nvPr/>
        </p:nvGrpSpPr>
        <p:grpSpPr>
          <a:xfrm>
            <a:off x="2636100" y="3318141"/>
            <a:ext cx="4778901" cy="1652879"/>
            <a:chOff x="2636100" y="3318141"/>
            <a:chExt cx="4778901" cy="1652879"/>
          </a:xfrm>
        </p:grpSpPr>
        <p:pic>
          <p:nvPicPr>
            <p:cNvPr id="1777" name="Google Shape;1777;p95"/>
            <p:cNvPicPr preferRelativeResize="0"/>
            <p:nvPr/>
          </p:nvPicPr>
          <p:blipFill rotWithShape="1">
            <a:blip r:embed="rId7">
              <a:alphaModFix/>
            </a:blip>
            <a:srcRect b="0" l="0" r="0" t="0"/>
            <a:stretch/>
          </p:blipFill>
          <p:spPr>
            <a:xfrm>
              <a:off x="2636100" y="3318141"/>
              <a:ext cx="4644440" cy="1652879"/>
            </a:xfrm>
            <a:prstGeom prst="rect">
              <a:avLst/>
            </a:prstGeom>
            <a:noFill/>
            <a:ln>
              <a:noFill/>
            </a:ln>
          </p:spPr>
        </p:pic>
        <p:pic>
          <p:nvPicPr>
            <p:cNvPr id="1778" name="Google Shape;1778;p95"/>
            <p:cNvPicPr preferRelativeResize="0"/>
            <p:nvPr/>
          </p:nvPicPr>
          <p:blipFill rotWithShape="1">
            <a:blip r:embed="rId8">
              <a:alphaModFix/>
            </a:blip>
            <a:srcRect b="0" l="0" r="0" t="0"/>
            <a:stretch/>
          </p:blipFill>
          <p:spPr>
            <a:xfrm>
              <a:off x="3568827" y="4129163"/>
              <a:ext cx="3543096" cy="224091"/>
            </a:xfrm>
            <a:prstGeom prst="rect">
              <a:avLst/>
            </a:prstGeom>
            <a:noFill/>
            <a:ln>
              <a:noFill/>
            </a:ln>
          </p:spPr>
        </p:pic>
        <p:pic>
          <p:nvPicPr>
            <p:cNvPr id="1779" name="Google Shape;1779;p95"/>
            <p:cNvPicPr preferRelativeResize="0"/>
            <p:nvPr/>
          </p:nvPicPr>
          <p:blipFill rotWithShape="1">
            <a:blip r:embed="rId9">
              <a:alphaModFix/>
            </a:blip>
            <a:srcRect b="0" l="0" r="0" t="0"/>
            <a:stretch/>
          </p:blipFill>
          <p:spPr>
            <a:xfrm>
              <a:off x="3568827" y="4425937"/>
              <a:ext cx="3529253" cy="224091"/>
            </a:xfrm>
            <a:prstGeom prst="rect">
              <a:avLst/>
            </a:prstGeom>
            <a:noFill/>
            <a:ln>
              <a:noFill/>
            </a:ln>
          </p:spPr>
        </p:pic>
        <p:pic>
          <p:nvPicPr>
            <p:cNvPr id="1780" name="Google Shape;1780;p95"/>
            <p:cNvPicPr preferRelativeResize="0"/>
            <p:nvPr/>
          </p:nvPicPr>
          <p:blipFill rotWithShape="1">
            <a:blip r:embed="rId10">
              <a:alphaModFix/>
            </a:blip>
            <a:srcRect b="0" l="0" r="0" t="0"/>
            <a:stretch/>
          </p:blipFill>
          <p:spPr>
            <a:xfrm>
              <a:off x="7080592" y="4093514"/>
              <a:ext cx="199948" cy="224091"/>
            </a:xfrm>
            <a:prstGeom prst="rect">
              <a:avLst/>
            </a:prstGeom>
            <a:noFill/>
            <a:ln>
              <a:noFill/>
            </a:ln>
          </p:spPr>
        </p:pic>
        <p:pic>
          <p:nvPicPr>
            <p:cNvPr id="1781" name="Google Shape;1781;p95"/>
            <p:cNvPicPr preferRelativeResize="0"/>
            <p:nvPr/>
          </p:nvPicPr>
          <p:blipFill rotWithShape="1">
            <a:blip r:embed="rId11">
              <a:alphaModFix/>
            </a:blip>
            <a:srcRect b="0" l="0" r="0" t="0"/>
            <a:stretch/>
          </p:blipFill>
          <p:spPr>
            <a:xfrm>
              <a:off x="7280541" y="3318141"/>
              <a:ext cx="134460" cy="1415011"/>
            </a:xfrm>
            <a:prstGeom prst="rect">
              <a:avLst/>
            </a:prstGeom>
            <a:noFill/>
            <a:ln>
              <a:noFill/>
            </a:ln>
          </p:spPr>
        </p:pic>
        <p:sp>
          <p:nvSpPr>
            <p:cNvPr id="1782" name="Google Shape;1782;p95"/>
            <p:cNvSpPr/>
            <p:nvPr/>
          </p:nvSpPr>
          <p:spPr>
            <a:xfrm>
              <a:off x="7069035" y="4497565"/>
              <a:ext cx="299720" cy="147320"/>
            </a:xfrm>
            <a:custGeom>
              <a:rect b="b" l="l" r="r" t="t"/>
              <a:pathLst>
                <a:path extrusionOk="0" h="147320" w="299720">
                  <a:moveTo>
                    <a:pt x="299212" y="0"/>
                  </a:moveTo>
                  <a:lnTo>
                    <a:pt x="0" y="0"/>
                  </a:lnTo>
                  <a:lnTo>
                    <a:pt x="0" y="146748"/>
                  </a:lnTo>
                  <a:lnTo>
                    <a:pt x="299212" y="146748"/>
                  </a:lnTo>
                  <a:lnTo>
                    <a:pt x="299212" y="0"/>
                  </a:lnTo>
                  <a:close/>
                </a:path>
              </a:pathLst>
            </a:custGeom>
            <a:solidFill>
              <a:srgbClr val="F7F8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3" name="Google Shape;1783;p95"/>
            <p:cNvSpPr/>
            <p:nvPr/>
          </p:nvSpPr>
          <p:spPr>
            <a:xfrm>
              <a:off x="6009627" y="4766017"/>
              <a:ext cx="1358900" cy="199390"/>
            </a:xfrm>
            <a:custGeom>
              <a:rect b="b" l="l" r="r" t="t"/>
              <a:pathLst>
                <a:path extrusionOk="0" h="199389" w="1358900">
                  <a:moveTo>
                    <a:pt x="1358620" y="0"/>
                  </a:moveTo>
                  <a:lnTo>
                    <a:pt x="0" y="0"/>
                  </a:lnTo>
                  <a:lnTo>
                    <a:pt x="0" y="199301"/>
                  </a:lnTo>
                  <a:lnTo>
                    <a:pt x="1358620" y="199301"/>
                  </a:lnTo>
                  <a:lnTo>
                    <a:pt x="13586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784" name="Google Shape;1784;p95"/>
          <p:cNvSpPr txBox="1"/>
          <p:nvPr/>
        </p:nvSpPr>
        <p:spPr>
          <a:xfrm>
            <a:off x="9924160" y="4795088"/>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7625">
            <a:spAutoFit/>
          </a:bodyPr>
          <a:lstStyle/>
          <a:p>
            <a:pPr indent="0" lvl="0" marL="30861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else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785" name="Google Shape;1785;p95"/>
          <p:cNvSpPr/>
          <p:nvPr/>
        </p:nvSpPr>
        <p:spPr>
          <a:xfrm>
            <a:off x="9668840" y="4064799"/>
            <a:ext cx="873760" cy="722630"/>
          </a:xfrm>
          <a:custGeom>
            <a:rect b="b" l="l" r="r" t="t"/>
            <a:pathLst>
              <a:path extrusionOk="0" h="722629" w="873759">
                <a:moveTo>
                  <a:pt x="825614" y="645934"/>
                </a:moveTo>
                <a:lnTo>
                  <a:pt x="797039" y="645934"/>
                </a:lnTo>
                <a:lnTo>
                  <a:pt x="835139" y="722134"/>
                </a:lnTo>
                <a:lnTo>
                  <a:pt x="866889" y="658634"/>
                </a:lnTo>
                <a:lnTo>
                  <a:pt x="825614" y="658634"/>
                </a:lnTo>
                <a:lnTo>
                  <a:pt x="825614" y="645934"/>
                </a:lnTo>
                <a:close/>
              </a:path>
              <a:path extrusionOk="0" h="722629" w="873759">
                <a:moveTo>
                  <a:pt x="825614" y="9525"/>
                </a:moveTo>
                <a:lnTo>
                  <a:pt x="825614" y="658634"/>
                </a:lnTo>
                <a:lnTo>
                  <a:pt x="844664" y="658634"/>
                </a:lnTo>
                <a:lnTo>
                  <a:pt x="844664" y="19050"/>
                </a:lnTo>
                <a:lnTo>
                  <a:pt x="835139" y="19050"/>
                </a:lnTo>
                <a:lnTo>
                  <a:pt x="825614" y="9525"/>
                </a:lnTo>
                <a:close/>
              </a:path>
              <a:path extrusionOk="0" h="722629" w="873759">
                <a:moveTo>
                  <a:pt x="873239" y="645934"/>
                </a:moveTo>
                <a:lnTo>
                  <a:pt x="844664" y="645934"/>
                </a:lnTo>
                <a:lnTo>
                  <a:pt x="844664" y="658634"/>
                </a:lnTo>
                <a:lnTo>
                  <a:pt x="866889" y="658634"/>
                </a:lnTo>
                <a:lnTo>
                  <a:pt x="873239" y="645934"/>
                </a:lnTo>
                <a:close/>
              </a:path>
              <a:path extrusionOk="0" h="722629" w="873759">
                <a:moveTo>
                  <a:pt x="840397" y="0"/>
                </a:moveTo>
                <a:lnTo>
                  <a:pt x="0" y="0"/>
                </a:lnTo>
                <a:lnTo>
                  <a:pt x="0" y="19050"/>
                </a:lnTo>
                <a:lnTo>
                  <a:pt x="825614" y="19050"/>
                </a:lnTo>
                <a:lnTo>
                  <a:pt x="825614" y="9525"/>
                </a:lnTo>
                <a:lnTo>
                  <a:pt x="844664" y="9525"/>
                </a:lnTo>
                <a:lnTo>
                  <a:pt x="844664" y="4267"/>
                </a:lnTo>
                <a:lnTo>
                  <a:pt x="840397" y="0"/>
                </a:lnTo>
                <a:close/>
              </a:path>
              <a:path extrusionOk="0" h="722629" w="873759">
                <a:moveTo>
                  <a:pt x="844664" y="9525"/>
                </a:moveTo>
                <a:lnTo>
                  <a:pt x="825614" y="9525"/>
                </a:lnTo>
                <a:lnTo>
                  <a:pt x="835139" y="19050"/>
                </a:lnTo>
                <a:lnTo>
                  <a:pt x="844664" y="19050"/>
                </a:lnTo>
                <a:lnTo>
                  <a:pt x="844664" y="952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6" name="Google Shape;1786;p95"/>
          <p:cNvSpPr/>
          <p:nvPr/>
        </p:nvSpPr>
        <p:spPr>
          <a:xfrm>
            <a:off x="9779317" y="5229694"/>
            <a:ext cx="734695" cy="617220"/>
          </a:xfrm>
          <a:custGeom>
            <a:rect b="b" l="l" r="r" t="t"/>
            <a:pathLst>
              <a:path extrusionOk="0" h="617220" w="734695">
                <a:moveTo>
                  <a:pt x="76200" y="540882"/>
                </a:moveTo>
                <a:lnTo>
                  <a:pt x="0" y="578982"/>
                </a:lnTo>
                <a:lnTo>
                  <a:pt x="76200" y="617082"/>
                </a:lnTo>
                <a:lnTo>
                  <a:pt x="76200" y="588507"/>
                </a:lnTo>
                <a:lnTo>
                  <a:pt x="63500" y="588507"/>
                </a:lnTo>
                <a:lnTo>
                  <a:pt x="63500" y="569457"/>
                </a:lnTo>
                <a:lnTo>
                  <a:pt x="76200" y="569457"/>
                </a:lnTo>
                <a:lnTo>
                  <a:pt x="76200" y="540882"/>
                </a:lnTo>
                <a:close/>
              </a:path>
              <a:path extrusionOk="0" h="617220" w="734695">
                <a:moveTo>
                  <a:pt x="76200" y="569457"/>
                </a:moveTo>
                <a:lnTo>
                  <a:pt x="63500" y="569457"/>
                </a:lnTo>
                <a:lnTo>
                  <a:pt x="63500" y="588507"/>
                </a:lnTo>
                <a:lnTo>
                  <a:pt x="76200" y="588507"/>
                </a:lnTo>
                <a:lnTo>
                  <a:pt x="76200" y="569457"/>
                </a:lnTo>
                <a:close/>
              </a:path>
              <a:path extrusionOk="0" h="617220" w="734695">
                <a:moveTo>
                  <a:pt x="715137" y="569457"/>
                </a:moveTo>
                <a:lnTo>
                  <a:pt x="76200" y="569457"/>
                </a:lnTo>
                <a:lnTo>
                  <a:pt x="76200" y="588507"/>
                </a:lnTo>
                <a:lnTo>
                  <a:pt x="729919" y="588507"/>
                </a:lnTo>
                <a:lnTo>
                  <a:pt x="734187" y="584243"/>
                </a:lnTo>
                <a:lnTo>
                  <a:pt x="734187" y="578982"/>
                </a:lnTo>
                <a:lnTo>
                  <a:pt x="715137" y="578982"/>
                </a:lnTo>
                <a:lnTo>
                  <a:pt x="715137" y="569457"/>
                </a:lnTo>
                <a:close/>
              </a:path>
              <a:path extrusionOk="0" h="617220" w="734695">
                <a:moveTo>
                  <a:pt x="734187" y="0"/>
                </a:moveTo>
                <a:lnTo>
                  <a:pt x="715137" y="0"/>
                </a:lnTo>
                <a:lnTo>
                  <a:pt x="715137" y="578982"/>
                </a:lnTo>
                <a:lnTo>
                  <a:pt x="724662" y="569457"/>
                </a:lnTo>
                <a:lnTo>
                  <a:pt x="734187" y="569457"/>
                </a:lnTo>
                <a:lnTo>
                  <a:pt x="734187" y="0"/>
                </a:lnTo>
                <a:close/>
              </a:path>
              <a:path extrusionOk="0" h="617220" w="734695">
                <a:moveTo>
                  <a:pt x="734187" y="569457"/>
                </a:moveTo>
                <a:lnTo>
                  <a:pt x="724662" y="569457"/>
                </a:lnTo>
                <a:lnTo>
                  <a:pt x="715137" y="578982"/>
                </a:lnTo>
                <a:lnTo>
                  <a:pt x="734187" y="578982"/>
                </a:lnTo>
                <a:lnTo>
                  <a:pt x="734187" y="56945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7" name="Google Shape;1787;p95"/>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91" name="Shape 1791"/>
        <p:cNvGrpSpPr/>
        <p:nvPr/>
      </p:nvGrpSpPr>
      <p:grpSpPr>
        <a:xfrm>
          <a:off x="0" y="0"/>
          <a:ext cx="0" cy="0"/>
          <a:chOff x="0" y="0"/>
          <a:chExt cx="0" cy="0"/>
        </a:xfrm>
      </p:grpSpPr>
      <p:sp>
        <p:nvSpPr>
          <p:cNvPr id="1792" name="Google Shape;1792;p96"/>
          <p:cNvSpPr txBox="1"/>
          <p:nvPr>
            <p:ph type="title"/>
          </p:nvPr>
        </p:nvSpPr>
        <p:spPr>
          <a:xfrm>
            <a:off x="4006850" y="254509"/>
            <a:ext cx="41789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ELIF STATEMENT</a:t>
            </a:r>
            <a:endParaRPr/>
          </a:p>
        </p:txBody>
      </p:sp>
      <p:grpSp>
        <p:nvGrpSpPr>
          <p:cNvPr id="1793" name="Google Shape;1793;p96"/>
          <p:cNvGrpSpPr/>
          <p:nvPr/>
        </p:nvGrpSpPr>
        <p:grpSpPr>
          <a:xfrm>
            <a:off x="215737" y="324764"/>
            <a:ext cx="11760603" cy="1054100"/>
            <a:chOff x="215737" y="324764"/>
            <a:chExt cx="11760603" cy="1054100"/>
          </a:xfrm>
        </p:grpSpPr>
        <p:pic>
          <p:nvPicPr>
            <p:cNvPr id="1794" name="Google Shape;1794;p96"/>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795" name="Google Shape;1795;p9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796" name="Google Shape;1796;p96"/>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797" name="Google Shape;1797;p96"/>
          <p:cNvSpPr txBox="1"/>
          <p:nvPr/>
        </p:nvSpPr>
        <p:spPr>
          <a:xfrm>
            <a:off x="2691498" y="1549908"/>
            <a:ext cx="816864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elif statement </a:t>
            </a:r>
            <a:r>
              <a:rPr b="0" i="0" lang="en-US" sz="2000" u="none" cap="none" strike="noStrike">
                <a:solidFill>
                  <a:srgbClr val="404040"/>
                </a:solidFill>
                <a:latin typeface="Tahoma"/>
                <a:ea typeface="Tahoma"/>
                <a:cs typeface="Tahoma"/>
                <a:sym typeface="Tahoma"/>
              </a:rPr>
              <a:t>lets you specify additional criteria to evaluate when the  logical condition in an if statement is not met</a:t>
            </a:r>
            <a:endParaRPr b="0" i="0" sz="2000" u="none" cap="none" strike="noStrike">
              <a:solidFill>
                <a:schemeClr val="dk1"/>
              </a:solidFill>
              <a:latin typeface="Tahoma"/>
              <a:ea typeface="Tahoma"/>
              <a:cs typeface="Tahoma"/>
              <a:sym typeface="Tahoma"/>
            </a:endParaRPr>
          </a:p>
        </p:txBody>
      </p:sp>
      <p:sp>
        <p:nvSpPr>
          <p:cNvPr id="1798" name="Google Shape;1798;p96"/>
          <p:cNvSpPr txBox="1"/>
          <p:nvPr/>
        </p:nvSpPr>
        <p:spPr>
          <a:xfrm>
            <a:off x="2691500" y="2746750"/>
            <a:ext cx="11982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799" name="Google Shape;1799;p96"/>
          <p:cNvSpPr/>
          <p:nvPr/>
        </p:nvSpPr>
        <p:spPr>
          <a:xfrm>
            <a:off x="3782745" y="2670492"/>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0" name="Google Shape;1800;p96"/>
          <p:cNvSpPr txBox="1"/>
          <p:nvPr/>
        </p:nvSpPr>
        <p:spPr>
          <a:xfrm>
            <a:off x="3924096" y="2759964"/>
            <a:ext cx="332232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Determining experience level for a snowboard</a:t>
            </a:r>
            <a:endParaRPr b="0" i="0" sz="1400" u="none" cap="none" strike="noStrike">
              <a:solidFill>
                <a:schemeClr val="dk1"/>
              </a:solidFill>
              <a:latin typeface="Trebuchet MS"/>
              <a:ea typeface="Trebuchet MS"/>
              <a:cs typeface="Trebuchet MS"/>
              <a:sym typeface="Trebuchet MS"/>
            </a:endParaRPr>
          </a:p>
        </p:txBody>
      </p:sp>
      <p:pic>
        <p:nvPicPr>
          <p:cNvPr id="1801" name="Google Shape;1801;p96"/>
          <p:cNvPicPr preferRelativeResize="0"/>
          <p:nvPr/>
        </p:nvPicPr>
        <p:blipFill rotWithShape="1">
          <a:blip r:embed="rId5">
            <a:alphaModFix/>
          </a:blip>
          <a:srcRect b="0" l="0" r="0" t="0"/>
          <a:stretch/>
        </p:blipFill>
        <p:spPr>
          <a:xfrm>
            <a:off x="7610856" y="2721864"/>
            <a:ext cx="539496" cy="539496"/>
          </a:xfrm>
          <a:prstGeom prst="rect">
            <a:avLst/>
          </a:prstGeom>
          <a:noFill/>
          <a:ln>
            <a:noFill/>
          </a:ln>
        </p:spPr>
      </p:pic>
      <p:sp>
        <p:nvSpPr>
          <p:cNvPr id="1802" name="Google Shape;1802;p96"/>
          <p:cNvSpPr txBox="1"/>
          <p:nvPr/>
        </p:nvSpPr>
        <p:spPr>
          <a:xfrm>
            <a:off x="8227021" y="2823972"/>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803" name="Google Shape;1803;p96"/>
          <p:cNvSpPr/>
          <p:nvPr/>
        </p:nvSpPr>
        <p:spPr>
          <a:xfrm>
            <a:off x="8177618" y="5662634"/>
            <a:ext cx="76200" cy="255270"/>
          </a:xfrm>
          <a:custGeom>
            <a:rect b="b" l="l" r="r" t="t"/>
            <a:pathLst>
              <a:path extrusionOk="0" h="255270" w="76200">
                <a:moveTo>
                  <a:pt x="28575" y="178559"/>
                </a:moveTo>
                <a:lnTo>
                  <a:pt x="0" y="178559"/>
                </a:lnTo>
                <a:lnTo>
                  <a:pt x="38100" y="254759"/>
                </a:lnTo>
                <a:lnTo>
                  <a:pt x="69850" y="191259"/>
                </a:lnTo>
                <a:lnTo>
                  <a:pt x="28575" y="191259"/>
                </a:lnTo>
                <a:lnTo>
                  <a:pt x="28575" y="178559"/>
                </a:lnTo>
                <a:close/>
              </a:path>
              <a:path extrusionOk="0" h="255270" w="76200">
                <a:moveTo>
                  <a:pt x="47625" y="0"/>
                </a:moveTo>
                <a:lnTo>
                  <a:pt x="28575" y="0"/>
                </a:lnTo>
                <a:lnTo>
                  <a:pt x="28575" y="191259"/>
                </a:lnTo>
                <a:lnTo>
                  <a:pt x="47625" y="191259"/>
                </a:lnTo>
                <a:lnTo>
                  <a:pt x="47625" y="0"/>
                </a:lnTo>
                <a:close/>
              </a:path>
              <a:path extrusionOk="0" h="255270" w="76200">
                <a:moveTo>
                  <a:pt x="76200" y="178559"/>
                </a:moveTo>
                <a:lnTo>
                  <a:pt x="47625" y="178559"/>
                </a:lnTo>
                <a:lnTo>
                  <a:pt x="47625" y="191259"/>
                </a:lnTo>
                <a:lnTo>
                  <a:pt x="69850" y="191259"/>
                </a:lnTo>
                <a:lnTo>
                  <a:pt x="76200" y="178559"/>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804" name="Google Shape;1804;p96"/>
          <p:cNvGrpSpPr/>
          <p:nvPr/>
        </p:nvGrpSpPr>
        <p:grpSpPr>
          <a:xfrm>
            <a:off x="7618653" y="3507498"/>
            <a:ext cx="1198245" cy="1725816"/>
            <a:chOff x="7618653" y="3507498"/>
            <a:chExt cx="1198245" cy="1725816"/>
          </a:xfrm>
        </p:grpSpPr>
        <p:pic>
          <p:nvPicPr>
            <p:cNvPr id="1805" name="Google Shape;1805;p96"/>
            <p:cNvPicPr preferRelativeResize="0"/>
            <p:nvPr/>
          </p:nvPicPr>
          <p:blipFill rotWithShape="1">
            <a:blip r:embed="rId6">
              <a:alphaModFix/>
            </a:blip>
            <a:srcRect b="0" l="0" r="0" t="0"/>
            <a:stretch/>
          </p:blipFill>
          <p:spPr>
            <a:xfrm>
              <a:off x="8177618" y="3507498"/>
              <a:ext cx="76200" cy="202501"/>
            </a:xfrm>
            <a:prstGeom prst="rect">
              <a:avLst/>
            </a:prstGeom>
            <a:noFill/>
            <a:ln>
              <a:noFill/>
            </a:ln>
          </p:spPr>
        </p:pic>
        <p:sp>
          <p:nvSpPr>
            <p:cNvPr id="1806" name="Google Shape;1806;p96"/>
            <p:cNvSpPr/>
            <p:nvPr/>
          </p:nvSpPr>
          <p:spPr>
            <a:xfrm>
              <a:off x="7618653" y="3719525"/>
              <a:ext cx="1198245" cy="703580"/>
            </a:xfrm>
            <a:custGeom>
              <a:rect b="b" l="l" r="r" t="t"/>
              <a:pathLst>
                <a:path extrusionOk="0" h="703579" w="1198245">
                  <a:moveTo>
                    <a:pt x="598931" y="0"/>
                  </a:moveTo>
                  <a:lnTo>
                    <a:pt x="0" y="351599"/>
                  </a:lnTo>
                  <a:lnTo>
                    <a:pt x="598931" y="703211"/>
                  </a:lnTo>
                  <a:lnTo>
                    <a:pt x="1197864" y="351599"/>
                  </a:lnTo>
                  <a:lnTo>
                    <a:pt x="598931"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7" name="Google Shape;1807;p96"/>
            <p:cNvSpPr/>
            <p:nvPr/>
          </p:nvSpPr>
          <p:spPr>
            <a:xfrm>
              <a:off x="7618653" y="3719525"/>
              <a:ext cx="1198245" cy="703580"/>
            </a:xfrm>
            <a:custGeom>
              <a:rect b="b" l="l" r="r" t="t"/>
              <a:pathLst>
                <a:path extrusionOk="0" h="703579" w="1198245">
                  <a:moveTo>
                    <a:pt x="0" y="351602"/>
                  </a:moveTo>
                  <a:lnTo>
                    <a:pt x="598932" y="0"/>
                  </a:lnTo>
                  <a:lnTo>
                    <a:pt x="1197860" y="351602"/>
                  </a:lnTo>
                  <a:lnTo>
                    <a:pt x="598932" y="703205"/>
                  </a:lnTo>
                  <a:lnTo>
                    <a:pt x="0" y="351602"/>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8" name="Google Shape;1808;p96"/>
            <p:cNvSpPr/>
            <p:nvPr/>
          </p:nvSpPr>
          <p:spPr>
            <a:xfrm>
              <a:off x="8177618" y="4417974"/>
              <a:ext cx="76200" cy="815340"/>
            </a:xfrm>
            <a:custGeom>
              <a:rect b="b" l="l" r="r" t="t"/>
              <a:pathLst>
                <a:path extrusionOk="0" h="815339" w="76200">
                  <a:moveTo>
                    <a:pt x="28575" y="738593"/>
                  </a:moveTo>
                  <a:lnTo>
                    <a:pt x="0" y="738593"/>
                  </a:lnTo>
                  <a:lnTo>
                    <a:pt x="38100" y="814793"/>
                  </a:lnTo>
                  <a:lnTo>
                    <a:pt x="69850" y="751293"/>
                  </a:lnTo>
                  <a:lnTo>
                    <a:pt x="28575" y="751293"/>
                  </a:lnTo>
                  <a:lnTo>
                    <a:pt x="28575" y="738593"/>
                  </a:lnTo>
                  <a:close/>
                </a:path>
                <a:path extrusionOk="0" h="815339" w="76200">
                  <a:moveTo>
                    <a:pt x="47625" y="0"/>
                  </a:moveTo>
                  <a:lnTo>
                    <a:pt x="28575" y="0"/>
                  </a:lnTo>
                  <a:lnTo>
                    <a:pt x="28575" y="751293"/>
                  </a:lnTo>
                  <a:lnTo>
                    <a:pt x="47625" y="751293"/>
                  </a:lnTo>
                  <a:lnTo>
                    <a:pt x="47625" y="0"/>
                  </a:lnTo>
                  <a:close/>
                </a:path>
                <a:path extrusionOk="0" h="815339" w="76200">
                  <a:moveTo>
                    <a:pt x="76200" y="738593"/>
                  </a:moveTo>
                  <a:lnTo>
                    <a:pt x="47625" y="738593"/>
                  </a:lnTo>
                  <a:lnTo>
                    <a:pt x="47625" y="751293"/>
                  </a:lnTo>
                  <a:lnTo>
                    <a:pt x="69850" y="751293"/>
                  </a:lnTo>
                  <a:lnTo>
                    <a:pt x="76200" y="738593"/>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09" name="Google Shape;1809;p96"/>
          <p:cNvSpPr txBox="1"/>
          <p:nvPr/>
        </p:nvSpPr>
        <p:spPr>
          <a:xfrm>
            <a:off x="7618653" y="5240921"/>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30175">
            <a:spAutoFit/>
          </a:bodyPr>
          <a:lstStyle/>
          <a:p>
            <a:pPr indent="0" lvl="0" marL="389255"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810" name="Google Shape;1810;p96"/>
          <p:cNvSpPr txBox="1"/>
          <p:nvPr/>
        </p:nvSpPr>
        <p:spPr>
          <a:xfrm>
            <a:off x="7811375" y="4483608"/>
            <a:ext cx="316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True</a:t>
            </a:r>
            <a:endParaRPr b="0" i="0" sz="1100" u="none" cap="none" strike="noStrike">
              <a:solidFill>
                <a:schemeClr val="dk1"/>
              </a:solidFill>
              <a:latin typeface="Tahoma"/>
              <a:ea typeface="Tahoma"/>
              <a:cs typeface="Tahoma"/>
              <a:sym typeface="Tahoma"/>
            </a:endParaRPr>
          </a:p>
        </p:txBody>
      </p:sp>
      <p:sp>
        <p:nvSpPr>
          <p:cNvPr id="1811" name="Google Shape;1811;p96"/>
          <p:cNvSpPr txBox="1"/>
          <p:nvPr/>
        </p:nvSpPr>
        <p:spPr>
          <a:xfrm>
            <a:off x="8891523" y="3843528"/>
            <a:ext cx="34798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False</a:t>
            </a:r>
            <a:endParaRPr b="0" i="0" sz="1100" u="none" cap="none" strike="noStrike">
              <a:solidFill>
                <a:schemeClr val="dk1"/>
              </a:solidFill>
              <a:latin typeface="Tahoma"/>
              <a:ea typeface="Tahoma"/>
              <a:cs typeface="Tahoma"/>
              <a:sym typeface="Tahoma"/>
            </a:endParaRPr>
          </a:p>
        </p:txBody>
      </p:sp>
      <p:sp>
        <p:nvSpPr>
          <p:cNvPr id="1812" name="Google Shape;1812;p96"/>
          <p:cNvSpPr txBox="1"/>
          <p:nvPr/>
        </p:nvSpPr>
        <p:spPr>
          <a:xfrm>
            <a:off x="7618653" y="5928452"/>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8250">
            <a:spAutoFit/>
          </a:bodyPr>
          <a:lstStyle/>
          <a:p>
            <a:pPr indent="0" lvl="0" marL="213359"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Rest of code</a:t>
            </a:r>
            <a:endParaRPr b="0" i="0" sz="1100" u="none" cap="none" strike="noStrike">
              <a:solidFill>
                <a:schemeClr val="dk1"/>
              </a:solidFill>
              <a:latin typeface="Tahoma"/>
              <a:ea typeface="Tahoma"/>
              <a:cs typeface="Tahoma"/>
              <a:sym typeface="Tahoma"/>
            </a:endParaRPr>
          </a:p>
        </p:txBody>
      </p:sp>
      <p:sp>
        <p:nvSpPr>
          <p:cNvPr id="1813" name="Google Shape;1813;p96"/>
          <p:cNvSpPr txBox="1"/>
          <p:nvPr/>
        </p:nvSpPr>
        <p:spPr>
          <a:xfrm>
            <a:off x="7914893" y="3843528"/>
            <a:ext cx="601980" cy="358140"/>
          </a:xfrm>
          <a:prstGeom prst="rect">
            <a:avLst/>
          </a:prstGeom>
          <a:noFill/>
          <a:ln>
            <a:noFill/>
          </a:ln>
        </p:spPr>
        <p:txBody>
          <a:bodyPr anchorCtr="0" anchor="t" bIns="0" lIns="0" spcFirstLastPara="1" rIns="0" wrap="square" tIns="12700">
            <a:spAutoFit/>
          </a:bodyPr>
          <a:lstStyle/>
          <a:p>
            <a:pPr indent="0" lvl="0" marL="0" marR="0" rtl="0" algn="ctr">
              <a:lnSpc>
                <a:spcPct val="11909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a:t>
            </a:r>
            <a:endParaRPr b="0" i="0" sz="1100" u="none" cap="none" strike="noStrike">
              <a:solidFill>
                <a:schemeClr val="dk1"/>
              </a:solidFill>
              <a:latin typeface="Tahoma"/>
              <a:ea typeface="Tahoma"/>
              <a:cs typeface="Tahoma"/>
              <a:sym typeface="Tahoma"/>
            </a:endParaRPr>
          </a:p>
          <a:p>
            <a:pPr indent="0" lvl="0" marL="0" marR="0" rtl="0" algn="ctr">
              <a:lnSpc>
                <a:spcPct val="11909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condition</a:t>
            </a:r>
            <a:endParaRPr b="0" i="0" sz="1100" u="none" cap="none" strike="noStrike">
              <a:solidFill>
                <a:schemeClr val="dk1"/>
              </a:solidFill>
              <a:latin typeface="Tahoma"/>
              <a:ea typeface="Tahoma"/>
              <a:cs typeface="Tahoma"/>
              <a:sym typeface="Tahoma"/>
            </a:endParaRPr>
          </a:p>
        </p:txBody>
      </p:sp>
      <p:sp>
        <p:nvSpPr>
          <p:cNvPr id="1814" name="Google Shape;1814;p96"/>
          <p:cNvSpPr txBox="1"/>
          <p:nvPr/>
        </p:nvSpPr>
        <p:spPr>
          <a:xfrm>
            <a:off x="9071508" y="5240934"/>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30175">
            <a:spAutoFit/>
          </a:bodyPr>
          <a:lstStyle/>
          <a:p>
            <a:pPr indent="0" lvl="0" marL="33401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elif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grpSp>
        <p:nvGrpSpPr>
          <p:cNvPr id="1815" name="Google Shape;1815;p96"/>
          <p:cNvGrpSpPr/>
          <p:nvPr/>
        </p:nvGrpSpPr>
        <p:grpSpPr>
          <a:xfrm>
            <a:off x="8816923" y="4061599"/>
            <a:ext cx="1457897" cy="882968"/>
            <a:chOff x="8816923" y="4061599"/>
            <a:chExt cx="1457897" cy="882968"/>
          </a:xfrm>
        </p:grpSpPr>
        <p:sp>
          <p:nvSpPr>
            <p:cNvPr id="1816" name="Google Shape;1816;p96"/>
            <p:cNvSpPr/>
            <p:nvPr/>
          </p:nvSpPr>
          <p:spPr>
            <a:xfrm>
              <a:off x="8816923" y="4061599"/>
              <a:ext cx="898525" cy="179070"/>
            </a:xfrm>
            <a:custGeom>
              <a:rect b="b" l="l" r="r" t="t"/>
              <a:pathLst>
                <a:path extrusionOk="0" h="179070" w="898525">
                  <a:moveTo>
                    <a:pt x="850595" y="102336"/>
                  </a:moveTo>
                  <a:lnTo>
                    <a:pt x="822020" y="102336"/>
                  </a:lnTo>
                  <a:lnTo>
                    <a:pt x="860120" y="178536"/>
                  </a:lnTo>
                  <a:lnTo>
                    <a:pt x="891870" y="115036"/>
                  </a:lnTo>
                  <a:lnTo>
                    <a:pt x="850595" y="115036"/>
                  </a:lnTo>
                  <a:lnTo>
                    <a:pt x="850595" y="102336"/>
                  </a:lnTo>
                  <a:close/>
                </a:path>
                <a:path extrusionOk="0" h="179070" w="898525">
                  <a:moveTo>
                    <a:pt x="850595" y="9524"/>
                  </a:moveTo>
                  <a:lnTo>
                    <a:pt x="850595" y="115036"/>
                  </a:lnTo>
                  <a:lnTo>
                    <a:pt x="869645" y="115036"/>
                  </a:lnTo>
                  <a:lnTo>
                    <a:pt x="869645" y="19049"/>
                  </a:lnTo>
                  <a:lnTo>
                    <a:pt x="860120" y="19049"/>
                  </a:lnTo>
                  <a:lnTo>
                    <a:pt x="850595" y="9524"/>
                  </a:lnTo>
                  <a:close/>
                </a:path>
                <a:path extrusionOk="0" h="179070" w="898525">
                  <a:moveTo>
                    <a:pt x="898220" y="102336"/>
                  </a:moveTo>
                  <a:lnTo>
                    <a:pt x="869645" y="102336"/>
                  </a:lnTo>
                  <a:lnTo>
                    <a:pt x="869645" y="115036"/>
                  </a:lnTo>
                  <a:lnTo>
                    <a:pt x="891870" y="115036"/>
                  </a:lnTo>
                  <a:lnTo>
                    <a:pt x="898220" y="102336"/>
                  </a:lnTo>
                  <a:close/>
                </a:path>
                <a:path extrusionOk="0" h="179070" w="898525">
                  <a:moveTo>
                    <a:pt x="865377" y="0"/>
                  </a:moveTo>
                  <a:lnTo>
                    <a:pt x="0" y="0"/>
                  </a:lnTo>
                  <a:lnTo>
                    <a:pt x="0" y="19049"/>
                  </a:lnTo>
                  <a:lnTo>
                    <a:pt x="850595" y="19049"/>
                  </a:lnTo>
                  <a:lnTo>
                    <a:pt x="850595" y="9524"/>
                  </a:lnTo>
                  <a:lnTo>
                    <a:pt x="869645" y="9524"/>
                  </a:lnTo>
                  <a:lnTo>
                    <a:pt x="869645" y="4267"/>
                  </a:lnTo>
                  <a:lnTo>
                    <a:pt x="865377" y="0"/>
                  </a:lnTo>
                  <a:close/>
                </a:path>
                <a:path extrusionOk="0" h="179070" w="898525">
                  <a:moveTo>
                    <a:pt x="869645" y="9524"/>
                  </a:moveTo>
                  <a:lnTo>
                    <a:pt x="850595" y="9524"/>
                  </a:lnTo>
                  <a:lnTo>
                    <a:pt x="860120" y="19049"/>
                  </a:lnTo>
                  <a:lnTo>
                    <a:pt x="869645" y="19049"/>
                  </a:lnTo>
                  <a:lnTo>
                    <a:pt x="869645" y="9524"/>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7" name="Google Shape;1817;p96"/>
            <p:cNvSpPr/>
            <p:nvPr/>
          </p:nvSpPr>
          <p:spPr>
            <a:xfrm>
              <a:off x="9076575" y="4240987"/>
              <a:ext cx="1198245" cy="703580"/>
            </a:xfrm>
            <a:custGeom>
              <a:rect b="b" l="l" r="r" t="t"/>
              <a:pathLst>
                <a:path extrusionOk="0" h="703579" w="1198245">
                  <a:moveTo>
                    <a:pt x="598931" y="0"/>
                  </a:moveTo>
                  <a:lnTo>
                    <a:pt x="0" y="351612"/>
                  </a:lnTo>
                  <a:lnTo>
                    <a:pt x="598931" y="703211"/>
                  </a:lnTo>
                  <a:lnTo>
                    <a:pt x="1197863" y="351612"/>
                  </a:lnTo>
                  <a:lnTo>
                    <a:pt x="598931"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8" name="Google Shape;1818;p96"/>
            <p:cNvSpPr/>
            <p:nvPr/>
          </p:nvSpPr>
          <p:spPr>
            <a:xfrm>
              <a:off x="9076575" y="4240987"/>
              <a:ext cx="1198245" cy="703580"/>
            </a:xfrm>
            <a:custGeom>
              <a:rect b="b" l="l" r="r" t="t"/>
              <a:pathLst>
                <a:path extrusionOk="0" h="703579" w="1198245">
                  <a:moveTo>
                    <a:pt x="0" y="351602"/>
                  </a:moveTo>
                  <a:lnTo>
                    <a:pt x="598932" y="0"/>
                  </a:lnTo>
                  <a:lnTo>
                    <a:pt x="1197860" y="351602"/>
                  </a:lnTo>
                  <a:lnTo>
                    <a:pt x="598932" y="703205"/>
                  </a:lnTo>
                  <a:lnTo>
                    <a:pt x="0" y="351602"/>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19" name="Google Shape;1819;p96"/>
          <p:cNvSpPr/>
          <p:nvPr/>
        </p:nvSpPr>
        <p:spPr>
          <a:xfrm>
            <a:off x="8826436" y="5675531"/>
            <a:ext cx="862330" cy="513080"/>
          </a:xfrm>
          <a:custGeom>
            <a:rect b="b" l="l" r="r" t="t"/>
            <a:pathLst>
              <a:path extrusionOk="0" h="513079" w="862329">
                <a:moveTo>
                  <a:pt x="76200" y="436521"/>
                </a:moveTo>
                <a:lnTo>
                  <a:pt x="0" y="474621"/>
                </a:lnTo>
                <a:lnTo>
                  <a:pt x="76200" y="512721"/>
                </a:lnTo>
                <a:lnTo>
                  <a:pt x="76200" y="484146"/>
                </a:lnTo>
                <a:lnTo>
                  <a:pt x="63500" y="484146"/>
                </a:lnTo>
                <a:lnTo>
                  <a:pt x="63500" y="465096"/>
                </a:lnTo>
                <a:lnTo>
                  <a:pt x="76200" y="465096"/>
                </a:lnTo>
                <a:lnTo>
                  <a:pt x="76200" y="436521"/>
                </a:lnTo>
                <a:close/>
              </a:path>
              <a:path extrusionOk="0" h="513079" w="862329">
                <a:moveTo>
                  <a:pt x="76200" y="465096"/>
                </a:moveTo>
                <a:lnTo>
                  <a:pt x="63500" y="465096"/>
                </a:lnTo>
                <a:lnTo>
                  <a:pt x="63500" y="484146"/>
                </a:lnTo>
                <a:lnTo>
                  <a:pt x="76200" y="484146"/>
                </a:lnTo>
                <a:lnTo>
                  <a:pt x="76200" y="465096"/>
                </a:lnTo>
                <a:close/>
              </a:path>
              <a:path extrusionOk="0" h="513079" w="862329">
                <a:moveTo>
                  <a:pt x="843038" y="465096"/>
                </a:moveTo>
                <a:lnTo>
                  <a:pt x="76200" y="465096"/>
                </a:lnTo>
                <a:lnTo>
                  <a:pt x="76200" y="484146"/>
                </a:lnTo>
                <a:lnTo>
                  <a:pt x="857821" y="484146"/>
                </a:lnTo>
                <a:lnTo>
                  <a:pt x="862088" y="479882"/>
                </a:lnTo>
                <a:lnTo>
                  <a:pt x="862088" y="474621"/>
                </a:lnTo>
                <a:lnTo>
                  <a:pt x="843038" y="474621"/>
                </a:lnTo>
                <a:lnTo>
                  <a:pt x="843038" y="465096"/>
                </a:lnTo>
                <a:close/>
              </a:path>
              <a:path extrusionOk="0" h="513079" w="862329">
                <a:moveTo>
                  <a:pt x="862088" y="0"/>
                </a:moveTo>
                <a:lnTo>
                  <a:pt x="843038" y="0"/>
                </a:lnTo>
                <a:lnTo>
                  <a:pt x="843038" y="474621"/>
                </a:lnTo>
                <a:lnTo>
                  <a:pt x="852563" y="465096"/>
                </a:lnTo>
                <a:lnTo>
                  <a:pt x="862088" y="465096"/>
                </a:lnTo>
                <a:lnTo>
                  <a:pt x="862088" y="0"/>
                </a:lnTo>
                <a:close/>
              </a:path>
              <a:path extrusionOk="0" h="513079" w="862329">
                <a:moveTo>
                  <a:pt x="862088" y="465096"/>
                </a:moveTo>
                <a:lnTo>
                  <a:pt x="852563" y="465096"/>
                </a:lnTo>
                <a:lnTo>
                  <a:pt x="843038" y="474621"/>
                </a:lnTo>
                <a:lnTo>
                  <a:pt x="862088" y="474621"/>
                </a:lnTo>
                <a:lnTo>
                  <a:pt x="862088" y="465096"/>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0" name="Google Shape;1820;p96"/>
          <p:cNvSpPr txBox="1"/>
          <p:nvPr/>
        </p:nvSpPr>
        <p:spPr>
          <a:xfrm>
            <a:off x="9374670" y="4364735"/>
            <a:ext cx="601980" cy="358140"/>
          </a:xfrm>
          <a:prstGeom prst="rect">
            <a:avLst/>
          </a:prstGeom>
          <a:noFill/>
          <a:ln>
            <a:noFill/>
          </a:ln>
        </p:spPr>
        <p:txBody>
          <a:bodyPr anchorCtr="0" anchor="t" bIns="0" lIns="0" spcFirstLastPara="1" rIns="0" wrap="square" tIns="12700">
            <a:spAutoFit/>
          </a:bodyPr>
          <a:lstStyle/>
          <a:p>
            <a:pPr indent="0" lvl="0" marL="0" marR="0" rtl="0" algn="ctr">
              <a:lnSpc>
                <a:spcPct val="11909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elif</a:t>
            </a:r>
            <a:endParaRPr b="0" i="0" sz="1100" u="none" cap="none" strike="noStrike">
              <a:solidFill>
                <a:schemeClr val="dk1"/>
              </a:solidFill>
              <a:latin typeface="Tahoma"/>
              <a:ea typeface="Tahoma"/>
              <a:cs typeface="Tahoma"/>
              <a:sym typeface="Tahoma"/>
            </a:endParaRPr>
          </a:p>
          <a:p>
            <a:pPr indent="0" lvl="0" marL="0" marR="0" rtl="0" algn="ctr">
              <a:lnSpc>
                <a:spcPct val="11909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condition</a:t>
            </a:r>
            <a:endParaRPr b="0" i="0" sz="1100" u="none" cap="none" strike="noStrike">
              <a:solidFill>
                <a:schemeClr val="dk1"/>
              </a:solidFill>
              <a:latin typeface="Tahoma"/>
              <a:ea typeface="Tahoma"/>
              <a:cs typeface="Tahoma"/>
              <a:sym typeface="Tahoma"/>
            </a:endParaRPr>
          </a:p>
        </p:txBody>
      </p:sp>
      <p:sp>
        <p:nvSpPr>
          <p:cNvPr id="1821" name="Google Shape;1821;p96"/>
          <p:cNvSpPr txBox="1"/>
          <p:nvPr/>
        </p:nvSpPr>
        <p:spPr>
          <a:xfrm>
            <a:off x="10529938" y="5240934"/>
            <a:ext cx="119824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30175">
            <a:spAutoFit/>
          </a:bodyPr>
          <a:lstStyle/>
          <a:p>
            <a:pPr indent="0" lvl="0" marL="30861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else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822" name="Google Shape;1822;p96"/>
          <p:cNvSpPr/>
          <p:nvPr/>
        </p:nvSpPr>
        <p:spPr>
          <a:xfrm>
            <a:off x="8826436" y="5662636"/>
            <a:ext cx="2324735" cy="525780"/>
          </a:xfrm>
          <a:custGeom>
            <a:rect b="b" l="l" r="r" t="t"/>
            <a:pathLst>
              <a:path extrusionOk="0" h="525779" w="2324734">
                <a:moveTo>
                  <a:pt x="76200" y="449418"/>
                </a:moveTo>
                <a:lnTo>
                  <a:pt x="0" y="487518"/>
                </a:lnTo>
                <a:lnTo>
                  <a:pt x="76200" y="525618"/>
                </a:lnTo>
                <a:lnTo>
                  <a:pt x="76200" y="497043"/>
                </a:lnTo>
                <a:lnTo>
                  <a:pt x="63500" y="497043"/>
                </a:lnTo>
                <a:lnTo>
                  <a:pt x="63500" y="477993"/>
                </a:lnTo>
                <a:lnTo>
                  <a:pt x="76200" y="477993"/>
                </a:lnTo>
                <a:lnTo>
                  <a:pt x="76200" y="449418"/>
                </a:lnTo>
                <a:close/>
              </a:path>
              <a:path extrusionOk="0" h="525779" w="2324734">
                <a:moveTo>
                  <a:pt x="76200" y="477993"/>
                </a:moveTo>
                <a:lnTo>
                  <a:pt x="63500" y="477993"/>
                </a:lnTo>
                <a:lnTo>
                  <a:pt x="63500" y="497043"/>
                </a:lnTo>
                <a:lnTo>
                  <a:pt x="76200" y="497043"/>
                </a:lnTo>
                <a:lnTo>
                  <a:pt x="76200" y="477993"/>
                </a:lnTo>
                <a:close/>
              </a:path>
              <a:path extrusionOk="0" h="525779" w="2324734">
                <a:moveTo>
                  <a:pt x="2305469" y="477993"/>
                </a:moveTo>
                <a:lnTo>
                  <a:pt x="76200" y="477993"/>
                </a:lnTo>
                <a:lnTo>
                  <a:pt x="76200" y="497043"/>
                </a:lnTo>
                <a:lnTo>
                  <a:pt x="2320264" y="497043"/>
                </a:lnTo>
                <a:lnTo>
                  <a:pt x="2324519" y="492779"/>
                </a:lnTo>
                <a:lnTo>
                  <a:pt x="2324519" y="487518"/>
                </a:lnTo>
                <a:lnTo>
                  <a:pt x="2305469" y="487518"/>
                </a:lnTo>
                <a:lnTo>
                  <a:pt x="2305469" y="477993"/>
                </a:lnTo>
                <a:close/>
              </a:path>
              <a:path extrusionOk="0" h="525779" w="2324734">
                <a:moveTo>
                  <a:pt x="2324519" y="0"/>
                </a:moveTo>
                <a:lnTo>
                  <a:pt x="2305469" y="0"/>
                </a:lnTo>
                <a:lnTo>
                  <a:pt x="2305469" y="487518"/>
                </a:lnTo>
                <a:lnTo>
                  <a:pt x="2314994" y="477993"/>
                </a:lnTo>
                <a:lnTo>
                  <a:pt x="2324519" y="477993"/>
                </a:lnTo>
                <a:lnTo>
                  <a:pt x="2324519" y="0"/>
                </a:lnTo>
                <a:close/>
              </a:path>
              <a:path extrusionOk="0" h="525779" w="2324734">
                <a:moveTo>
                  <a:pt x="2324519" y="477993"/>
                </a:moveTo>
                <a:lnTo>
                  <a:pt x="2314994" y="477993"/>
                </a:lnTo>
                <a:lnTo>
                  <a:pt x="2305469" y="487518"/>
                </a:lnTo>
                <a:lnTo>
                  <a:pt x="2324519" y="487518"/>
                </a:lnTo>
                <a:lnTo>
                  <a:pt x="2324519" y="477993"/>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3" name="Google Shape;1823;p96"/>
          <p:cNvSpPr/>
          <p:nvPr/>
        </p:nvSpPr>
        <p:spPr>
          <a:xfrm>
            <a:off x="9638944" y="4583074"/>
            <a:ext cx="1541145" cy="650240"/>
          </a:xfrm>
          <a:custGeom>
            <a:rect b="b" l="l" r="r" t="t"/>
            <a:pathLst>
              <a:path extrusionOk="0" h="650239" w="1541145">
                <a:moveTo>
                  <a:pt x="76200" y="573493"/>
                </a:moveTo>
                <a:lnTo>
                  <a:pt x="47625" y="573493"/>
                </a:lnTo>
                <a:lnTo>
                  <a:pt x="47625" y="361124"/>
                </a:lnTo>
                <a:lnTo>
                  <a:pt x="28575" y="361124"/>
                </a:lnTo>
                <a:lnTo>
                  <a:pt x="28575" y="573493"/>
                </a:lnTo>
                <a:lnTo>
                  <a:pt x="0" y="573493"/>
                </a:lnTo>
                <a:lnTo>
                  <a:pt x="38100" y="649693"/>
                </a:lnTo>
                <a:lnTo>
                  <a:pt x="69850" y="586193"/>
                </a:lnTo>
                <a:lnTo>
                  <a:pt x="76200" y="573493"/>
                </a:lnTo>
                <a:close/>
              </a:path>
              <a:path extrusionOk="0" h="650239" w="1541145">
                <a:moveTo>
                  <a:pt x="1540586" y="573493"/>
                </a:moveTo>
                <a:lnTo>
                  <a:pt x="1512011" y="573493"/>
                </a:lnTo>
                <a:lnTo>
                  <a:pt x="1512011" y="19050"/>
                </a:lnTo>
                <a:lnTo>
                  <a:pt x="1512011" y="9525"/>
                </a:lnTo>
                <a:lnTo>
                  <a:pt x="1512011" y="4254"/>
                </a:lnTo>
                <a:lnTo>
                  <a:pt x="1507756" y="0"/>
                </a:lnTo>
                <a:lnTo>
                  <a:pt x="627494" y="0"/>
                </a:lnTo>
                <a:lnTo>
                  <a:pt x="627494" y="19050"/>
                </a:lnTo>
                <a:lnTo>
                  <a:pt x="1492961" y="19050"/>
                </a:lnTo>
                <a:lnTo>
                  <a:pt x="1492961" y="573493"/>
                </a:lnTo>
                <a:lnTo>
                  <a:pt x="1464386" y="573493"/>
                </a:lnTo>
                <a:lnTo>
                  <a:pt x="1502486" y="649693"/>
                </a:lnTo>
                <a:lnTo>
                  <a:pt x="1534236" y="586193"/>
                </a:lnTo>
                <a:lnTo>
                  <a:pt x="1540586" y="573493"/>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4" name="Google Shape;1824;p96"/>
          <p:cNvSpPr txBox="1"/>
          <p:nvPr/>
        </p:nvSpPr>
        <p:spPr>
          <a:xfrm>
            <a:off x="9276613" y="4949952"/>
            <a:ext cx="316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True</a:t>
            </a:r>
            <a:endParaRPr b="0" i="0" sz="1100" u="none" cap="none" strike="noStrike">
              <a:solidFill>
                <a:schemeClr val="dk1"/>
              </a:solidFill>
              <a:latin typeface="Tahoma"/>
              <a:ea typeface="Tahoma"/>
              <a:cs typeface="Tahoma"/>
              <a:sym typeface="Tahoma"/>
            </a:endParaRPr>
          </a:p>
        </p:txBody>
      </p:sp>
      <p:sp>
        <p:nvSpPr>
          <p:cNvPr id="1825" name="Google Shape;1825;p96"/>
          <p:cNvSpPr txBox="1"/>
          <p:nvPr/>
        </p:nvSpPr>
        <p:spPr>
          <a:xfrm>
            <a:off x="10345178" y="4358640"/>
            <a:ext cx="34798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False</a:t>
            </a:r>
            <a:endParaRPr b="0" i="0" sz="1100" u="none" cap="none" strike="noStrike">
              <a:solidFill>
                <a:schemeClr val="dk1"/>
              </a:solidFill>
              <a:latin typeface="Tahoma"/>
              <a:ea typeface="Tahoma"/>
              <a:cs typeface="Tahoma"/>
              <a:sym typeface="Tahoma"/>
            </a:endParaRPr>
          </a:p>
        </p:txBody>
      </p:sp>
      <p:grpSp>
        <p:nvGrpSpPr>
          <p:cNvPr id="1826" name="Google Shape;1826;p96"/>
          <p:cNvGrpSpPr/>
          <p:nvPr/>
        </p:nvGrpSpPr>
        <p:grpSpPr>
          <a:xfrm>
            <a:off x="2581084" y="3304070"/>
            <a:ext cx="4581702" cy="2041867"/>
            <a:chOff x="2581084" y="3304070"/>
            <a:chExt cx="4581702" cy="2041867"/>
          </a:xfrm>
        </p:grpSpPr>
        <p:pic>
          <p:nvPicPr>
            <p:cNvPr id="1827" name="Google Shape;1827;p96"/>
            <p:cNvPicPr preferRelativeResize="0"/>
            <p:nvPr/>
          </p:nvPicPr>
          <p:blipFill rotWithShape="1">
            <a:blip r:embed="rId7">
              <a:alphaModFix/>
            </a:blip>
            <a:srcRect b="0" l="0" r="0" t="0"/>
            <a:stretch/>
          </p:blipFill>
          <p:spPr>
            <a:xfrm>
              <a:off x="2581084" y="3304070"/>
              <a:ext cx="4581702" cy="2041867"/>
            </a:xfrm>
            <a:prstGeom prst="rect">
              <a:avLst/>
            </a:prstGeom>
            <a:noFill/>
            <a:ln>
              <a:noFill/>
            </a:ln>
          </p:spPr>
        </p:pic>
        <p:pic>
          <p:nvPicPr>
            <p:cNvPr id="1828" name="Google Shape;1828;p96"/>
            <p:cNvPicPr preferRelativeResize="0"/>
            <p:nvPr/>
          </p:nvPicPr>
          <p:blipFill rotWithShape="1">
            <a:blip r:embed="rId8">
              <a:alphaModFix/>
            </a:blip>
            <a:srcRect b="0" l="0" r="0" t="0"/>
            <a:stretch/>
          </p:blipFill>
          <p:spPr>
            <a:xfrm>
              <a:off x="3455441" y="4854587"/>
              <a:ext cx="3281146" cy="181876"/>
            </a:xfrm>
            <a:prstGeom prst="rect">
              <a:avLst/>
            </a:prstGeom>
            <a:noFill/>
            <a:ln>
              <a:noFill/>
            </a:ln>
          </p:spPr>
        </p:pic>
        <p:pic>
          <p:nvPicPr>
            <p:cNvPr id="1829" name="Google Shape;1829;p96"/>
            <p:cNvPicPr preferRelativeResize="0"/>
            <p:nvPr/>
          </p:nvPicPr>
          <p:blipFill rotWithShape="1">
            <a:blip r:embed="rId9">
              <a:alphaModFix/>
            </a:blip>
            <a:srcRect b="0" l="0" r="0" t="0"/>
            <a:stretch/>
          </p:blipFill>
          <p:spPr>
            <a:xfrm>
              <a:off x="3455441" y="4527638"/>
              <a:ext cx="3525227" cy="166077"/>
            </a:xfrm>
            <a:prstGeom prst="rect">
              <a:avLst/>
            </a:prstGeom>
            <a:noFill/>
            <a:ln>
              <a:noFill/>
            </a:ln>
          </p:spPr>
        </p:pic>
        <p:pic>
          <p:nvPicPr>
            <p:cNvPr id="1830" name="Google Shape;1830;p96"/>
            <p:cNvPicPr preferRelativeResize="0"/>
            <p:nvPr/>
          </p:nvPicPr>
          <p:blipFill rotWithShape="1">
            <a:blip r:embed="rId10">
              <a:alphaModFix/>
            </a:blip>
            <a:srcRect b="0" l="0" r="0" t="0"/>
            <a:stretch/>
          </p:blipFill>
          <p:spPr>
            <a:xfrm>
              <a:off x="3455441" y="4200702"/>
              <a:ext cx="3057563" cy="166065"/>
            </a:xfrm>
            <a:prstGeom prst="rect">
              <a:avLst/>
            </a:prstGeom>
            <a:noFill/>
            <a:ln>
              <a:noFill/>
            </a:ln>
          </p:spPr>
        </p:pic>
        <p:sp>
          <p:nvSpPr>
            <p:cNvPr id="1831" name="Google Shape;1831;p96"/>
            <p:cNvSpPr/>
            <p:nvPr/>
          </p:nvSpPr>
          <p:spPr>
            <a:xfrm>
              <a:off x="6513004" y="4198099"/>
              <a:ext cx="539115" cy="822325"/>
            </a:xfrm>
            <a:custGeom>
              <a:rect b="b" l="l" r="r" t="t"/>
              <a:pathLst>
                <a:path extrusionOk="0" h="822325" w="539115">
                  <a:moveTo>
                    <a:pt x="535038" y="655650"/>
                  </a:moveTo>
                  <a:lnTo>
                    <a:pt x="223583" y="655650"/>
                  </a:lnTo>
                  <a:lnTo>
                    <a:pt x="223583" y="821728"/>
                  </a:lnTo>
                  <a:lnTo>
                    <a:pt x="535038" y="821728"/>
                  </a:lnTo>
                  <a:lnTo>
                    <a:pt x="535038" y="655650"/>
                  </a:lnTo>
                  <a:close/>
                </a:path>
                <a:path extrusionOk="0" h="822325" w="539115">
                  <a:moveTo>
                    <a:pt x="538505" y="329539"/>
                  </a:moveTo>
                  <a:lnTo>
                    <a:pt x="467664" y="329539"/>
                  </a:lnTo>
                  <a:lnTo>
                    <a:pt x="467664" y="495617"/>
                  </a:lnTo>
                  <a:lnTo>
                    <a:pt x="538505" y="495617"/>
                  </a:lnTo>
                  <a:lnTo>
                    <a:pt x="538505" y="329539"/>
                  </a:lnTo>
                  <a:close/>
                </a:path>
                <a:path extrusionOk="0" h="822325" w="539115">
                  <a:moveTo>
                    <a:pt x="538518" y="0"/>
                  </a:moveTo>
                  <a:lnTo>
                    <a:pt x="0" y="0"/>
                  </a:lnTo>
                  <a:lnTo>
                    <a:pt x="0" y="166065"/>
                  </a:lnTo>
                  <a:lnTo>
                    <a:pt x="538518" y="166065"/>
                  </a:lnTo>
                  <a:lnTo>
                    <a:pt x="538518" y="0"/>
                  </a:lnTo>
                  <a:close/>
                </a:path>
              </a:pathLst>
            </a:custGeom>
            <a:solidFill>
              <a:srgbClr val="F7F8F9"/>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2" name="Google Shape;1832;p96"/>
            <p:cNvSpPr/>
            <p:nvPr/>
          </p:nvSpPr>
          <p:spPr>
            <a:xfrm>
              <a:off x="6032398" y="5114302"/>
              <a:ext cx="948690" cy="166370"/>
            </a:xfrm>
            <a:custGeom>
              <a:rect b="b" l="l" r="r" t="t"/>
              <a:pathLst>
                <a:path extrusionOk="0" h="166370" w="948690">
                  <a:moveTo>
                    <a:pt x="948270" y="0"/>
                  </a:moveTo>
                  <a:lnTo>
                    <a:pt x="0" y="0"/>
                  </a:lnTo>
                  <a:lnTo>
                    <a:pt x="0" y="166077"/>
                  </a:lnTo>
                  <a:lnTo>
                    <a:pt x="948270" y="166077"/>
                  </a:lnTo>
                  <a:lnTo>
                    <a:pt x="94827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33" name="Google Shape;1833;p96"/>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7" name="Shape 1837"/>
        <p:cNvGrpSpPr/>
        <p:nvPr/>
      </p:nvGrpSpPr>
      <p:grpSpPr>
        <a:xfrm>
          <a:off x="0" y="0"/>
          <a:ext cx="0" cy="0"/>
          <a:chOff x="0" y="0"/>
          <a:chExt cx="0" cy="0"/>
        </a:xfrm>
      </p:grpSpPr>
      <p:sp>
        <p:nvSpPr>
          <p:cNvPr id="1838" name="Google Shape;1838;p97"/>
          <p:cNvSpPr txBox="1"/>
          <p:nvPr>
            <p:ph type="title"/>
          </p:nvPr>
        </p:nvSpPr>
        <p:spPr>
          <a:xfrm>
            <a:off x="4006850" y="254509"/>
            <a:ext cx="417893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THE ELIF STATEMENT</a:t>
            </a:r>
            <a:endParaRPr/>
          </a:p>
        </p:txBody>
      </p:sp>
      <p:grpSp>
        <p:nvGrpSpPr>
          <p:cNvPr id="1839" name="Google Shape;1839;p97"/>
          <p:cNvGrpSpPr/>
          <p:nvPr/>
        </p:nvGrpSpPr>
        <p:grpSpPr>
          <a:xfrm>
            <a:off x="215737" y="324764"/>
            <a:ext cx="11760603" cy="1054100"/>
            <a:chOff x="215737" y="324764"/>
            <a:chExt cx="11760603" cy="1054100"/>
          </a:xfrm>
        </p:grpSpPr>
        <p:pic>
          <p:nvPicPr>
            <p:cNvPr id="1840" name="Google Shape;1840;p9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841" name="Google Shape;1841;p9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42" name="Google Shape;1842;p97"/>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843" name="Google Shape;1843;p97"/>
          <p:cNvSpPr txBox="1"/>
          <p:nvPr/>
        </p:nvSpPr>
        <p:spPr>
          <a:xfrm>
            <a:off x="2691498" y="1397508"/>
            <a:ext cx="8914765" cy="939800"/>
          </a:xfrm>
          <a:prstGeom prst="rect">
            <a:avLst/>
          </a:prstGeom>
          <a:noFill/>
          <a:ln>
            <a:noFill/>
          </a:ln>
        </p:spPr>
        <p:txBody>
          <a:bodyPr anchorCtr="0" anchor="t" bIns="0" lIns="0" spcFirstLastPara="1" rIns="0" wrap="square" tIns="12700">
            <a:spAutoFit/>
          </a:bodyPr>
          <a:lstStyle/>
          <a:p>
            <a:pPr indent="0" lvl="0" marL="12700" marR="5080" rtl="0" algn="l">
              <a:lnSpc>
                <a:spcPct val="15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Any number of </a:t>
            </a:r>
            <a:r>
              <a:rPr b="1" i="0" lang="en-US" sz="2000" u="none" cap="none" strike="noStrike">
                <a:solidFill>
                  <a:srgbClr val="404040"/>
                </a:solidFill>
                <a:latin typeface="Tahoma"/>
                <a:ea typeface="Tahoma"/>
                <a:cs typeface="Tahoma"/>
                <a:sym typeface="Tahoma"/>
              </a:rPr>
              <a:t>elif statements </a:t>
            </a:r>
            <a:r>
              <a:rPr b="0" i="0" lang="en-US" sz="2000" u="none" cap="none" strike="noStrike">
                <a:solidFill>
                  <a:srgbClr val="404040"/>
                </a:solidFill>
                <a:latin typeface="Tahoma"/>
                <a:ea typeface="Tahoma"/>
                <a:cs typeface="Tahoma"/>
                <a:sym typeface="Tahoma"/>
              </a:rPr>
              <a:t>can be used between the if and else statements  As more logical statements are added, it’s important to be careful with their order</a:t>
            </a:r>
            <a:endParaRPr b="0" i="0" sz="2000" u="none" cap="none" strike="noStrike">
              <a:solidFill>
                <a:schemeClr val="dk1"/>
              </a:solidFill>
              <a:latin typeface="Tahoma"/>
              <a:ea typeface="Tahoma"/>
              <a:cs typeface="Tahoma"/>
              <a:sym typeface="Tahoma"/>
            </a:endParaRPr>
          </a:p>
        </p:txBody>
      </p:sp>
      <p:sp>
        <p:nvSpPr>
          <p:cNvPr id="1844" name="Google Shape;1844;p97"/>
          <p:cNvSpPr txBox="1"/>
          <p:nvPr/>
        </p:nvSpPr>
        <p:spPr>
          <a:xfrm>
            <a:off x="2691510" y="2743881"/>
            <a:ext cx="2331720" cy="250825"/>
          </a:xfrm>
          <a:prstGeom prst="rect">
            <a:avLst/>
          </a:prstGeom>
          <a:noFill/>
          <a:ln>
            <a:noFill/>
          </a:ln>
        </p:spPr>
        <p:txBody>
          <a:bodyPr anchorCtr="0" anchor="t" bIns="0" lIns="0" spcFirstLastPara="1" rIns="0" wrap="square" tIns="15875">
            <a:spAutoFit/>
          </a:bodyPr>
          <a:lstStyle/>
          <a:p>
            <a:pPr indent="0" lvl="0" marL="12700" marR="0" rtl="0" algn="l">
              <a:lnSpc>
                <a:spcPct val="100000"/>
              </a:lnSpc>
              <a:spcBef>
                <a:spcPts val="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Will the elifs below ever run?</a:t>
            </a:r>
            <a:endParaRPr b="0" i="0" sz="1450" u="none" cap="none" strike="noStrike">
              <a:solidFill>
                <a:schemeClr val="dk1"/>
              </a:solidFill>
              <a:latin typeface="Trebuchet MS"/>
              <a:ea typeface="Trebuchet MS"/>
              <a:cs typeface="Trebuchet MS"/>
              <a:sym typeface="Trebuchet MS"/>
            </a:endParaRPr>
          </a:p>
        </p:txBody>
      </p:sp>
      <p:sp>
        <p:nvSpPr>
          <p:cNvPr id="1845" name="Google Shape;1845;p97"/>
          <p:cNvSpPr txBox="1"/>
          <p:nvPr/>
        </p:nvSpPr>
        <p:spPr>
          <a:xfrm>
            <a:off x="8305672" y="3182187"/>
            <a:ext cx="2372360" cy="1207770"/>
          </a:xfrm>
          <a:prstGeom prst="rect">
            <a:avLst/>
          </a:prstGeom>
          <a:noFill/>
          <a:ln>
            <a:noFill/>
          </a:ln>
        </p:spPr>
        <p:txBody>
          <a:bodyPr anchorCtr="0" anchor="t" bIns="0" lIns="0" spcFirstLastPara="1" rIns="0" wrap="square" tIns="15225">
            <a:spAutoFit/>
          </a:bodyPr>
          <a:lstStyle/>
          <a:p>
            <a:pPr indent="0" lvl="0" marL="12700" marR="5080" rtl="0" algn="l">
              <a:lnSpc>
                <a:spcPct val="99700"/>
              </a:lnSpc>
              <a:spcBef>
                <a:spcPts val="0"/>
              </a:spcBef>
              <a:spcAft>
                <a:spcPts val="0"/>
              </a:spcAft>
              <a:buClr>
                <a:srgbClr val="000000"/>
              </a:buClr>
              <a:buSzPts val="1250"/>
              <a:buFont typeface="Arial"/>
              <a:buNone/>
            </a:pPr>
            <a:r>
              <a:rPr b="1" i="1" lang="en-US" sz="1250" u="none" cap="none" strike="noStrike">
                <a:solidFill>
                  <a:srgbClr val="404040"/>
                </a:solidFill>
                <a:latin typeface="Trebuchet MS"/>
                <a:ea typeface="Trebuchet MS"/>
                <a:cs typeface="Trebuchet MS"/>
                <a:sym typeface="Trebuchet MS"/>
              </a:rPr>
              <a:t>No</a:t>
            </a:r>
            <a:r>
              <a:rPr b="0" i="1" lang="en-US" sz="1200" u="none" cap="none" strike="noStrike">
                <a:solidFill>
                  <a:srgbClr val="404040"/>
                </a:solidFill>
                <a:latin typeface="Trebuchet MS"/>
                <a:ea typeface="Trebuchet MS"/>
                <a:cs typeface="Trebuchet MS"/>
                <a:sym typeface="Trebuchet MS"/>
              </a:rPr>
              <a:t>, because any value that is true for  them will also be true for the if  statement above them</a:t>
            </a:r>
            <a:endParaRPr b="0" i="0" sz="1200" u="none" cap="none" strike="noStrike">
              <a:solidFill>
                <a:schemeClr val="dk1"/>
              </a:solidFill>
              <a:latin typeface="Trebuchet MS"/>
              <a:ea typeface="Trebuchet MS"/>
              <a:cs typeface="Trebuchet MS"/>
              <a:sym typeface="Trebuchet MS"/>
            </a:endParaRPr>
          </a:p>
          <a:p>
            <a:pPr indent="0" lvl="0" marL="12700" marR="214629" rtl="0" algn="l">
              <a:lnSpc>
                <a:spcPct val="100800"/>
              </a:lnSpc>
              <a:spcBef>
                <a:spcPts val="56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Either put the most restrictive  conditions first, or be more explicit  with your logic</a:t>
            </a:r>
            <a:endParaRPr b="0" i="0" sz="1200" u="none" cap="none" strike="noStrike">
              <a:solidFill>
                <a:schemeClr val="dk1"/>
              </a:solidFill>
              <a:latin typeface="Trebuchet MS"/>
              <a:ea typeface="Trebuchet MS"/>
              <a:cs typeface="Trebuchet MS"/>
              <a:sym typeface="Trebuchet MS"/>
            </a:endParaRPr>
          </a:p>
        </p:txBody>
      </p:sp>
      <p:sp>
        <p:nvSpPr>
          <p:cNvPr id="1846" name="Google Shape;1846;p97"/>
          <p:cNvSpPr/>
          <p:nvPr/>
        </p:nvSpPr>
        <p:spPr>
          <a:xfrm>
            <a:off x="8137105" y="3072142"/>
            <a:ext cx="90170" cy="2178050"/>
          </a:xfrm>
          <a:custGeom>
            <a:rect b="b" l="l" r="r" t="t"/>
            <a:pathLst>
              <a:path extrusionOk="0" h="2178050" w="90170">
                <a:moveTo>
                  <a:pt x="0" y="0"/>
                </a:moveTo>
                <a:lnTo>
                  <a:pt x="17481" y="2936"/>
                </a:lnTo>
                <a:lnTo>
                  <a:pt x="31756" y="10943"/>
                </a:lnTo>
                <a:lnTo>
                  <a:pt x="41380" y="22819"/>
                </a:lnTo>
                <a:lnTo>
                  <a:pt x="44910" y="37363"/>
                </a:lnTo>
                <a:lnTo>
                  <a:pt x="44910" y="308010"/>
                </a:lnTo>
                <a:lnTo>
                  <a:pt x="48439" y="322553"/>
                </a:lnTo>
                <a:lnTo>
                  <a:pt x="58063" y="334429"/>
                </a:lnTo>
                <a:lnTo>
                  <a:pt x="72339" y="342437"/>
                </a:lnTo>
                <a:lnTo>
                  <a:pt x="89820" y="345373"/>
                </a:lnTo>
                <a:lnTo>
                  <a:pt x="72339" y="348309"/>
                </a:lnTo>
                <a:lnTo>
                  <a:pt x="58063" y="356316"/>
                </a:lnTo>
                <a:lnTo>
                  <a:pt x="48439" y="368193"/>
                </a:lnTo>
                <a:lnTo>
                  <a:pt x="44910" y="382737"/>
                </a:lnTo>
                <a:lnTo>
                  <a:pt x="44910" y="2140141"/>
                </a:lnTo>
                <a:lnTo>
                  <a:pt x="41380" y="2154682"/>
                </a:lnTo>
                <a:lnTo>
                  <a:pt x="31756" y="2166557"/>
                </a:lnTo>
                <a:lnTo>
                  <a:pt x="17481" y="2174564"/>
                </a:lnTo>
                <a:lnTo>
                  <a:pt x="0" y="217750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47" name="Google Shape;1847;p97"/>
          <p:cNvPicPr preferRelativeResize="0"/>
          <p:nvPr/>
        </p:nvPicPr>
        <p:blipFill rotWithShape="1">
          <a:blip r:embed="rId5">
            <a:alphaModFix/>
          </a:blip>
          <a:srcRect b="0" l="0" r="0" t="0"/>
          <a:stretch/>
        </p:blipFill>
        <p:spPr>
          <a:xfrm>
            <a:off x="2612770" y="3029635"/>
            <a:ext cx="5434896" cy="2382151"/>
          </a:xfrm>
          <a:prstGeom prst="rect">
            <a:avLst/>
          </a:prstGeom>
          <a:noFill/>
          <a:ln>
            <a:noFill/>
          </a:ln>
        </p:spPr>
      </p:pic>
      <p:sp>
        <p:nvSpPr>
          <p:cNvPr id="1848" name="Google Shape;1848;p97"/>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2" name="Shape 1852"/>
        <p:cNvGrpSpPr/>
        <p:nvPr/>
      </p:nvGrpSpPr>
      <p:grpSpPr>
        <a:xfrm>
          <a:off x="0" y="0"/>
          <a:ext cx="0" cy="0"/>
          <a:chOff x="0" y="0"/>
          <a:chExt cx="0" cy="0"/>
        </a:xfrm>
      </p:grpSpPr>
      <p:sp>
        <p:nvSpPr>
          <p:cNvPr id="1853" name="Google Shape;1853;p98"/>
          <p:cNvSpPr txBox="1"/>
          <p:nvPr>
            <p:ph type="title"/>
          </p:nvPr>
        </p:nvSpPr>
        <p:spPr>
          <a:xfrm>
            <a:off x="3735387" y="254509"/>
            <a:ext cx="47212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NESTED IF STATEMENTS</a:t>
            </a:r>
            <a:endParaRPr/>
          </a:p>
        </p:txBody>
      </p:sp>
      <p:grpSp>
        <p:nvGrpSpPr>
          <p:cNvPr id="1854" name="Google Shape;1854;p98"/>
          <p:cNvGrpSpPr/>
          <p:nvPr/>
        </p:nvGrpSpPr>
        <p:grpSpPr>
          <a:xfrm>
            <a:off x="215737" y="324764"/>
            <a:ext cx="11760603" cy="1054100"/>
            <a:chOff x="215737" y="324764"/>
            <a:chExt cx="11760603" cy="1054100"/>
          </a:xfrm>
        </p:grpSpPr>
        <p:pic>
          <p:nvPicPr>
            <p:cNvPr id="1855" name="Google Shape;1855;p98"/>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856" name="Google Shape;1856;p9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857" name="Google Shape;1857;p98"/>
            <p:cNvPicPr preferRelativeResize="0"/>
            <p:nvPr/>
          </p:nvPicPr>
          <p:blipFill rotWithShape="1">
            <a:blip r:embed="rId4">
              <a:alphaModFix/>
            </a:blip>
            <a:srcRect b="0" l="0" r="0" t="0"/>
            <a:stretch/>
          </p:blipFill>
          <p:spPr>
            <a:xfrm>
              <a:off x="775243" y="496151"/>
              <a:ext cx="597226" cy="644372"/>
            </a:xfrm>
            <a:prstGeom prst="rect">
              <a:avLst/>
            </a:prstGeom>
            <a:noFill/>
            <a:ln>
              <a:noFill/>
            </a:ln>
          </p:spPr>
        </p:pic>
      </p:grpSp>
      <p:sp>
        <p:nvSpPr>
          <p:cNvPr id="1858" name="Google Shape;1858;p98"/>
          <p:cNvSpPr txBox="1"/>
          <p:nvPr/>
        </p:nvSpPr>
        <p:spPr>
          <a:xfrm>
            <a:off x="2691498" y="1549908"/>
            <a:ext cx="804672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Nested if statements </a:t>
            </a:r>
            <a:r>
              <a:rPr b="0" i="0" lang="en-US" sz="2000" u="none" cap="none" strike="noStrike">
                <a:solidFill>
                  <a:srgbClr val="404040"/>
                </a:solidFill>
                <a:latin typeface="Tahoma"/>
                <a:ea typeface="Tahoma"/>
                <a:cs typeface="Tahoma"/>
                <a:sym typeface="Tahoma"/>
              </a:rPr>
              <a:t>let you specify additional criteria to evaluate after a  logical condition in an if statement is met</a:t>
            </a:r>
            <a:endParaRPr b="0" i="0" sz="2000" u="none" cap="none" strike="noStrike">
              <a:solidFill>
                <a:schemeClr val="dk1"/>
              </a:solidFill>
              <a:latin typeface="Tahoma"/>
              <a:ea typeface="Tahoma"/>
              <a:cs typeface="Tahoma"/>
              <a:sym typeface="Tahoma"/>
            </a:endParaRPr>
          </a:p>
        </p:txBody>
      </p:sp>
      <p:sp>
        <p:nvSpPr>
          <p:cNvPr id="1859" name="Google Shape;1859;p98"/>
          <p:cNvSpPr txBox="1"/>
          <p:nvPr/>
        </p:nvSpPr>
        <p:spPr>
          <a:xfrm>
            <a:off x="2691500" y="2679700"/>
            <a:ext cx="12327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860" name="Google Shape;1860;p98"/>
          <p:cNvSpPr/>
          <p:nvPr/>
        </p:nvSpPr>
        <p:spPr>
          <a:xfrm>
            <a:off x="3782745" y="2605735"/>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1" name="Google Shape;1861;p98"/>
          <p:cNvSpPr txBox="1"/>
          <p:nvPr/>
        </p:nvSpPr>
        <p:spPr>
          <a:xfrm>
            <a:off x="3924109" y="2695956"/>
            <a:ext cx="211709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Trying to purchase a product</a:t>
            </a:r>
            <a:endParaRPr b="0" i="0" sz="1400" u="none" cap="none" strike="noStrike">
              <a:solidFill>
                <a:schemeClr val="dk1"/>
              </a:solidFill>
              <a:latin typeface="Trebuchet MS"/>
              <a:ea typeface="Trebuchet MS"/>
              <a:cs typeface="Trebuchet MS"/>
              <a:sym typeface="Trebuchet MS"/>
            </a:endParaRPr>
          </a:p>
        </p:txBody>
      </p:sp>
      <p:pic>
        <p:nvPicPr>
          <p:cNvPr id="1862" name="Google Shape;1862;p98"/>
          <p:cNvPicPr preferRelativeResize="0"/>
          <p:nvPr/>
        </p:nvPicPr>
        <p:blipFill rotWithShape="1">
          <a:blip r:embed="rId5">
            <a:alphaModFix/>
          </a:blip>
          <a:srcRect b="0" l="0" r="0" t="0"/>
          <a:stretch/>
        </p:blipFill>
        <p:spPr>
          <a:xfrm>
            <a:off x="7303007" y="2581655"/>
            <a:ext cx="539496" cy="542544"/>
          </a:xfrm>
          <a:prstGeom prst="rect">
            <a:avLst/>
          </a:prstGeom>
          <a:noFill/>
          <a:ln>
            <a:noFill/>
          </a:ln>
        </p:spPr>
      </p:pic>
      <p:sp>
        <p:nvSpPr>
          <p:cNvPr id="1863" name="Google Shape;1863;p98"/>
          <p:cNvSpPr txBox="1"/>
          <p:nvPr/>
        </p:nvSpPr>
        <p:spPr>
          <a:xfrm>
            <a:off x="7920507" y="2686812"/>
            <a:ext cx="292608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p:txBody>
      </p:sp>
      <p:sp>
        <p:nvSpPr>
          <p:cNvPr id="1864" name="Google Shape;1864;p98"/>
          <p:cNvSpPr/>
          <p:nvPr/>
        </p:nvSpPr>
        <p:spPr>
          <a:xfrm>
            <a:off x="8116913" y="5775823"/>
            <a:ext cx="76200" cy="255270"/>
          </a:xfrm>
          <a:custGeom>
            <a:rect b="b" l="l" r="r" t="t"/>
            <a:pathLst>
              <a:path extrusionOk="0" h="255270" w="76200">
                <a:moveTo>
                  <a:pt x="28575" y="178560"/>
                </a:moveTo>
                <a:lnTo>
                  <a:pt x="0" y="178560"/>
                </a:lnTo>
                <a:lnTo>
                  <a:pt x="38100" y="254760"/>
                </a:lnTo>
                <a:lnTo>
                  <a:pt x="69849" y="191260"/>
                </a:lnTo>
                <a:lnTo>
                  <a:pt x="28575" y="191260"/>
                </a:lnTo>
                <a:lnTo>
                  <a:pt x="28575" y="178560"/>
                </a:lnTo>
                <a:close/>
              </a:path>
              <a:path extrusionOk="0" h="255270" w="76200">
                <a:moveTo>
                  <a:pt x="47625" y="178559"/>
                </a:moveTo>
                <a:lnTo>
                  <a:pt x="28575" y="178560"/>
                </a:lnTo>
                <a:lnTo>
                  <a:pt x="28575" y="191260"/>
                </a:lnTo>
                <a:lnTo>
                  <a:pt x="47625" y="191260"/>
                </a:lnTo>
                <a:lnTo>
                  <a:pt x="47625" y="178559"/>
                </a:lnTo>
                <a:close/>
              </a:path>
              <a:path extrusionOk="0" h="255270" w="76200">
                <a:moveTo>
                  <a:pt x="76200" y="178559"/>
                </a:moveTo>
                <a:lnTo>
                  <a:pt x="47625" y="178559"/>
                </a:lnTo>
                <a:lnTo>
                  <a:pt x="47625" y="191260"/>
                </a:lnTo>
                <a:lnTo>
                  <a:pt x="69849" y="191260"/>
                </a:lnTo>
                <a:lnTo>
                  <a:pt x="76200" y="178559"/>
                </a:lnTo>
                <a:close/>
              </a:path>
              <a:path extrusionOk="0" h="255270" w="76200">
                <a:moveTo>
                  <a:pt x="47625" y="0"/>
                </a:moveTo>
                <a:lnTo>
                  <a:pt x="28575" y="0"/>
                </a:lnTo>
                <a:lnTo>
                  <a:pt x="28575" y="178560"/>
                </a:lnTo>
                <a:lnTo>
                  <a:pt x="47625" y="178559"/>
                </a:lnTo>
                <a:lnTo>
                  <a:pt x="47625"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865" name="Google Shape;1865;p98"/>
          <p:cNvGrpSpPr/>
          <p:nvPr/>
        </p:nvGrpSpPr>
        <p:grpSpPr>
          <a:xfrm>
            <a:off x="7469047" y="3129686"/>
            <a:ext cx="1372235" cy="1203211"/>
            <a:chOff x="7469047" y="3129686"/>
            <a:chExt cx="1372235" cy="1203211"/>
          </a:xfrm>
        </p:grpSpPr>
        <p:pic>
          <p:nvPicPr>
            <p:cNvPr id="1866" name="Google Shape;1866;p98"/>
            <p:cNvPicPr preferRelativeResize="0"/>
            <p:nvPr/>
          </p:nvPicPr>
          <p:blipFill rotWithShape="1">
            <a:blip r:embed="rId6">
              <a:alphaModFix/>
            </a:blip>
            <a:srcRect b="0" l="0" r="0" t="0"/>
            <a:stretch/>
          </p:blipFill>
          <p:spPr>
            <a:xfrm>
              <a:off x="8116913" y="3129686"/>
              <a:ext cx="76200" cy="202514"/>
            </a:xfrm>
            <a:prstGeom prst="rect">
              <a:avLst/>
            </a:prstGeom>
            <a:noFill/>
            <a:ln>
              <a:noFill/>
            </a:ln>
          </p:spPr>
        </p:pic>
        <p:sp>
          <p:nvSpPr>
            <p:cNvPr id="1867" name="Google Shape;1867;p98"/>
            <p:cNvSpPr/>
            <p:nvPr/>
          </p:nvSpPr>
          <p:spPr>
            <a:xfrm>
              <a:off x="7469047" y="3341725"/>
              <a:ext cx="1372235" cy="703580"/>
            </a:xfrm>
            <a:custGeom>
              <a:rect b="b" l="l" r="r" t="t"/>
              <a:pathLst>
                <a:path extrusionOk="0" h="703579" w="1372234">
                  <a:moveTo>
                    <a:pt x="685965" y="0"/>
                  </a:moveTo>
                  <a:lnTo>
                    <a:pt x="0" y="351599"/>
                  </a:lnTo>
                  <a:lnTo>
                    <a:pt x="685965" y="703199"/>
                  </a:lnTo>
                  <a:lnTo>
                    <a:pt x="1371930" y="351599"/>
                  </a:lnTo>
                  <a:lnTo>
                    <a:pt x="685965"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8" name="Google Shape;1868;p98"/>
            <p:cNvSpPr/>
            <p:nvPr/>
          </p:nvSpPr>
          <p:spPr>
            <a:xfrm>
              <a:off x="7469047" y="3341725"/>
              <a:ext cx="1372235" cy="703580"/>
            </a:xfrm>
            <a:custGeom>
              <a:rect b="b" l="l" r="r" t="t"/>
              <a:pathLst>
                <a:path extrusionOk="0" h="703579" w="1372234">
                  <a:moveTo>
                    <a:pt x="0" y="351602"/>
                  </a:moveTo>
                  <a:lnTo>
                    <a:pt x="685968" y="0"/>
                  </a:lnTo>
                  <a:lnTo>
                    <a:pt x="1371940" y="351602"/>
                  </a:lnTo>
                  <a:lnTo>
                    <a:pt x="685968" y="703205"/>
                  </a:lnTo>
                  <a:lnTo>
                    <a:pt x="0" y="351602"/>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69" name="Google Shape;1869;p98"/>
            <p:cNvSpPr/>
            <p:nvPr/>
          </p:nvSpPr>
          <p:spPr>
            <a:xfrm>
              <a:off x="8116913" y="4040162"/>
              <a:ext cx="76200" cy="292735"/>
            </a:xfrm>
            <a:custGeom>
              <a:rect b="b" l="l" r="r" t="t"/>
              <a:pathLst>
                <a:path extrusionOk="0" h="292735" w="76200">
                  <a:moveTo>
                    <a:pt x="28575" y="216408"/>
                  </a:moveTo>
                  <a:lnTo>
                    <a:pt x="0" y="216408"/>
                  </a:lnTo>
                  <a:lnTo>
                    <a:pt x="38100" y="292608"/>
                  </a:lnTo>
                  <a:lnTo>
                    <a:pt x="69850" y="229108"/>
                  </a:lnTo>
                  <a:lnTo>
                    <a:pt x="28575" y="229108"/>
                  </a:lnTo>
                  <a:lnTo>
                    <a:pt x="28575" y="216408"/>
                  </a:lnTo>
                  <a:close/>
                </a:path>
                <a:path extrusionOk="0" h="292735" w="76200">
                  <a:moveTo>
                    <a:pt x="47625" y="0"/>
                  </a:moveTo>
                  <a:lnTo>
                    <a:pt x="28575" y="0"/>
                  </a:lnTo>
                  <a:lnTo>
                    <a:pt x="28575" y="229108"/>
                  </a:lnTo>
                  <a:lnTo>
                    <a:pt x="47625" y="229108"/>
                  </a:lnTo>
                  <a:lnTo>
                    <a:pt x="47625" y="0"/>
                  </a:lnTo>
                  <a:close/>
                </a:path>
                <a:path extrusionOk="0" h="292735" w="76200">
                  <a:moveTo>
                    <a:pt x="76200" y="216408"/>
                  </a:moveTo>
                  <a:lnTo>
                    <a:pt x="47625" y="216408"/>
                  </a:lnTo>
                  <a:lnTo>
                    <a:pt x="47625" y="229108"/>
                  </a:lnTo>
                  <a:lnTo>
                    <a:pt x="69850" y="229108"/>
                  </a:lnTo>
                  <a:lnTo>
                    <a:pt x="76200" y="216408"/>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70" name="Google Shape;1870;p98"/>
          <p:cNvSpPr txBox="1"/>
          <p:nvPr/>
        </p:nvSpPr>
        <p:spPr>
          <a:xfrm>
            <a:off x="7469047" y="5337924"/>
            <a:ext cx="137223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30800">
            <a:spAutoFit/>
          </a:bodyPr>
          <a:lstStyle/>
          <a:p>
            <a:pPr indent="0" lvl="0" marL="25527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Nested </a:t>
            </a:r>
            <a:r>
              <a:rPr b="1" i="0" lang="en-US" sz="1100" u="none" cap="none" strike="noStrike">
                <a:solidFill>
                  <a:srgbClr val="FFFFFF"/>
                </a:solidFill>
                <a:latin typeface="Tahoma"/>
                <a:ea typeface="Tahoma"/>
                <a:cs typeface="Tahoma"/>
                <a:sym typeface="Tahoma"/>
              </a:rPr>
              <a:t>if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871" name="Google Shape;1871;p98"/>
          <p:cNvSpPr txBox="1"/>
          <p:nvPr/>
        </p:nvSpPr>
        <p:spPr>
          <a:xfrm>
            <a:off x="7750657" y="4056888"/>
            <a:ext cx="316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True</a:t>
            </a:r>
            <a:endParaRPr b="0" i="0" sz="1100" u="none" cap="none" strike="noStrike">
              <a:solidFill>
                <a:schemeClr val="dk1"/>
              </a:solidFill>
              <a:latin typeface="Tahoma"/>
              <a:ea typeface="Tahoma"/>
              <a:cs typeface="Tahoma"/>
              <a:sym typeface="Tahoma"/>
            </a:endParaRPr>
          </a:p>
        </p:txBody>
      </p:sp>
      <p:sp>
        <p:nvSpPr>
          <p:cNvPr id="1872" name="Google Shape;1872;p98"/>
          <p:cNvSpPr txBox="1"/>
          <p:nvPr/>
        </p:nvSpPr>
        <p:spPr>
          <a:xfrm>
            <a:off x="8906065" y="3465576"/>
            <a:ext cx="34798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False</a:t>
            </a:r>
            <a:endParaRPr b="0" i="0" sz="1100" u="none" cap="none" strike="noStrike">
              <a:solidFill>
                <a:schemeClr val="dk1"/>
              </a:solidFill>
              <a:latin typeface="Tahoma"/>
              <a:ea typeface="Tahoma"/>
              <a:cs typeface="Tahoma"/>
              <a:sym typeface="Tahoma"/>
            </a:endParaRPr>
          </a:p>
        </p:txBody>
      </p:sp>
      <p:grpSp>
        <p:nvGrpSpPr>
          <p:cNvPr id="1873" name="Google Shape;1873;p98"/>
          <p:cNvGrpSpPr/>
          <p:nvPr/>
        </p:nvGrpSpPr>
        <p:grpSpPr>
          <a:xfrm>
            <a:off x="7469047" y="6041641"/>
            <a:ext cx="1372235" cy="426720"/>
            <a:chOff x="7469047" y="6041641"/>
            <a:chExt cx="1372235" cy="426720"/>
          </a:xfrm>
        </p:grpSpPr>
        <p:sp>
          <p:nvSpPr>
            <p:cNvPr id="1874" name="Google Shape;1874;p98"/>
            <p:cNvSpPr/>
            <p:nvPr/>
          </p:nvSpPr>
          <p:spPr>
            <a:xfrm>
              <a:off x="7469047" y="6041641"/>
              <a:ext cx="1372235" cy="426720"/>
            </a:xfrm>
            <a:custGeom>
              <a:rect b="b" l="l" r="r" t="t"/>
              <a:pathLst>
                <a:path extrusionOk="0" h="426720" w="1372234">
                  <a:moveTo>
                    <a:pt x="1371930" y="0"/>
                  </a:moveTo>
                  <a:lnTo>
                    <a:pt x="0" y="0"/>
                  </a:lnTo>
                  <a:lnTo>
                    <a:pt x="0" y="426438"/>
                  </a:lnTo>
                  <a:lnTo>
                    <a:pt x="1371930" y="426438"/>
                  </a:lnTo>
                  <a:lnTo>
                    <a:pt x="1371930"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5" name="Google Shape;1875;p98"/>
            <p:cNvSpPr/>
            <p:nvPr/>
          </p:nvSpPr>
          <p:spPr>
            <a:xfrm>
              <a:off x="7469047" y="6041641"/>
              <a:ext cx="1372235" cy="426720"/>
            </a:xfrm>
            <a:custGeom>
              <a:rect b="b" l="l" r="r" t="t"/>
              <a:pathLst>
                <a:path extrusionOk="0" h="426720" w="1372234">
                  <a:moveTo>
                    <a:pt x="0" y="0"/>
                  </a:moveTo>
                  <a:lnTo>
                    <a:pt x="1371940" y="0"/>
                  </a:lnTo>
                  <a:lnTo>
                    <a:pt x="1371940" y="426438"/>
                  </a:lnTo>
                  <a:lnTo>
                    <a:pt x="0" y="426438"/>
                  </a:lnTo>
                  <a:lnTo>
                    <a:pt x="0" y="0"/>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76" name="Google Shape;1876;p98"/>
          <p:cNvSpPr txBox="1"/>
          <p:nvPr/>
        </p:nvSpPr>
        <p:spPr>
          <a:xfrm>
            <a:off x="7854175" y="3465576"/>
            <a:ext cx="601980" cy="358140"/>
          </a:xfrm>
          <a:prstGeom prst="rect">
            <a:avLst/>
          </a:prstGeom>
          <a:noFill/>
          <a:ln>
            <a:noFill/>
          </a:ln>
        </p:spPr>
        <p:txBody>
          <a:bodyPr anchorCtr="0" anchor="t" bIns="0" lIns="0" spcFirstLastPara="1" rIns="0" wrap="square" tIns="12700">
            <a:spAutoFit/>
          </a:bodyPr>
          <a:lstStyle/>
          <a:p>
            <a:pPr indent="0" lvl="0" marL="0" marR="0" rtl="0" algn="ctr">
              <a:lnSpc>
                <a:spcPct val="11909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if</a:t>
            </a:r>
            <a:endParaRPr b="0" i="0" sz="1100" u="none" cap="none" strike="noStrike">
              <a:solidFill>
                <a:schemeClr val="dk1"/>
              </a:solidFill>
              <a:latin typeface="Tahoma"/>
              <a:ea typeface="Tahoma"/>
              <a:cs typeface="Tahoma"/>
              <a:sym typeface="Tahoma"/>
            </a:endParaRPr>
          </a:p>
          <a:p>
            <a:pPr indent="0" lvl="0" marL="0" marR="0" rtl="0" algn="ctr">
              <a:lnSpc>
                <a:spcPct val="11909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condition</a:t>
            </a:r>
            <a:endParaRPr b="0" i="0" sz="1100" u="none" cap="none" strike="noStrike">
              <a:solidFill>
                <a:schemeClr val="dk1"/>
              </a:solidFill>
              <a:latin typeface="Tahoma"/>
              <a:ea typeface="Tahoma"/>
              <a:cs typeface="Tahoma"/>
              <a:sym typeface="Tahoma"/>
            </a:endParaRPr>
          </a:p>
        </p:txBody>
      </p:sp>
      <p:sp>
        <p:nvSpPr>
          <p:cNvPr id="1877" name="Google Shape;1877;p98"/>
          <p:cNvSpPr txBox="1"/>
          <p:nvPr/>
        </p:nvSpPr>
        <p:spPr>
          <a:xfrm>
            <a:off x="9051137" y="5342648"/>
            <a:ext cx="1372235"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8900">
            <a:spAutoFit/>
          </a:bodyPr>
          <a:lstStyle/>
          <a:p>
            <a:pPr indent="0" lvl="0" marL="156845"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Nested </a:t>
            </a:r>
            <a:r>
              <a:rPr b="1" i="0" lang="en-US" sz="1100" u="none" cap="none" strike="noStrike">
                <a:solidFill>
                  <a:srgbClr val="FFFFFF"/>
                </a:solidFill>
                <a:latin typeface="Tahoma"/>
                <a:ea typeface="Tahoma"/>
                <a:cs typeface="Tahoma"/>
                <a:sym typeface="Tahoma"/>
              </a:rPr>
              <a:t>else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878" name="Google Shape;1878;p98"/>
          <p:cNvSpPr/>
          <p:nvPr/>
        </p:nvSpPr>
        <p:spPr>
          <a:xfrm>
            <a:off x="8831466" y="3683799"/>
            <a:ext cx="2363470" cy="1639570"/>
          </a:xfrm>
          <a:custGeom>
            <a:rect b="b" l="l" r="r" t="t"/>
            <a:pathLst>
              <a:path extrusionOk="0" h="1639570" w="2363470">
                <a:moveTo>
                  <a:pt x="943737" y="1563204"/>
                </a:moveTo>
                <a:lnTo>
                  <a:pt x="915162" y="1563204"/>
                </a:lnTo>
                <a:lnTo>
                  <a:pt x="915162" y="1003579"/>
                </a:lnTo>
                <a:lnTo>
                  <a:pt x="915162" y="994054"/>
                </a:lnTo>
                <a:lnTo>
                  <a:pt x="915162" y="988796"/>
                </a:lnTo>
                <a:lnTo>
                  <a:pt x="910907" y="984529"/>
                </a:lnTo>
                <a:lnTo>
                  <a:pt x="9512" y="984529"/>
                </a:lnTo>
                <a:lnTo>
                  <a:pt x="9512" y="1003579"/>
                </a:lnTo>
                <a:lnTo>
                  <a:pt x="896112" y="1003579"/>
                </a:lnTo>
                <a:lnTo>
                  <a:pt x="896112" y="1563204"/>
                </a:lnTo>
                <a:lnTo>
                  <a:pt x="867537" y="1563204"/>
                </a:lnTo>
                <a:lnTo>
                  <a:pt x="905637" y="1639404"/>
                </a:lnTo>
                <a:lnTo>
                  <a:pt x="937387" y="1575904"/>
                </a:lnTo>
                <a:lnTo>
                  <a:pt x="943737" y="1563204"/>
                </a:lnTo>
                <a:close/>
              </a:path>
              <a:path extrusionOk="0" h="1639570" w="2363470">
                <a:moveTo>
                  <a:pt x="2363406" y="1563204"/>
                </a:moveTo>
                <a:lnTo>
                  <a:pt x="2334831" y="1563204"/>
                </a:lnTo>
                <a:lnTo>
                  <a:pt x="2334831" y="19050"/>
                </a:lnTo>
                <a:lnTo>
                  <a:pt x="2334831" y="9525"/>
                </a:lnTo>
                <a:lnTo>
                  <a:pt x="2334831" y="4254"/>
                </a:lnTo>
                <a:lnTo>
                  <a:pt x="2330564" y="0"/>
                </a:lnTo>
                <a:lnTo>
                  <a:pt x="0" y="0"/>
                </a:lnTo>
                <a:lnTo>
                  <a:pt x="0" y="19050"/>
                </a:lnTo>
                <a:lnTo>
                  <a:pt x="2315781" y="19050"/>
                </a:lnTo>
                <a:lnTo>
                  <a:pt x="2315781" y="1563204"/>
                </a:lnTo>
                <a:lnTo>
                  <a:pt x="2287206" y="1563204"/>
                </a:lnTo>
                <a:lnTo>
                  <a:pt x="2325306" y="1639404"/>
                </a:lnTo>
                <a:lnTo>
                  <a:pt x="2357056" y="1575904"/>
                </a:lnTo>
                <a:lnTo>
                  <a:pt x="2363406" y="1563204"/>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79" name="Google Shape;1879;p98"/>
          <p:cNvSpPr/>
          <p:nvPr/>
        </p:nvSpPr>
        <p:spPr>
          <a:xfrm>
            <a:off x="8840978" y="5777251"/>
            <a:ext cx="906144" cy="513080"/>
          </a:xfrm>
          <a:custGeom>
            <a:rect b="b" l="l" r="r" t="t"/>
            <a:pathLst>
              <a:path extrusionOk="0" h="513079" w="906145">
                <a:moveTo>
                  <a:pt x="76200" y="436521"/>
                </a:moveTo>
                <a:lnTo>
                  <a:pt x="0" y="474621"/>
                </a:lnTo>
                <a:lnTo>
                  <a:pt x="76200" y="512721"/>
                </a:lnTo>
                <a:lnTo>
                  <a:pt x="76200" y="484146"/>
                </a:lnTo>
                <a:lnTo>
                  <a:pt x="63500" y="484146"/>
                </a:lnTo>
                <a:lnTo>
                  <a:pt x="63500" y="465096"/>
                </a:lnTo>
                <a:lnTo>
                  <a:pt x="76200" y="465096"/>
                </a:lnTo>
                <a:lnTo>
                  <a:pt x="76200" y="436521"/>
                </a:lnTo>
                <a:close/>
              </a:path>
              <a:path extrusionOk="0" h="513079" w="906145">
                <a:moveTo>
                  <a:pt x="76200" y="465096"/>
                </a:moveTo>
                <a:lnTo>
                  <a:pt x="63500" y="465096"/>
                </a:lnTo>
                <a:lnTo>
                  <a:pt x="63500" y="484146"/>
                </a:lnTo>
                <a:lnTo>
                  <a:pt x="76200" y="484146"/>
                </a:lnTo>
                <a:lnTo>
                  <a:pt x="76200" y="465096"/>
                </a:lnTo>
                <a:close/>
              </a:path>
              <a:path extrusionOk="0" h="513079" w="906145">
                <a:moveTo>
                  <a:pt x="886599" y="465096"/>
                </a:moveTo>
                <a:lnTo>
                  <a:pt x="76200" y="465096"/>
                </a:lnTo>
                <a:lnTo>
                  <a:pt x="76200" y="484146"/>
                </a:lnTo>
                <a:lnTo>
                  <a:pt x="901382" y="484146"/>
                </a:lnTo>
                <a:lnTo>
                  <a:pt x="905649" y="479882"/>
                </a:lnTo>
                <a:lnTo>
                  <a:pt x="905649" y="474621"/>
                </a:lnTo>
                <a:lnTo>
                  <a:pt x="886599" y="474621"/>
                </a:lnTo>
                <a:lnTo>
                  <a:pt x="886599" y="465096"/>
                </a:lnTo>
                <a:close/>
              </a:path>
              <a:path extrusionOk="0" h="513079" w="906145">
                <a:moveTo>
                  <a:pt x="905649" y="0"/>
                </a:moveTo>
                <a:lnTo>
                  <a:pt x="886599" y="0"/>
                </a:lnTo>
                <a:lnTo>
                  <a:pt x="886599" y="474621"/>
                </a:lnTo>
                <a:lnTo>
                  <a:pt x="896124" y="465096"/>
                </a:lnTo>
                <a:lnTo>
                  <a:pt x="905649" y="465096"/>
                </a:lnTo>
                <a:lnTo>
                  <a:pt x="905649" y="0"/>
                </a:lnTo>
                <a:close/>
              </a:path>
              <a:path extrusionOk="0" h="513079" w="906145">
                <a:moveTo>
                  <a:pt x="905649" y="465096"/>
                </a:moveTo>
                <a:lnTo>
                  <a:pt x="896124" y="465096"/>
                </a:lnTo>
                <a:lnTo>
                  <a:pt x="886599" y="474621"/>
                </a:lnTo>
                <a:lnTo>
                  <a:pt x="905649" y="474621"/>
                </a:lnTo>
                <a:lnTo>
                  <a:pt x="905649" y="465096"/>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0" name="Google Shape;1880;p98"/>
          <p:cNvSpPr txBox="1"/>
          <p:nvPr/>
        </p:nvSpPr>
        <p:spPr>
          <a:xfrm>
            <a:off x="10633240" y="5342648"/>
            <a:ext cx="1131570" cy="426720"/>
          </a:xfrm>
          <a:prstGeom prst="rect">
            <a:avLst/>
          </a:prstGeom>
          <a:solidFill>
            <a:srgbClr val="404040"/>
          </a:solidFill>
          <a:ln cap="flat" cmpd="sng" w="19050">
            <a:solidFill>
              <a:srgbClr val="20E2D7"/>
            </a:solidFill>
            <a:prstDash val="solid"/>
            <a:round/>
            <a:headEnd len="sm" w="sm" type="none"/>
            <a:tailEnd len="sm" w="sm" type="none"/>
          </a:ln>
        </p:spPr>
        <p:txBody>
          <a:bodyPr anchorCtr="0" anchor="t" bIns="0" lIns="0" spcFirstLastPara="1" rIns="0" wrap="square" tIns="128900">
            <a:spAutoFit/>
          </a:bodyPr>
          <a:lstStyle/>
          <a:p>
            <a:pPr indent="0" lvl="0" marL="275590" marR="0" rtl="0" algn="l">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Tahoma"/>
                <a:ea typeface="Tahoma"/>
                <a:cs typeface="Tahoma"/>
                <a:sym typeface="Tahoma"/>
              </a:rPr>
              <a:t>else </a:t>
            </a:r>
            <a:r>
              <a:rPr b="0" i="0" lang="en-US" sz="1100" u="none" cap="none" strike="noStrike">
                <a:solidFill>
                  <a:srgbClr val="FFFFFF"/>
                </a:solidFill>
                <a:latin typeface="Tahoma"/>
                <a:ea typeface="Tahoma"/>
                <a:cs typeface="Tahoma"/>
                <a:sym typeface="Tahoma"/>
              </a:rPr>
              <a:t>code</a:t>
            </a:r>
            <a:endParaRPr b="0" i="0" sz="1100" u="none" cap="none" strike="noStrike">
              <a:solidFill>
                <a:schemeClr val="dk1"/>
              </a:solidFill>
              <a:latin typeface="Tahoma"/>
              <a:ea typeface="Tahoma"/>
              <a:cs typeface="Tahoma"/>
              <a:sym typeface="Tahoma"/>
            </a:endParaRPr>
          </a:p>
        </p:txBody>
      </p:sp>
      <p:sp>
        <p:nvSpPr>
          <p:cNvPr id="1881" name="Google Shape;1881;p98"/>
          <p:cNvSpPr/>
          <p:nvPr/>
        </p:nvSpPr>
        <p:spPr>
          <a:xfrm>
            <a:off x="8840978" y="5764355"/>
            <a:ext cx="2325370" cy="525780"/>
          </a:xfrm>
          <a:custGeom>
            <a:rect b="b" l="l" r="r" t="t"/>
            <a:pathLst>
              <a:path extrusionOk="0" h="525779" w="2325370">
                <a:moveTo>
                  <a:pt x="76200" y="449418"/>
                </a:moveTo>
                <a:lnTo>
                  <a:pt x="0" y="487518"/>
                </a:lnTo>
                <a:lnTo>
                  <a:pt x="76200" y="525618"/>
                </a:lnTo>
                <a:lnTo>
                  <a:pt x="76200" y="497043"/>
                </a:lnTo>
                <a:lnTo>
                  <a:pt x="63500" y="497043"/>
                </a:lnTo>
                <a:lnTo>
                  <a:pt x="63500" y="477993"/>
                </a:lnTo>
                <a:lnTo>
                  <a:pt x="76200" y="477993"/>
                </a:lnTo>
                <a:lnTo>
                  <a:pt x="76200" y="449418"/>
                </a:lnTo>
                <a:close/>
              </a:path>
              <a:path extrusionOk="0" h="525779" w="2325370">
                <a:moveTo>
                  <a:pt x="76200" y="477993"/>
                </a:moveTo>
                <a:lnTo>
                  <a:pt x="63500" y="477993"/>
                </a:lnTo>
                <a:lnTo>
                  <a:pt x="63500" y="497043"/>
                </a:lnTo>
                <a:lnTo>
                  <a:pt x="76200" y="497043"/>
                </a:lnTo>
                <a:lnTo>
                  <a:pt x="76200" y="477993"/>
                </a:lnTo>
                <a:close/>
              </a:path>
              <a:path extrusionOk="0" h="525779" w="2325370">
                <a:moveTo>
                  <a:pt x="2306269" y="477993"/>
                </a:moveTo>
                <a:lnTo>
                  <a:pt x="76200" y="477993"/>
                </a:lnTo>
                <a:lnTo>
                  <a:pt x="76200" y="497043"/>
                </a:lnTo>
                <a:lnTo>
                  <a:pt x="2321052" y="497043"/>
                </a:lnTo>
                <a:lnTo>
                  <a:pt x="2325319" y="492779"/>
                </a:lnTo>
                <a:lnTo>
                  <a:pt x="2325319" y="487518"/>
                </a:lnTo>
                <a:lnTo>
                  <a:pt x="2306269" y="487518"/>
                </a:lnTo>
                <a:lnTo>
                  <a:pt x="2306269" y="477993"/>
                </a:lnTo>
                <a:close/>
              </a:path>
              <a:path extrusionOk="0" h="525779" w="2325370">
                <a:moveTo>
                  <a:pt x="2325319" y="0"/>
                </a:moveTo>
                <a:lnTo>
                  <a:pt x="2306269" y="0"/>
                </a:lnTo>
                <a:lnTo>
                  <a:pt x="2306269" y="487518"/>
                </a:lnTo>
                <a:lnTo>
                  <a:pt x="2315794" y="477993"/>
                </a:lnTo>
                <a:lnTo>
                  <a:pt x="2325319" y="477993"/>
                </a:lnTo>
                <a:lnTo>
                  <a:pt x="2325319" y="0"/>
                </a:lnTo>
                <a:close/>
              </a:path>
              <a:path extrusionOk="0" h="525779" w="2325370">
                <a:moveTo>
                  <a:pt x="2325319" y="477993"/>
                </a:moveTo>
                <a:lnTo>
                  <a:pt x="2315794" y="477993"/>
                </a:lnTo>
                <a:lnTo>
                  <a:pt x="2306269" y="487518"/>
                </a:lnTo>
                <a:lnTo>
                  <a:pt x="2325319" y="487518"/>
                </a:lnTo>
                <a:lnTo>
                  <a:pt x="2325319" y="477993"/>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2" name="Google Shape;1882;p98"/>
          <p:cNvSpPr txBox="1"/>
          <p:nvPr/>
        </p:nvSpPr>
        <p:spPr>
          <a:xfrm>
            <a:off x="8901442" y="4453128"/>
            <a:ext cx="34798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False</a:t>
            </a:r>
            <a:endParaRPr b="0" i="0" sz="1100" u="none" cap="none" strike="noStrike">
              <a:solidFill>
                <a:schemeClr val="dk1"/>
              </a:solidFill>
              <a:latin typeface="Tahoma"/>
              <a:ea typeface="Tahoma"/>
              <a:cs typeface="Tahoma"/>
              <a:sym typeface="Tahoma"/>
            </a:endParaRPr>
          </a:p>
        </p:txBody>
      </p:sp>
      <p:grpSp>
        <p:nvGrpSpPr>
          <p:cNvPr id="1883" name="Google Shape;1883;p98"/>
          <p:cNvGrpSpPr/>
          <p:nvPr/>
        </p:nvGrpSpPr>
        <p:grpSpPr>
          <a:xfrm>
            <a:off x="7469047" y="4330014"/>
            <a:ext cx="1372235" cy="703580"/>
            <a:chOff x="7469047" y="4330014"/>
            <a:chExt cx="1372235" cy="703580"/>
          </a:xfrm>
        </p:grpSpPr>
        <p:sp>
          <p:nvSpPr>
            <p:cNvPr id="1884" name="Google Shape;1884;p98"/>
            <p:cNvSpPr/>
            <p:nvPr/>
          </p:nvSpPr>
          <p:spPr>
            <a:xfrm>
              <a:off x="7469047" y="4330014"/>
              <a:ext cx="1372235" cy="703580"/>
            </a:xfrm>
            <a:custGeom>
              <a:rect b="b" l="l" r="r" t="t"/>
              <a:pathLst>
                <a:path extrusionOk="0" h="703579" w="1372234">
                  <a:moveTo>
                    <a:pt x="685965" y="0"/>
                  </a:moveTo>
                  <a:lnTo>
                    <a:pt x="0" y="351612"/>
                  </a:lnTo>
                  <a:lnTo>
                    <a:pt x="685965" y="703211"/>
                  </a:lnTo>
                  <a:lnTo>
                    <a:pt x="1371930" y="351612"/>
                  </a:lnTo>
                  <a:lnTo>
                    <a:pt x="685965" y="0"/>
                  </a:lnTo>
                  <a:close/>
                </a:path>
              </a:pathLst>
            </a:custGeom>
            <a:solidFill>
              <a:srgbClr val="4040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5" name="Google Shape;1885;p98"/>
            <p:cNvSpPr/>
            <p:nvPr/>
          </p:nvSpPr>
          <p:spPr>
            <a:xfrm>
              <a:off x="7469047" y="4330014"/>
              <a:ext cx="1372235" cy="703580"/>
            </a:xfrm>
            <a:custGeom>
              <a:rect b="b" l="l" r="r" t="t"/>
              <a:pathLst>
                <a:path extrusionOk="0" h="703579" w="1372234">
                  <a:moveTo>
                    <a:pt x="0" y="351602"/>
                  </a:moveTo>
                  <a:lnTo>
                    <a:pt x="685968" y="0"/>
                  </a:lnTo>
                  <a:lnTo>
                    <a:pt x="1371940" y="351602"/>
                  </a:lnTo>
                  <a:lnTo>
                    <a:pt x="685968" y="703205"/>
                  </a:lnTo>
                  <a:lnTo>
                    <a:pt x="0" y="351602"/>
                  </a:lnTo>
                  <a:close/>
                </a:path>
              </a:pathLst>
            </a:custGeom>
            <a:noFill/>
            <a:ln cap="flat" cmpd="sng" w="19050">
              <a:solidFill>
                <a:srgbClr val="20E2D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86" name="Google Shape;1886;p98"/>
          <p:cNvSpPr txBox="1"/>
          <p:nvPr/>
        </p:nvSpPr>
        <p:spPr>
          <a:xfrm>
            <a:off x="7854175" y="4498848"/>
            <a:ext cx="601980" cy="358140"/>
          </a:xfrm>
          <a:prstGeom prst="rect">
            <a:avLst/>
          </a:prstGeom>
          <a:noFill/>
          <a:ln>
            <a:noFill/>
          </a:ln>
        </p:spPr>
        <p:txBody>
          <a:bodyPr anchorCtr="0" anchor="t" bIns="0" lIns="0" spcFirstLastPara="1" rIns="0" wrap="square" tIns="12700">
            <a:spAutoFit/>
          </a:bodyPr>
          <a:lstStyle/>
          <a:p>
            <a:pPr indent="0" lvl="0" marL="20320" marR="0" rtl="0" algn="l">
              <a:lnSpc>
                <a:spcPct val="11909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Nested </a:t>
            </a:r>
            <a:r>
              <a:rPr b="1" i="0" lang="en-US" sz="1100" u="none" cap="none" strike="noStrike">
                <a:solidFill>
                  <a:srgbClr val="FFFFFF"/>
                </a:solidFill>
                <a:latin typeface="Tahoma"/>
                <a:ea typeface="Tahoma"/>
                <a:cs typeface="Tahoma"/>
                <a:sym typeface="Tahoma"/>
              </a:rPr>
              <a:t>if</a:t>
            </a:r>
            <a:endParaRPr b="0" i="0" sz="1100" u="none" cap="none" strike="noStrike">
              <a:solidFill>
                <a:schemeClr val="dk1"/>
              </a:solidFill>
              <a:latin typeface="Tahoma"/>
              <a:ea typeface="Tahoma"/>
              <a:cs typeface="Tahoma"/>
              <a:sym typeface="Tahoma"/>
            </a:endParaRPr>
          </a:p>
          <a:p>
            <a:pPr indent="0" lvl="0" marL="12700" marR="0" rtl="0" algn="l">
              <a:lnSpc>
                <a:spcPct val="11909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condition</a:t>
            </a:r>
            <a:endParaRPr b="0" i="0" sz="1100" u="none" cap="none" strike="noStrike">
              <a:solidFill>
                <a:schemeClr val="dk1"/>
              </a:solidFill>
              <a:latin typeface="Tahoma"/>
              <a:ea typeface="Tahoma"/>
              <a:cs typeface="Tahoma"/>
              <a:sym typeface="Tahoma"/>
            </a:endParaRPr>
          </a:p>
        </p:txBody>
      </p:sp>
      <p:sp>
        <p:nvSpPr>
          <p:cNvPr id="1887" name="Google Shape;1887;p98"/>
          <p:cNvSpPr/>
          <p:nvPr/>
        </p:nvSpPr>
        <p:spPr>
          <a:xfrm>
            <a:off x="8116913" y="5030596"/>
            <a:ext cx="76200" cy="292735"/>
          </a:xfrm>
          <a:custGeom>
            <a:rect b="b" l="l" r="r" t="t"/>
            <a:pathLst>
              <a:path extrusionOk="0" h="292735" w="76200">
                <a:moveTo>
                  <a:pt x="28575" y="216407"/>
                </a:moveTo>
                <a:lnTo>
                  <a:pt x="0" y="216407"/>
                </a:lnTo>
                <a:lnTo>
                  <a:pt x="38100" y="292607"/>
                </a:lnTo>
                <a:lnTo>
                  <a:pt x="69850" y="229107"/>
                </a:lnTo>
                <a:lnTo>
                  <a:pt x="28575" y="229107"/>
                </a:lnTo>
                <a:lnTo>
                  <a:pt x="28575" y="216407"/>
                </a:lnTo>
                <a:close/>
              </a:path>
              <a:path extrusionOk="0" h="292735" w="76200">
                <a:moveTo>
                  <a:pt x="47625" y="0"/>
                </a:moveTo>
                <a:lnTo>
                  <a:pt x="28575" y="0"/>
                </a:lnTo>
                <a:lnTo>
                  <a:pt x="28575" y="229107"/>
                </a:lnTo>
                <a:lnTo>
                  <a:pt x="47625" y="229107"/>
                </a:lnTo>
                <a:lnTo>
                  <a:pt x="47625" y="0"/>
                </a:lnTo>
                <a:close/>
              </a:path>
              <a:path extrusionOk="0" h="292735" w="76200">
                <a:moveTo>
                  <a:pt x="76200" y="216407"/>
                </a:moveTo>
                <a:lnTo>
                  <a:pt x="47625" y="216407"/>
                </a:lnTo>
                <a:lnTo>
                  <a:pt x="47625" y="229107"/>
                </a:lnTo>
                <a:lnTo>
                  <a:pt x="69850" y="229107"/>
                </a:lnTo>
                <a:lnTo>
                  <a:pt x="76200" y="21640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8" name="Google Shape;1888;p98"/>
          <p:cNvSpPr txBox="1"/>
          <p:nvPr/>
        </p:nvSpPr>
        <p:spPr>
          <a:xfrm>
            <a:off x="7750657" y="5038344"/>
            <a:ext cx="31623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100"/>
              <a:buFont typeface="Arial"/>
              <a:buNone/>
            </a:pPr>
            <a:r>
              <a:rPr b="1" i="0" lang="en-US" sz="1100" u="none" cap="none" strike="noStrike">
                <a:solidFill>
                  <a:srgbClr val="404040"/>
                </a:solidFill>
                <a:latin typeface="Tahoma"/>
                <a:ea typeface="Tahoma"/>
                <a:cs typeface="Tahoma"/>
                <a:sym typeface="Tahoma"/>
              </a:rPr>
              <a:t>True</a:t>
            </a:r>
            <a:endParaRPr b="0" i="0" sz="1100" u="none" cap="none" strike="noStrike">
              <a:solidFill>
                <a:schemeClr val="dk1"/>
              </a:solidFill>
              <a:latin typeface="Tahoma"/>
              <a:ea typeface="Tahoma"/>
              <a:cs typeface="Tahoma"/>
              <a:sym typeface="Tahoma"/>
            </a:endParaRPr>
          </a:p>
        </p:txBody>
      </p:sp>
      <p:pic>
        <p:nvPicPr>
          <p:cNvPr id="1889" name="Google Shape;1889;p98"/>
          <p:cNvPicPr preferRelativeResize="0"/>
          <p:nvPr/>
        </p:nvPicPr>
        <p:blipFill rotWithShape="1">
          <a:blip r:embed="rId7">
            <a:alphaModFix/>
          </a:blip>
          <a:srcRect b="0" l="0" r="0" t="0"/>
          <a:stretch/>
        </p:blipFill>
        <p:spPr>
          <a:xfrm>
            <a:off x="2570657" y="3199206"/>
            <a:ext cx="4528539" cy="1937867"/>
          </a:xfrm>
          <a:prstGeom prst="rect">
            <a:avLst/>
          </a:prstGeom>
          <a:noFill/>
          <a:ln>
            <a:noFill/>
          </a:ln>
        </p:spPr>
      </p:pic>
      <p:sp>
        <p:nvSpPr>
          <p:cNvPr id="1890" name="Google Shape;1890;p98"/>
          <p:cNvSpPr txBox="1"/>
          <p:nvPr/>
        </p:nvSpPr>
        <p:spPr>
          <a:xfrm>
            <a:off x="7757338" y="6158776"/>
            <a:ext cx="796290" cy="193040"/>
          </a:xfrm>
          <a:prstGeom prst="rect">
            <a:avLst/>
          </a:prstGeom>
          <a:noFill/>
          <a:ln>
            <a:noFill/>
          </a:ln>
        </p:spPr>
        <p:txBody>
          <a:bodyPr anchorCtr="0" anchor="t" bIns="0" lIns="0" spcFirstLastPara="1" rIns="0" wrap="square" tIns="10775">
            <a:spAutoFit/>
          </a:bodyPr>
          <a:lstStyle/>
          <a:p>
            <a:pPr indent="0" lvl="0" marL="12700" marR="0" rtl="0" algn="l">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Tahoma"/>
                <a:ea typeface="Tahoma"/>
                <a:cs typeface="Tahoma"/>
                <a:sym typeface="Tahoma"/>
              </a:rPr>
              <a:t>Rest of code</a:t>
            </a:r>
            <a:endParaRPr b="0" i="0" sz="1100" u="none" cap="none" strike="noStrike">
              <a:solidFill>
                <a:schemeClr val="dk1"/>
              </a:solidFill>
              <a:latin typeface="Tahoma"/>
              <a:ea typeface="Tahoma"/>
              <a:cs typeface="Tahoma"/>
              <a:sym typeface="Tahoma"/>
            </a:endParaRPr>
          </a:p>
        </p:txBody>
      </p:sp>
      <p:sp>
        <p:nvSpPr>
          <p:cNvPr id="1891" name="Google Shape;1891;p98"/>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5" name="Shape 1895"/>
        <p:cNvGrpSpPr/>
        <p:nvPr/>
      </p:nvGrpSpPr>
      <p:grpSpPr>
        <a:xfrm>
          <a:off x="0" y="0"/>
          <a:ext cx="0" cy="0"/>
          <a:chOff x="0" y="0"/>
          <a:chExt cx="0" cy="0"/>
        </a:xfrm>
      </p:grpSpPr>
      <p:sp>
        <p:nvSpPr>
          <p:cNvPr id="1896" name="Google Shape;1896;p99"/>
          <p:cNvSpPr txBox="1"/>
          <p:nvPr>
            <p:ph type="title"/>
          </p:nvPr>
        </p:nvSpPr>
        <p:spPr>
          <a:xfrm>
            <a:off x="4796637" y="254509"/>
            <a:ext cx="25990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LOOP BASICS</a:t>
            </a:r>
            <a:endParaRPr/>
          </a:p>
        </p:txBody>
      </p:sp>
      <p:grpSp>
        <p:nvGrpSpPr>
          <p:cNvPr id="1897" name="Google Shape;1897;p99"/>
          <p:cNvGrpSpPr/>
          <p:nvPr/>
        </p:nvGrpSpPr>
        <p:grpSpPr>
          <a:xfrm>
            <a:off x="215737" y="324764"/>
            <a:ext cx="11760603" cy="1054100"/>
            <a:chOff x="215737" y="324764"/>
            <a:chExt cx="11760603" cy="1054100"/>
          </a:xfrm>
        </p:grpSpPr>
        <p:pic>
          <p:nvPicPr>
            <p:cNvPr id="1898" name="Google Shape;1898;p99"/>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899" name="Google Shape;1899;p9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00" name="Google Shape;1900;p99"/>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1901" name="Google Shape;1901;p99"/>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1902" name="Google Shape;1902;p99"/>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1903" name="Google Shape;1903;p99"/>
          <p:cNvSpPr txBox="1"/>
          <p:nvPr/>
        </p:nvSpPr>
        <p:spPr>
          <a:xfrm>
            <a:off x="2691498" y="1549908"/>
            <a:ext cx="763905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 </a:t>
            </a:r>
            <a:r>
              <a:rPr b="1" i="0" lang="en-US" sz="2000" u="none" cap="none" strike="noStrike">
                <a:solidFill>
                  <a:srgbClr val="404040"/>
                </a:solidFill>
                <a:latin typeface="Tahoma"/>
                <a:ea typeface="Tahoma"/>
                <a:cs typeface="Tahoma"/>
                <a:sym typeface="Tahoma"/>
              </a:rPr>
              <a:t>loop </a:t>
            </a:r>
            <a:r>
              <a:rPr b="0" i="0" lang="en-US" sz="2000" u="none" cap="none" strike="noStrike">
                <a:solidFill>
                  <a:srgbClr val="404040"/>
                </a:solidFill>
                <a:latin typeface="Tahoma"/>
                <a:ea typeface="Tahoma"/>
                <a:cs typeface="Tahoma"/>
                <a:sym typeface="Tahoma"/>
              </a:rPr>
              <a:t>is a block of code that will repeat until a given condition is met</a:t>
            </a:r>
            <a:endParaRPr b="0" i="0" sz="2000" u="none" cap="none" strike="noStrike">
              <a:solidFill>
                <a:schemeClr val="dk1"/>
              </a:solidFill>
              <a:latin typeface="Tahoma"/>
              <a:ea typeface="Tahoma"/>
              <a:cs typeface="Tahoma"/>
              <a:sym typeface="Tahoma"/>
            </a:endParaRPr>
          </a:p>
        </p:txBody>
      </p:sp>
      <p:sp>
        <p:nvSpPr>
          <p:cNvPr id="1904" name="Google Shape;1904;p99"/>
          <p:cNvSpPr txBox="1"/>
          <p:nvPr/>
        </p:nvSpPr>
        <p:spPr>
          <a:xfrm>
            <a:off x="2691498" y="2266188"/>
            <a:ext cx="328422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There are </a:t>
            </a:r>
            <a:r>
              <a:rPr b="1" i="0" lang="en-US" sz="2000" u="none" cap="none" strike="noStrike">
                <a:solidFill>
                  <a:srgbClr val="404040"/>
                </a:solidFill>
                <a:latin typeface="Tahoma"/>
                <a:ea typeface="Tahoma"/>
                <a:cs typeface="Tahoma"/>
                <a:sym typeface="Tahoma"/>
              </a:rPr>
              <a:t>two types </a:t>
            </a:r>
            <a:r>
              <a:rPr b="0" i="0" lang="en-US" sz="2000" u="none" cap="none" strike="noStrike">
                <a:solidFill>
                  <a:srgbClr val="404040"/>
                </a:solidFill>
                <a:latin typeface="Tahoma"/>
                <a:ea typeface="Tahoma"/>
                <a:cs typeface="Tahoma"/>
                <a:sym typeface="Tahoma"/>
              </a:rPr>
              <a:t>of loops:</a:t>
            </a:r>
            <a:endParaRPr b="0" i="0" sz="2000" u="none" cap="none" strike="noStrike">
              <a:solidFill>
                <a:schemeClr val="dk1"/>
              </a:solidFill>
              <a:latin typeface="Tahoma"/>
              <a:ea typeface="Tahoma"/>
              <a:cs typeface="Tahoma"/>
              <a:sym typeface="Tahoma"/>
            </a:endParaRPr>
          </a:p>
        </p:txBody>
      </p:sp>
      <p:sp>
        <p:nvSpPr>
          <p:cNvPr id="1905" name="Google Shape;1905;p99"/>
          <p:cNvSpPr/>
          <p:nvPr/>
        </p:nvSpPr>
        <p:spPr>
          <a:xfrm>
            <a:off x="7066280" y="3178086"/>
            <a:ext cx="0" cy="3200400"/>
          </a:xfrm>
          <a:custGeom>
            <a:rect b="b" l="l" r="r" t="t"/>
            <a:pathLst>
              <a:path extrusionOk="0" h="3200400" w="120000">
                <a:moveTo>
                  <a:pt x="0" y="0"/>
                </a:moveTo>
                <a:lnTo>
                  <a:pt x="0" y="3200401"/>
                </a:lnTo>
              </a:path>
            </a:pathLst>
          </a:custGeom>
          <a:noFill/>
          <a:ln cap="flat" cmpd="sng" w="9525">
            <a:solidFill>
              <a:srgbClr val="E0E0E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6" name="Google Shape;1906;p99"/>
          <p:cNvSpPr txBox="1"/>
          <p:nvPr/>
        </p:nvSpPr>
        <p:spPr>
          <a:xfrm>
            <a:off x="3148698" y="3770340"/>
            <a:ext cx="3602990" cy="2092960"/>
          </a:xfrm>
          <a:prstGeom prst="rect">
            <a:avLst/>
          </a:prstGeom>
          <a:noFill/>
          <a:ln>
            <a:noFill/>
          </a:ln>
        </p:spPr>
        <p:txBody>
          <a:bodyPr anchorCtr="0" anchor="t" bIns="0" lIns="0" spcFirstLastPara="1" rIns="0" wrap="square" tIns="71100">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Run a specified number of times</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25"/>
              </a:spcBef>
              <a:spcAft>
                <a:spcPts val="0"/>
              </a:spcAft>
              <a:buClr>
                <a:srgbClr val="3F3F3F"/>
              </a:buClr>
              <a:buSzPts val="1600"/>
              <a:buFont typeface="Arial"/>
              <a:buChar char="•"/>
            </a:pPr>
            <a:r>
              <a:rPr b="0" i="1" lang="en-US" sz="1600" u="none" cap="none" strike="noStrike">
                <a:solidFill>
                  <a:srgbClr val="404040"/>
                </a:solidFill>
                <a:latin typeface="Trebuchet MS"/>
                <a:ea typeface="Trebuchet MS"/>
                <a:cs typeface="Trebuchet MS"/>
                <a:sym typeface="Trebuchet MS"/>
              </a:rPr>
              <a:t>“</a:t>
            </a:r>
            <a:r>
              <a:rPr b="1" i="1" lang="en-US" sz="1650" u="none" cap="none" strike="noStrike">
                <a:solidFill>
                  <a:srgbClr val="404040"/>
                </a:solidFill>
                <a:latin typeface="Trebuchet MS"/>
                <a:ea typeface="Trebuchet MS"/>
                <a:cs typeface="Trebuchet MS"/>
                <a:sym typeface="Trebuchet MS"/>
              </a:rPr>
              <a:t>For </a:t>
            </a:r>
            <a:r>
              <a:rPr b="0" i="1" lang="en-US" sz="1600" u="none" cap="none" strike="noStrike">
                <a:solidFill>
                  <a:srgbClr val="404040"/>
                </a:solidFill>
                <a:latin typeface="Trebuchet MS"/>
                <a:ea typeface="Trebuchet MS"/>
                <a:cs typeface="Trebuchet MS"/>
                <a:sym typeface="Trebuchet MS"/>
              </a:rPr>
              <a:t>this many times”</a:t>
            </a:r>
            <a:endParaRPr b="0" i="0" sz="1600" u="none" cap="none" strike="noStrike">
              <a:solidFill>
                <a:schemeClr val="dk1"/>
              </a:solidFill>
              <a:latin typeface="Trebuchet MS"/>
              <a:ea typeface="Trebuchet MS"/>
              <a:cs typeface="Trebuchet MS"/>
              <a:sym typeface="Trebuchet MS"/>
            </a:endParaRPr>
          </a:p>
          <a:p>
            <a:pPr indent="-342900" lvl="0" marL="354965" marR="441325" rtl="0" algn="l">
              <a:lnSpc>
                <a:spcPct val="101899"/>
              </a:lnSpc>
              <a:spcBef>
                <a:spcPts val="53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This often corresponds with the  length of a list, tuple, or other  iterable data type</a:t>
            </a:r>
            <a:endParaRPr b="0" i="0" sz="1600" u="none" cap="none" strike="noStrike">
              <a:solidFill>
                <a:schemeClr val="dk1"/>
              </a:solidFill>
              <a:latin typeface="Tahoma"/>
              <a:ea typeface="Tahoma"/>
              <a:cs typeface="Tahoma"/>
              <a:sym typeface="Tahoma"/>
            </a:endParaRPr>
          </a:p>
          <a:p>
            <a:pPr indent="-342900" lvl="0" marL="354965" marR="5080" rtl="0" algn="l">
              <a:lnSpc>
                <a:spcPct val="118750"/>
              </a:lnSpc>
              <a:spcBef>
                <a:spcPts val="125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Should be used when you know how  many times the code should run</a:t>
            </a:r>
            <a:endParaRPr b="0" i="0" sz="1600" u="none" cap="none" strike="noStrike">
              <a:solidFill>
                <a:schemeClr val="dk1"/>
              </a:solidFill>
              <a:latin typeface="Tahoma"/>
              <a:ea typeface="Tahoma"/>
              <a:cs typeface="Tahoma"/>
              <a:sym typeface="Tahoma"/>
            </a:endParaRPr>
          </a:p>
        </p:txBody>
      </p:sp>
      <p:sp>
        <p:nvSpPr>
          <p:cNvPr id="1907" name="Google Shape;1907;p99"/>
          <p:cNvSpPr txBox="1"/>
          <p:nvPr/>
        </p:nvSpPr>
        <p:spPr>
          <a:xfrm>
            <a:off x="4132288" y="3211068"/>
            <a:ext cx="1414145"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FOR </a:t>
            </a:r>
            <a:r>
              <a:rPr b="0" i="0" lang="en-US" sz="2000" u="none" cap="none" strike="noStrike">
                <a:solidFill>
                  <a:srgbClr val="404040"/>
                </a:solidFill>
                <a:latin typeface="Tahoma"/>
                <a:ea typeface="Tahoma"/>
                <a:cs typeface="Tahoma"/>
                <a:sym typeface="Tahoma"/>
              </a:rPr>
              <a:t>LOOPS</a:t>
            </a:r>
            <a:endParaRPr b="0" i="0" sz="2000" u="none" cap="none" strike="noStrike">
              <a:solidFill>
                <a:schemeClr val="dk1"/>
              </a:solidFill>
              <a:latin typeface="Tahoma"/>
              <a:ea typeface="Tahoma"/>
              <a:cs typeface="Tahoma"/>
              <a:sym typeface="Tahoma"/>
            </a:endParaRPr>
          </a:p>
        </p:txBody>
      </p:sp>
      <p:sp>
        <p:nvSpPr>
          <p:cNvPr id="1908" name="Google Shape;1908;p99"/>
          <p:cNvSpPr txBox="1"/>
          <p:nvPr/>
        </p:nvSpPr>
        <p:spPr>
          <a:xfrm>
            <a:off x="8544941" y="3211068"/>
            <a:ext cx="171577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WHILE </a:t>
            </a:r>
            <a:r>
              <a:rPr b="0" i="0" lang="en-US" sz="2000" u="none" cap="none" strike="noStrike">
                <a:solidFill>
                  <a:srgbClr val="404040"/>
                </a:solidFill>
                <a:latin typeface="Tahoma"/>
                <a:ea typeface="Tahoma"/>
                <a:cs typeface="Tahoma"/>
                <a:sym typeface="Tahoma"/>
              </a:rPr>
              <a:t>LOOPS</a:t>
            </a:r>
            <a:endParaRPr b="0" i="0" sz="2000" u="none" cap="none" strike="noStrike">
              <a:solidFill>
                <a:schemeClr val="dk1"/>
              </a:solidFill>
              <a:latin typeface="Tahoma"/>
              <a:ea typeface="Tahoma"/>
              <a:cs typeface="Tahoma"/>
              <a:sym typeface="Tahoma"/>
            </a:endParaRPr>
          </a:p>
        </p:txBody>
      </p:sp>
      <p:sp>
        <p:nvSpPr>
          <p:cNvPr id="1909" name="Google Shape;1909;p99"/>
          <p:cNvSpPr txBox="1"/>
          <p:nvPr/>
        </p:nvSpPr>
        <p:spPr>
          <a:xfrm>
            <a:off x="7602207" y="3770340"/>
            <a:ext cx="3733165" cy="2333625"/>
          </a:xfrm>
          <a:prstGeom prst="rect">
            <a:avLst/>
          </a:prstGeom>
          <a:noFill/>
          <a:ln>
            <a:noFill/>
          </a:ln>
        </p:spPr>
        <p:txBody>
          <a:bodyPr anchorCtr="0" anchor="t" bIns="0" lIns="0" spcFirstLastPara="1" rIns="0" wrap="square" tIns="71100">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Run until a logical condition is met</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25"/>
              </a:spcBef>
              <a:spcAft>
                <a:spcPts val="0"/>
              </a:spcAft>
              <a:buClr>
                <a:srgbClr val="3F3F3F"/>
              </a:buClr>
              <a:buSzPts val="1600"/>
              <a:buFont typeface="Arial"/>
              <a:buChar char="•"/>
            </a:pPr>
            <a:r>
              <a:rPr b="0" i="1" lang="en-US" sz="1600" u="none" cap="none" strike="noStrike">
                <a:solidFill>
                  <a:srgbClr val="404040"/>
                </a:solidFill>
                <a:latin typeface="Trebuchet MS"/>
                <a:ea typeface="Trebuchet MS"/>
                <a:cs typeface="Trebuchet MS"/>
                <a:sym typeface="Trebuchet MS"/>
              </a:rPr>
              <a:t>“</a:t>
            </a:r>
            <a:r>
              <a:rPr b="1" i="1" lang="en-US" sz="1650" u="none" cap="none" strike="noStrike">
                <a:solidFill>
                  <a:srgbClr val="404040"/>
                </a:solidFill>
                <a:latin typeface="Trebuchet MS"/>
                <a:ea typeface="Trebuchet MS"/>
                <a:cs typeface="Trebuchet MS"/>
                <a:sym typeface="Trebuchet MS"/>
              </a:rPr>
              <a:t>While </a:t>
            </a:r>
            <a:r>
              <a:rPr b="0" i="1" lang="en-US" sz="1600" u="none" cap="none" strike="noStrike">
                <a:solidFill>
                  <a:srgbClr val="404040"/>
                </a:solidFill>
                <a:latin typeface="Trebuchet MS"/>
                <a:ea typeface="Trebuchet MS"/>
                <a:cs typeface="Trebuchet MS"/>
                <a:sym typeface="Trebuchet MS"/>
              </a:rPr>
              <a:t>this is TRUE”</a:t>
            </a:r>
            <a:endParaRPr b="0" i="0" sz="1600" u="none" cap="none" strike="noStrike">
              <a:solidFill>
                <a:schemeClr val="dk1"/>
              </a:solidFill>
              <a:latin typeface="Trebuchet MS"/>
              <a:ea typeface="Trebuchet MS"/>
              <a:cs typeface="Trebuchet MS"/>
              <a:sym typeface="Trebuchet MS"/>
            </a:endParaRPr>
          </a:p>
          <a:p>
            <a:pPr indent="-342900" lvl="0" marL="355600" marR="5080" rtl="0" algn="l">
              <a:lnSpc>
                <a:spcPct val="101899"/>
              </a:lnSpc>
              <a:spcBef>
                <a:spcPts val="53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You usually don’t know how many  times this loop will run, which can lead  to infinite loop scenarios</a:t>
            </a:r>
            <a:endParaRPr b="0" i="0" sz="1600" u="none" cap="none" strike="noStrike">
              <a:solidFill>
                <a:schemeClr val="dk1"/>
              </a:solidFill>
              <a:latin typeface="Tahoma"/>
              <a:ea typeface="Tahoma"/>
              <a:cs typeface="Tahoma"/>
              <a:sym typeface="Tahoma"/>
            </a:endParaRPr>
          </a:p>
          <a:p>
            <a:pPr indent="0" lvl="0" marL="355600" marR="0" rtl="0" algn="l">
              <a:lnSpc>
                <a:spcPct val="118437"/>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a:t>
            </a:r>
            <a:r>
              <a:rPr b="0" i="1" lang="en-US" sz="1600" u="none" cap="none" strike="noStrike">
                <a:solidFill>
                  <a:srgbClr val="404040"/>
                </a:solidFill>
                <a:latin typeface="Trebuchet MS"/>
                <a:ea typeface="Trebuchet MS"/>
                <a:cs typeface="Trebuchet MS"/>
                <a:sym typeface="Trebuchet MS"/>
              </a:rPr>
              <a:t>more on that later!</a:t>
            </a:r>
            <a:r>
              <a:rPr b="0" i="0" lang="en-US" sz="1600" u="none" cap="none" strike="noStrike">
                <a:solidFill>
                  <a:srgbClr val="404040"/>
                </a:solidFill>
                <a:latin typeface="Tahoma"/>
                <a:ea typeface="Tahoma"/>
                <a:cs typeface="Tahoma"/>
                <a:sym typeface="Tahoma"/>
              </a:rPr>
              <a:t>)</a:t>
            </a:r>
            <a:endParaRPr b="0" i="0" sz="1600" u="none" cap="none" strike="noStrike">
              <a:solidFill>
                <a:schemeClr val="dk1"/>
              </a:solidFill>
              <a:latin typeface="Tahoma"/>
              <a:ea typeface="Tahoma"/>
              <a:cs typeface="Tahoma"/>
              <a:sym typeface="Tahoma"/>
            </a:endParaRPr>
          </a:p>
          <a:p>
            <a:pPr indent="-342900" lvl="0" marL="355600" marR="66675" rtl="0" algn="l">
              <a:lnSpc>
                <a:spcPct val="118750"/>
              </a:lnSpc>
              <a:spcBef>
                <a:spcPts val="125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Should be used when you don’t know  how many times the code should run</a:t>
            </a:r>
            <a:endParaRPr b="0" i="0" sz="1600" u="none" cap="none" strike="noStrike">
              <a:solidFill>
                <a:schemeClr val="dk1"/>
              </a:solidFill>
              <a:latin typeface="Tahoma"/>
              <a:ea typeface="Tahoma"/>
              <a:cs typeface="Tahoma"/>
              <a:sym typeface="Tahoma"/>
            </a:endParaRPr>
          </a:p>
        </p:txBody>
      </p:sp>
      <p:sp>
        <p:nvSpPr>
          <p:cNvPr id="1910" name="Google Shape;1910;p99"/>
          <p:cNvSpPr/>
          <p:nvPr/>
        </p:nvSpPr>
        <p:spPr>
          <a:xfrm>
            <a:off x="248521" y="2560320"/>
            <a:ext cx="1642110" cy="2844800"/>
          </a:xfrm>
          <a:custGeom>
            <a:rect b="b" l="l" r="r" t="t"/>
            <a:pathLst>
              <a:path extrusionOk="0" h="2844800" w="1642110">
                <a:moveTo>
                  <a:pt x="1642013" y="0"/>
                </a:moveTo>
                <a:lnTo>
                  <a:pt x="0" y="0"/>
                </a:lnTo>
                <a:lnTo>
                  <a:pt x="0" y="2844431"/>
                </a:lnTo>
                <a:lnTo>
                  <a:pt x="1642013" y="2844431"/>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14" name="Shape 1914"/>
        <p:cNvGrpSpPr/>
        <p:nvPr/>
      </p:nvGrpSpPr>
      <p:grpSpPr>
        <a:xfrm>
          <a:off x="0" y="0"/>
          <a:ext cx="0" cy="0"/>
          <a:chOff x="0" y="0"/>
          <a:chExt cx="0" cy="0"/>
        </a:xfrm>
      </p:grpSpPr>
      <p:grpSp>
        <p:nvGrpSpPr>
          <p:cNvPr id="1915" name="Google Shape;1915;p100"/>
          <p:cNvGrpSpPr/>
          <p:nvPr/>
        </p:nvGrpSpPr>
        <p:grpSpPr>
          <a:xfrm>
            <a:off x="3422332" y="2855341"/>
            <a:ext cx="5454015" cy="1097280"/>
            <a:chOff x="3422332" y="2855341"/>
            <a:chExt cx="5454015" cy="1097280"/>
          </a:xfrm>
        </p:grpSpPr>
        <p:sp>
          <p:nvSpPr>
            <p:cNvPr id="1916" name="Google Shape;1916;p100"/>
            <p:cNvSpPr/>
            <p:nvPr/>
          </p:nvSpPr>
          <p:spPr>
            <a:xfrm>
              <a:off x="3422332" y="2855341"/>
              <a:ext cx="5454015" cy="1097280"/>
            </a:xfrm>
            <a:custGeom>
              <a:rect b="b" l="l" r="r" t="t"/>
              <a:pathLst>
                <a:path extrusionOk="0" h="1097279" w="5454015">
                  <a:moveTo>
                    <a:pt x="5379796" y="0"/>
                  </a:moveTo>
                  <a:lnTo>
                    <a:pt x="73939" y="0"/>
                  </a:lnTo>
                  <a:lnTo>
                    <a:pt x="45161" y="5809"/>
                  </a:lnTo>
                  <a:lnTo>
                    <a:pt x="21658" y="21653"/>
                  </a:lnTo>
                  <a:lnTo>
                    <a:pt x="5811" y="45155"/>
                  </a:lnTo>
                  <a:lnTo>
                    <a:pt x="0" y="73939"/>
                  </a:lnTo>
                  <a:lnTo>
                    <a:pt x="0" y="1023327"/>
                  </a:lnTo>
                  <a:lnTo>
                    <a:pt x="5811" y="1052113"/>
                  </a:lnTo>
                  <a:lnTo>
                    <a:pt x="21658" y="1075620"/>
                  </a:lnTo>
                  <a:lnTo>
                    <a:pt x="45161" y="1091468"/>
                  </a:lnTo>
                  <a:lnTo>
                    <a:pt x="73939" y="1097280"/>
                  </a:lnTo>
                  <a:lnTo>
                    <a:pt x="5379796" y="1097280"/>
                  </a:lnTo>
                  <a:lnTo>
                    <a:pt x="5408574" y="1091468"/>
                  </a:lnTo>
                  <a:lnTo>
                    <a:pt x="5432077" y="1075620"/>
                  </a:lnTo>
                  <a:lnTo>
                    <a:pt x="5447924" y="1052113"/>
                  </a:lnTo>
                  <a:lnTo>
                    <a:pt x="5453735" y="1023327"/>
                  </a:lnTo>
                  <a:lnTo>
                    <a:pt x="5453735" y="73939"/>
                  </a:lnTo>
                  <a:lnTo>
                    <a:pt x="5447924" y="45155"/>
                  </a:lnTo>
                  <a:lnTo>
                    <a:pt x="5432077" y="21653"/>
                  </a:lnTo>
                  <a:lnTo>
                    <a:pt x="5408574" y="5809"/>
                  </a:lnTo>
                  <a:lnTo>
                    <a:pt x="5379796"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7" name="Google Shape;1917;p100"/>
            <p:cNvSpPr/>
            <p:nvPr/>
          </p:nvSpPr>
          <p:spPr>
            <a:xfrm>
              <a:off x="3422332" y="2855341"/>
              <a:ext cx="5454015" cy="1097280"/>
            </a:xfrm>
            <a:custGeom>
              <a:rect b="b" l="l" r="r" t="t"/>
              <a:pathLst>
                <a:path extrusionOk="0" h="1097279" w="5454015">
                  <a:moveTo>
                    <a:pt x="0" y="73945"/>
                  </a:moveTo>
                  <a:lnTo>
                    <a:pt x="5810" y="45162"/>
                  </a:lnTo>
                  <a:lnTo>
                    <a:pt x="21658" y="21658"/>
                  </a:lnTo>
                  <a:lnTo>
                    <a:pt x="45162" y="5810"/>
                  </a:lnTo>
                  <a:lnTo>
                    <a:pt x="73945" y="0"/>
                  </a:lnTo>
                  <a:lnTo>
                    <a:pt x="5379793" y="0"/>
                  </a:lnTo>
                  <a:lnTo>
                    <a:pt x="5408577" y="5810"/>
                  </a:lnTo>
                  <a:lnTo>
                    <a:pt x="5432083" y="21658"/>
                  </a:lnTo>
                  <a:lnTo>
                    <a:pt x="5447931" y="45162"/>
                  </a:lnTo>
                  <a:lnTo>
                    <a:pt x="5453743" y="73945"/>
                  </a:lnTo>
                  <a:lnTo>
                    <a:pt x="5453743" y="1023340"/>
                  </a:lnTo>
                  <a:lnTo>
                    <a:pt x="5447931" y="1052118"/>
                  </a:lnTo>
                  <a:lnTo>
                    <a:pt x="5432083" y="1075621"/>
                  </a:lnTo>
                  <a:lnTo>
                    <a:pt x="5408577" y="1091469"/>
                  </a:lnTo>
                  <a:lnTo>
                    <a:pt x="5379793" y="1097280"/>
                  </a:lnTo>
                  <a:lnTo>
                    <a:pt x="73945" y="1097280"/>
                  </a:lnTo>
                  <a:lnTo>
                    <a:pt x="45162" y="1091469"/>
                  </a:lnTo>
                  <a:lnTo>
                    <a:pt x="21658" y="1075621"/>
                  </a:lnTo>
                  <a:lnTo>
                    <a:pt x="5810" y="1052118"/>
                  </a:lnTo>
                  <a:lnTo>
                    <a:pt x="0" y="1023340"/>
                  </a:lnTo>
                  <a:lnTo>
                    <a:pt x="0" y="73945"/>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18" name="Google Shape;1918;p100"/>
          <p:cNvSpPr txBox="1"/>
          <p:nvPr>
            <p:ph type="title"/>
          </p:nvPr>
        </p:nvSpPr>
        <p:spPr>
          <a:xfrm>
            <a:off x="4964112" y="254509"/>
            <a:ext cx="22637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FOR LOOPS</a:t>
            </a:r>
            <a:endParaRPr/>
          </a:p>
        </p:txBody>
      </p:sp>
      <p:grpSp>
        <p:nvGrpSpPr>
          <p:cNvPr id="1919" name="Google Shape;1919;p100"/>
          <p:cNvGrpSpPr/>
          <p:nvPr/>
        </p:nvGrpSpPr>
        <p:grpSpPr>
          <a:xfrm>
            <a:off x="215737" y="324764"/>
            <a:ext cx="11760603" cy="1054100"/>
            <a:chOff x="215737" y="324764"/>
            <a:chExt cx="11760603" cy="1054100"/>
          </a:xfrm>
        </p:grpSpPr>
        <p:pic>
          <p:nvPicPr>
            <p:cNvPr id="1920" name="Google Shape;1920;p10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921" name="Google Shape;1921;p10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22" name="Google Shape;1922;p100"/>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1923" name="Google Shape;1923;p100"/>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1924" name="Google Shape;1924;p100"/>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1925" name="Google Shape;1925;p100"/>
          <p:cNvSpPr txBox="1"/>
          <p:nvPr/>
        </p:nvSpPr>
        <p:spPr>
          <a:xfrm>
            <a:off x="3589375" y="2917443"/>
            <a:ext cx="4492625" cy="452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1" i="0" lang="en-US" sz="2800" u="none" cap="none" strike="noStrike">
                <a:solidFill>
                  <a:srgbClr val="0F8015"/>
                </a:solidFill>
                <a:latin typeface="Courier New"/>
                <a:ea typeface="Courier New"/>
                <a:cs typeface="Courier New"/>
                <a:sym typeface="Courier New"/>
              </a:rPr>
              <a:t>for </a:t>
            </a:r>
            <a:r>
              <a:rPr b="0" i="0" lang="en-US" sz="2800" u="none" cap="none" strike="noStrike">
                <a:solidFill>
                  <a:srgbClr val="404040"/>
                </a:solidFill>
                <a:latin typeface="Courier New"/>
                <a:ea typeface="Courier New"/>
                <a:cs typeface="Courier New"/>
                <a:sym typeface="Courier New"/>
              </a:rPr>
              <a:t>item </a:t>
            </a:r>
            <a:r>
              <a:rPr b="1" i="0" lang="en-US" sz="2800" u="none" cap="none" strike="noStrike">
                <a:solidFill>
                  <a:srgbClr val="0F8015"/>
                </a:solidFill>
                <a:latin typeface="Courier New"/>
                <a:ea typeface="Courier New"/>
                <a:cs typeface="Courier New"/>
                <a:sym typeface="Courier New"/>
              </a:rPr>
              <a:t>in </a:t>
            </a:r>
            <a:r>
              <a:rPr b="0" i="0" lang="en-US" sz="2800" u="none" cap="none" strike="noStrike">
                <a:solidFill>
                  <a:srgbClr val="404040"/>
                </a:solidFill>
                <a:latin typeface="Courier New"/>
                <a:ea typeface="Courier New"/>
                <a:cs typeface="Courier New"/>
                <a:sym typeface="Courier New"/>
              </a:rPr>
              <a:t>iterable:</a:t>
            </a:r>
            <a:endParaRPr b="0" i="0" sz="2800" u="none" cap="none" strike="noStrike">
              <a:solidFill>
                <a:schemeClr val="dk1"/>
              </a:solidFill>
              <a:latin typeface="Courier New"/>
              <a:ea typeface="Courier New"/>
              <a:cs typeface="Courier New"/>
              <a:sym typeface="Courier New"/>
            </a:endParaRPr>
          </a:p>
        </p:txBody>
      </p:sp>
      <p:sp>
        <p:nvSpPr>
          <p:cNvPr id="1926" name="Google Shape;1926;p100"/>
          <p:cNvSpPr txBox="1"/>
          <p:nvPr/>
        </p:nvSpPr>
        <p:spPr>
          <a:xfrm>
            <a:off x="2690190" y="4335779"/>
            <a:ext cx="826135" cy="440055"/>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Indicates a  For Loop</a:t>
            </a:r>
            <a:endParaRPr b="0" i="0" sz="1400" u="none" cap="none" strike="noStrike">
              <a:solidFill>
                <a:schemeClr val="dk1"/>
              </a:solidFill>
              <a:latin typeface="Trebuchet MS"/>
              <a:ea typeface="Trebuchet MS"/>
              <a:cs typeface="Trebuchet MS"/>
              <a:sym typeface="Trebuchet MS"/>
            </a:endParaRPr>
          </a:p>
        </p:txBody>
      </p:sp>
      <p:sp>
        <p:nvSpPr>
          <p:cNvPr id="1927" name="Google Shape;1927;p100"/>
          <p:cNvSpPr txBox="1"/>
          <p:nvPr/>
        </p:nvSpPr>
        <p:spPr>
          <a:xfrm>
            <a:off x="4837379" y="4335779"/>
            <a:ext cx="1861185" cy="1457960"/>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A variable name for each  item in the iterable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4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Examples:</a:t>
            </a:r>
            <a:endParaRPr b="0" i="0" sz="145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1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Price</a:t>
            </a:r>
            <a:endParaRPr b="0" i="0" sz="140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2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Product</a:t>
            </a:r>
            <a:endParaRPr b="0" i="0" sz="140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2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Customer</a:t>
            </a:r>
            <a:endParaRPr b="0" i="0" sz="1400" u="none" cap="none" strike="noStrike">
              <a:solidFill>
                <a:schemeClr val="dk1"/>
              </a:solidFill>
              <a:latin typeface="Trebuchet MS"/>
              <a:ea typeface="Trebuchet MS"/>
              <a:cs typeface="Trebuchet MS"/>
              <a:sym typeface="Trebuchet MS"/>
            </a:endParaRPr>
          </a:p>
        </p:txBody>
      </p:sp>
      <p:sp>
        <p:nvSpPr>
          <p:cNvPr id="1928" name="Google Shape;1928;p100"/>
          <p:cNvSpPr txBox="1"/>
          <p:nvPr/>
        </p:nvSpPr>
        <p:spPr>
          <a:xfrm>
            <a:off x="7916811" y="4335779"/>
            <a:ext cx="1287145" cy="810895"/>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Iterable object to  loop through</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4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Examples:</a:t>
            </a:r>
            <a:endParaRPr b="0" i="0" sz="1450" u="none" cap="none" strike="noStrike">
              <a:solidFill>
                <a:schemeClr val="dk1"/>
              </a:solidFill>
              <a:latin typeface="Trebuchet MS"/>
              <a:ea typeface="Trebuchet MS"/>
              <a:cs typeface="Trebuchet MS"/>
              <a:sym typeface="Trebuchet MS"/>
            </a:endParaRPr>
          </a:p>
        </p:txBody>
      </p:sp>
      <p:sp>
        <p:nvSpPr>
          <p:cNvPr id="1929" name="Google Shape;1929;p100"/>
          <p:cNvSpPr txBox="1"/>
          <p:nvPr/>
        </p:nvSpPr>
        <p:spPr>
          <a:xfrm>
            <a:off x="8874403" y="5122175"/>
            <a:ext cx="1435800" cy="1170000"/>
          </a:xfrm>
          <a:prstGeom prst="rect">
            <a:avLst/>
          </a:prstGeom>
          <a:noFill/>
          <a:ln>
            <a:noFill/>
          </a:ln>
        </p:spPr>
        <p:txBody>
          <a:bodyPr anchorCtr="0" anchor="t" bIns="0" lIns="0" spcFirstLastPara="1" rIns="0" wrap="square" tIns="12700">
            <a:spAutoFit/>
          </a:bodyPr>
          <a:lstStyle/>
          <a:p>
            <a:pPr indent="-285750" lvl="0" marL="298450" marR="0" rtl="0" algn="l">
              <a:lnSpc>
                <a:spcPct val="100000"/>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List</a:t>
            </a:r>
            <a:endParaRPr b="0" i="0" sz="1400" u="none" cap="none" strike="noStrike">
              <a:solidFill>
                <a:schemeClr val="dk1"/>
              </a:solidFill>
              <a:latin typeface="Trebuchet MS"/>
              <a:ea typeface="Trebuchet MS"/>
              <a:cs typeface="Trebuchet MS"/>
              <a:sym typeface="Trebuchet MS"/>
            </a:endParaRPr>
          </a:p>
          <a:p>
            <a:pPr indent="-285750" lvl="0" marL="298450" marR="0" rtl="0" algn="l">
              <a:lnSpc>
                <a:spcPct val="100000"/>
              </a:lnSpc>
              <a:spcBef>
                <a:spcPts val="2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Tuple</a:t>
            </a:r>
            <a:endParaRPr b="0" i="0" sz="1400" u="none" cap="none" strike="noStrike">
              <a:solidFill>
                <a:schemeClr val="dk1"/>
              </a:solidFill>
              <a:latin typeface="Trebuchet MS"/>
              <a:ea typeface="Trebuchet MS"/>
              <a:cs typeface="Trebuchet MS"/>
              <a:sym typeface="Trebuchet MS"/>
            </a:endParaRPr>
          </a:p>
          <a:p>
            <a:pPr indent="-285750" lvl="0" marL="298450" marR="0" rtl="0" algn="l">
              <a:lnSpc>
                <a:spcPct val="116428"/>
              </a:lnSpc>
              <a:spcBef>
                <a:spcPts val="2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String</a:t>
            </a:r>
            <a:endParaRPr b="0" i="0" sz="1400" u="none" cap="none" strike="noStrike">
              <a:solidFill>
                <a:schemeClr val="dk1"/>
              </a:solidFill>
              <a:latin typeface="Trebuchet MS"/>
              <a:ea typeface="Trebuchet MS"/>
              <a:cs typeface="Trebuchet MS"/>
              <a:sym typeface="Trebuchet MS"/>
            </a:endParaRPr>
          </a:p>
          <a:p>
            <a:pPr indent="-285750" lvl="0" marL="298450" marR="0" rtl="0" algn="l">
              <a:lnSpc>
                <a:spcPct val="116428"/>
              </a:lnSpc>
              <a:spcBef>
                <a:spcPts val="0"/>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Dictionary</a:t>
            </a:r>
            <a:endParaRPr b="0" i="0" sz="1400" u="none" cap="none" strike="noStrike">
              <a:solidFill>
                <a:schemeClr val="dk1"/>
              </a:solidFill>
              <a:latin typeface="Trebuchet MS"/>
              <a:ea typeface="Trebuchet MS"/>
              <a:cs typeface="Trebuchet MS"/>
              <a:sym typeface="Trebuchet MS"/>
            </a:endParaRPr>
          </a:p>
          <a:p>
            <a:pPr indent="-285750" lvl="0" marL="298450" marR="0" rtl="0" algn="l">
              <a:lnSpc>
                <a:spcPct val="100000"/>
              </a:lnSpc>
              <a:spcBef>
                <a:spcPts val="2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Set</a:t>
            </a:r>
            <a:endParaRPr b="0" i="0" sz="1400" u="none" cap="none" strike="noStrike">
              <a:solidFill>
                <a:schemeClr val="dk1"/>
              </a:solidFill>
              <a:latin typeface="Trebuchet MS"/>
              <a:ea typeface="Trebuchet MS"/>
              <a:cs typeface="Trebuchet MS"/>
              <a:sym typeface="Trebuchet MS"/>
            </a:endParaRPr>
          </a:p>
        </p:txBody>
      </p:sp>
      <p:sp>
        <p:nvSpPr>
          <p:cNvPr id="1930" name="Google Shape;1930;p100"/>
          <p:cNvSpPr txBox="1"/>
          <p:nvPr/>
        </p:nvSpPr>
        <p:spPr>
          <a:xfrm>
            <a:off x="2691498" y="1549908"/>
            <a:ext cx="78638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 </a:t>
            </a:r>
            <a:r>
              <a:rPr b="1" i="0" lang="en-US" sz="2000" u="none" cap="none" strike="noStrike">
                <a:solidFill>
                  <a:srgbClr val="404040"/>
                </a:solidFill>
                <a:latin typeface="Tahoma"/>
                <a:ea typeface="Tahoma"/>
                <a:cs typeface="Tahoma"/>
                <a:sym typeface="Tahoma"/>
              </a:rPr>
              <a:t>for loop </a:t>
            </a:r>
            <a:r>
              <a:rPr b="0" i="0" lang="en-US" sz="2000" u="none" cap="none" strike="noStrike">
                <a:solidFill>
                  <a:srgbClr val="404040"/>
                </a:solidFill>
                <a:latin typeface="Tahoma"/>
                <a:ea typeface="Tahoma"/>
                <a:cs typeface="Tahoma"/>
                <a:sym typeface="Tahoma"/>
              </a:rPr>
              <a:t>will run a specified number of times</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This often corresponds with the length of a list, tuple, or other iterable data type</a:t>
            </a:r>
            <a:endParaRPr b="0" i="0" sz="1600" u="none" cap="none" strike="noStrike">
              <a:solidFill>
                <a:schemeClr val="dk1"/>
              </a:solidFill>
              <a:latin typeface="Tahoma"/>
              <a:ea typeface="Tahoma"/>
              <a:cs typeface="Tahoma"/>
              <a:sym typeface="Tahoma"/>
            </a:endParaRPr>
          </a:p>
        </p:txBody>
      </p:sp>
      <p:sp>
        <p:nvSpPr>
          <p:cNvPr id="1931" name="Google Shape;1931;p100"/>
          <p:cNvSpPr/>
          <p:nvPr/>
        </p:nvSpPr>
        <p:spPr>
          <a:xfrm>
            <a:off x="3063252" y="3445205"/>
            <a:ext cx="885825" cy="831850"/>
          </a:xfrm>
          <a:custGeom>
            <a:rect b="b" l="l" r="r" t="t"/>
            <a:pathLst>
              <a:path extrusionOk="0" h="831850" w="885825">
                <a:moveTo>
                  <a:pt x="29675" y="755087"/>
                </a:moveTo>
                <a:lnTo>
                  <a:pt x="0" y="755230"/>
                </a:lnTo>
                <a:lnTo>
                  <a:pt x="38468" y="831240"/>
                </a:lnTo>
                <a:lnTo>
                  <a:pt x="69436" y="768553"/>
                </a:lnTo>
                <a:lnTo>
                  <a:pt x="47650" y="768553"/>
                </a:lnTo>
                <a:lnTo>
                  <a:pt x="28676" y="766940"/>
                </a:lnTo>
                <a:lnTo>
                  <a:pt x="29675" y="755087"/>
                </a:lnTo>
                <a:close/>
              </a:path>
              <a:path extrusionOk="0" h="831850" w="885825">
                <a:moveTo>
                  <a:pt x="48795" y="754995"/>
                </a:moveTo>
                <a:lnTo>
                  <a:pt x="29675" y="755087"/>
                </a:lnTo>
                <a:lnTo>
                  <a:pt x="28676" y="766940"/>
                </a:lnTo>
                <a:lnTo>
                  <a:pt x="47650" y="768553"/>
                </a:lnTo>
                <a:lnTo>
                  <a:pt x="48795" y="754995"/>
                </a:lnTo>
                <a:close/>
              </a:path>
              <a:path extrusionOk="0" h="831850" w="885825">
                <a:moveTo>
                  <a:pt x="76200" y="754862"/>
                </a:moveTo>
                <a:lnTo>
                  <a:pt x="48795" y="754995"/>
                </a:lnTo>
                <a:lnTo>
                  <a:pt x="47650" y="768553"/>
                </a:lnTo>
                <a:lnTo>
                  <a:pt x="69436" y="768553"/>
                </a:lnTo>
                <a:lnTo>
                  <a:pt x="76200" y="754862"/>
                </a:lnTo>
                <a:close/>
              </a:path>
              <a:path extrusionOk="0" h="831850" w="885825">
                <a:moveTo>
                  <a:pt x="869111" y="0"/>
                </a:moveTo>
                <a:lnTo>
                  <a:pt x="850150" y="1828"/>
                </a:lnTo>
                <a:lnTo>
                  <a:pt x="857745" y="80810"/>
                </a:lnTo>
                <a:lnTo>
                  <a:pt x="863688" y="158394"/>
                </a:lnTo>
                <a:lnTo>
                  <a:pt x="865530" y="196189"/>
                </a:lnTo>
                <a:lnTo>
                  <a:pt x="866355" y="233248"/>
                </a:lnTo>
                <a:lnTo>
                  <a:pt x="865951" y="269544"/>
                </a:lnTo>
                <a:lnTo>
                  <a:pt x="860717" y="337985"/>
                </a:lnTo>
                <a:lnTo>
                  <a:pt x="848271" y="400850"/>
                </a:lnTo>
                <a:lnTo>
                  <a:pt x="827163" y="456704"/>
                </a:lnTo>
                <a:lnTo>
                  <a:pt x="795972" y="504469"/>
                </a:lnTo>
                <a:lnTo>
                  <a:pt x="765047" y="534009"/>
                </a:lnTo>
                <a:lnTo>
                  <a:pt x="722757" y="557225"/>
                </a:lnTo>
                <a:lnTo>
                  <a:pt x="648766" y="579869"/>
                </a:lnTo>
                <a:lnTo>
                  <a:pt x="606323" y="588073"/>
                </a:lnTo>
                <a:lnTo>
                  <a:pt x="561276" y="594613"/>
                </a:lnTo>
                <a:lnTo>
                  <a:pt x="514464" y="599820"/>
                </a:lnTo>
                <a:lnTo>
                  <a:pt x="466686" y="604012"/>
                </a:lnTo>
                <a:lnTo>
                  <a:pt x="325678" y="613892"/>
                </a:lnTo>
                <a:lnTo>
                  <a:pt x="282079" y="617448"/>
                </a:lnTo>
                <a:lnTo>
                  <a:pt x="241477" y="621703"/>
                </a:lnTo>
                <a:lnTo>
                  <a:pt x="187706" y="630224"/>
                </a:lnTo>
                <a:lnTo>
                  <a:pt x="144754" y="642518"/>
                </a:lnTo>
                <a:lnTo>
                  <a:pt x="102920" y="662444"/>
                </a:lnTo>
                <a:lnTo>
                  <a:pt x="59575" y="695299"/>
                </a:lnTo>
                <a:lnTo>
                  <a:pt x="35394" y="731545"/>
                </a:lnTo>
                <a:lnTo>
                  <a:pt x="29675" y="755087"/>
                </a:lnTo>
                <a:lnTo>
                  <a:pt x="48795" y="754995"/>
                </a:lnTo>
                <a:lnTo>
                  <a:pt x="49179" y="750455"/>
                </a:lnTo>
                <a:lnTo>
                  <a:pt x="48882" y="750455"/>
                </a:lnTo>
                <a:lnTo>
                  <a:pt x="49377" y="748106"/>
                </a:lnTo>
                <a:lnTo>
                  <a:pt x="49689" y="748106"/>
                </a:lnTo>
                <a:lnTo>
                  <a:pt x="52489" y="739952"/>
                </a:lnTo>
                <a:lnTo>
                  <a:pt x="57505" y="729589"/>
                </a:lnTo>
                <a:lnTo>
                  <a:pt x="83261" y="699071"/>
                </a:lnTo>
                <a:lnTo>
                  <a:pt x="130022" y="669747"/>
                </a:lnTo>
                <a:lnTo>
                  <a:pt x="176377" y="652386"/>
                </a:lnTo>
                <a:lnTo>
                  <a:pt x="224955" y="643102"/>
                </a:lnTo>
                <a:lnTo>
                  <a:pt x="283616" y="636435"/>
                </a:lnTo>
                <a:lnTo>
                  <a:pt x="326999" y="632904"/>
                </a:lnTo>
                <a:lnTo>
                  <a:pt x="468363" y="622985"/>
                </a:lnTo>
                <a:lnTo>
                  <a:pt x="516572" y="618756"/>
                </a:lnTo>
                <a:lnTo>
                  <a:pt x="564019" y="613473"/>
                </a:lnTo>
                <a:lnTo>
                  <a:pt x="609942" y="606780"/>
                </a:lnTo>
                <a:lnTo>
                  <a:pt x="653580" y="598296"/>
                </a:lnTo>
                <a:lnTo>
                  <a:pt x="693953" y="587730"/>
                </a:lnTo>
                <a:lnTo>
                  <a:pt x="730719" y="574522"/>
                </a:lnTo>
                <a:lnTo>
                  <a:pt x="777113" y="548754"/>
                </a:lnTo>
                <a:lnTo>
                  <a:pt x="811288" y="515797"/>
                </a:lnTo>
                <a:lnTo>
                  <a:pt x="844638" y="464273"/>
                </a:lnTo>
                <a:lnTo>
                  <a:pt x="866825" y="405206"/>
                </a:lnTo>
                <a:lnTo>
                  <a:pt x="879678" y="339902"/>
                </a:lnTo>
                <a:lnTo>
                  <a:pt x="885014" y="269341"/>
                </a:lnTo>
                <a:lnTo>
                  <a:pt x="885393" y="232829"/>
                </a:lnTo>
                <a:lnTo>
                  <a:pt x="884555" y="195262"/>
                </a:lnTo>
                <a:lnTo>
                  <a:pt x="882688" y="156946"/>
                </a:lnTo>
                <a:lnTo>
                  <a:pt x="876706" y="78981"/>
                </a:lnTo>
                <a:lnTo>
                  <a:pt x="869111" y="0"/>
                </a:lnTo>
                <a:close/>
              </a:path>
              <a:path extrusionOk="0" h="831850" w="885825">
                <a:moveTo>
                  <a:pt x="49377" y="748106"/>
                </a:moveTo>
                <a:lnTo>
                  <a:pt x="48882" y="750455"/>
                </a:lnTo>
                <a:lnTo>
                  <a:pt x="49275" y="749309"/>
                </a:lnTo>
                <a:lnTo>
                  <a:pt x="49377" y="748106"/>
                </a:lnTo>
                <a:close/>
              </a:path>
              <a:path extrusionOk="0" h="831850" w="885825">
                <a:moveTo>
                  <a:pt x="49275" y="749309"/>
                </a:moveTo>
                <a:lnTo>
                  <a:pt x="48882" y="750455"/>
                </a:lnTo>
                <a:lnTo>
                  <a:pt x="49179" y="750455"/>
                </a:lnTo>
                <a:lnTo>
                  <a:pt x="49275" y="749309"/>
                </a:lnTo>
                <a:close/>
              </a:path>
              <a:path extrusionOk="0" h="831850" w="885825">
                <a:moveTo>
                  <a:pt x="49689" y="748106"/>
                </a:moveTo>
                <a:lnTo>
                  <a:pt x="49377" y="748106"/>
                </a:lnTo>
                <a:lnTo>
                  <a:pt x="49275" y="749309"/>
                </a:lnTo>
                <a:lnTo>
                  <a:pt x="49689" y="748106"/>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2" name="Google Shape;1932;p100"/>
          <p:cNvSpPr/>
          <p:nvPr/>
        </p:nvSpPr>
        <p:spPr>
          <a:xfrm>
            <a:off x="5041407" y="3445586"/>
            <a:ext cx="538480" cy="831215"/>
          </a:xfrm>
          <a:custGeom>
            <a:rect b="b" l="l" r="r" t="t"/>
            <a:pathLst>
              <a:path extrusionOk="0" h="831214" w="538479">
                <a:moveTo>
                  <a:pt x="462099" y="754621"/>
                </a:moveTo>
                <a:lnTo>
                  <a:pt x="500123" y="830859"/>
                </a:lnTo>
                <a:lnTo>
                  <a:pt x="531468" y="768337"/>
                </a:lnTo>
                <a:lnTo>
                  <a:pt x="490712" y="768337"/>
                </a:lnTo>
                <a:lnTo>
                  <a:pt x="489317" y="754653"/>
                </a:lnTo>
                <a:lnTo>
                  <a:pt x="462099" y="754621"/>
                </a:lnTo>
                <a:close/>
              </a:path>
              <a:path extrusionOk="0" h="831214" w="538479">
                <a:moveTo>
                  <a:pt x="489317" y="754653"/>
                </a:moveTo>
                <a:lnTo>
                  <a:pt x="490712" y="768337"/>
                </a:lnTo>
                <a:lnTo>
                  <a:pt x="509661" y="766394"/>
                </a:lnTo>
                <a:lnTo>
                  <a:pt x="508464" y="754675"/>
                </a:lnTo>
                <a:lnTo>
                  <a:pt x="489317" y="754653"/>
                </a:lnTo>
                <a:close/>
              </a:path>
              <a:path extrusionOk="0" h="831214" w="538479">
                <a:moveTo>
                  <a:pt x="508464" y="754675"/>
                </a:moveTo>
                <a:lnTo>
                  <a:pt x="509661" y="766394"/>
                </a:lnTo>
                <a:lnTo>
                  <a:pt x="490712" y="768337"/>
                </a:lnTo>
                <a:lnTo>
                  <a:pt x="531468" y="768337"/>
                </a:lnTo>
                <a:lnTo>
                  <a:pt x="538299" y="754710"/>
                </a:lnTo>
                <a:lnTo>
                  <a:pt x="508464" y="754675"/>
                </a:lnTo>
                <a:close/>
              </a:path>
              <a:path extrusionOk="0" h="831214" w="538479">
                <a:moveTo>
                  <a:pt x="506590" y="736333"/>
                </a:moveTo>
                <a:lnTo>
                  <a:pt x="487448" y="736333"/>
                </a:lnTo>
                <a:lnTo>
                  <a:pt x="487893" y="738390"/>
                </a:lnTo>
                <a:lnTo>
                  <a:pt x="487658" y="738390"/>
                </a:lnTo>
                <a:lnTo>
                  <a:pt x="489317" y="754653"/>
                </a:lnTo>
                <a:lnTo>
                  <a:pt x="508464" y="754675"/>
                </a:lnTo>
                <a:lnTo>
                  <a:pt x="506801" y="738390"/>
                </a:lnTo>
                <a:lnTo>
                  <a:pt x="487893" y="738390"/>
                </a:lnTo>
                <a:lnTo>
                  <a:pt x="487554" y="737369"/>
                </a:lnTo>
                <a:lnTo>
                  <a:pt x="506696" y="737369"/>
                </a:lnTo>
                <a:lnTo>
                  <a:pt x="506590" y="736333"/>
                </a:lnTo>
                <a:close/>
              </a:path>
              <a:path extrusionOk="0" h="831214" w="538479">
                <a:moveTo>
                  <a:pt x="487448" y="736333"/>
                </a:moveTo>
                <a:lnTo>
                  <a:pt x="487554" y="737369"/>
                </a:lnTo>
                <a:lnTo>
                  <a:pt x="487893" y="738390"/>
                </a:lnTo>
                <a:lnTo>
                  <a:pt x="487448" y="736333"/>
                </a:lnTo>
                <a:close/>
              </a:path>
              <a:path extrusionOk="0" h="831214" w="538479">
                <a:moveTo>
                  <a:pt x="430860" y="659162"/>
                </a:moveTo>
                <a:lnTo>
                  <a:pt x="462290" y="687158"/>
                </a:lnTo>
                <a:lnTo>
                  <a:pt x="487554" y="737369"/>
                </a:lnTo>
                <a:lnTo>
                  <a:pt x="487448" y="736333"/>
                </a:lnTo>
                <a:lnTo>
                  <a:pt x="506590" y="736333"/>
                </a:lnTo>
                <a:lnTo>
                  <a:pt x="506321" y="733691"/>
                </a:lnTo>
                <a:lnTo>
                  <a:pt x="492020" y="696823"/>
                </a:lnTo>
                <a:lnTo>
                  <a:pt x="466125" y="663397"/>
                </a:lnTo>
                <a:lnTo>
                  <a:pt x="461707" y="659472"/>
                </a:lnTo>
                <a:lnTo>
                  <a:pt x="431429" y="659472"/>
                </a:lnTo>
                <a:lnTo>
                  <a:pt x="430860" y="659162"/>
                </a:lnTo>
                <a:close/>
              </a:path>
              <a:path extrusionOk="0" h="831214" w="538479">
                <a:moveTo>
                  <a:pt x="430273" y="658723"/>
                </a:moveTo>
                <a:lnTo>
                  <a:pt x="430860" y="659162"/>
                </a:lnTo>
                <a:lnTo>
                  <a:pt x="431429" y="659472"/>
                </a:lnTo>
                <a:lnTo>
                  <a:pt x="430273" y="658723"/>
                </a:lnTo>
                <a:close/>
              </a:path>
              <a:path extrusionOk="0" h="831214" w="538479">
                <a:moveTo>
                  <a:pt x="460863" y="658723"/>
                </a:moveTo>
                <a:lnTo>
                  <a:pt x="430273" y="658723"/>
                </a:lnTo>
                <a:lnTo>
                  <a:pt x="431429" y="659472"/>
                </a:lnTo>
                <a:lnTo>
                  <a:pt x="461707" y="659472"/>
                </a:lnTo>
                <a:lnTo>
                  <a:pt x="460863" y="658723"/>
                </a:lnTo>
                <a:close/>
              </a:path>
              <a:path extrusionOk="0" h="831214" w="538479">
                <a:moveTo>
                  <a:pt x="416709" y="651445"/>
                </a:moveTo>
                <a:lnTo>
                  <a:pt x="430860" y="659162"/>
                </a:lnTo>
                <a:lnTo>
                  <a:pt x="430273" y="658723"/>
                </a:lnTo>
                <a:lnTo>
                  <a:pt x="460863" y="658723"/>
                </a:lnTo>
                <a:lnTo>
                  <a:pt x="454428" y="653008"/>
                </a:lnTo>
                <a:lnTo>
                  <a:pt x="452663" y="651687"/>
                </a:lnTo>
                <a:lnTo>
                  <a:pt x="417383" y="651687"/>
                </a:lnTo>
                <a:lnTo>
                  <a:pt x="416709" y="651445"/>
                </a:lnTo>
                <a:close/>
              </a:path>
              <a:path extrusionOk="0" h="831214" w="538479">
                <a:moveTo>
                  <a:pt x="416036" y="651078"/>
                </a:moveTo>
                <a:lnTo>
                  <a:pt x="416709" y="651445"/>
                </a:lnTo>
                <a:lnTo>
                  <a:pt x="417383" y="651687"/>
                </a:lnTo>
                <a:lnTo>
                  <a:pt x="416036" y="651078"/>
                </a:lnTo>
                <a:close/>
              </a:path>
              <a:path extrusionOk="0" h="831214" w="538479">
                <a:moveTo>
                  <a:pt x="451848" y="651078"/>
                </a:moveTo>
                <a:lnTo>
                  <a:pt x="416036" y="651078"/>
                </a:lnTo>
                <a:lnTo>
                  <a:pt x="417383" y="651687"/>
                </a:lnTo>
                <a:lnTo>
                  <a:pt x="452663" y="651687"/>
                </a:lnTo>
                <a:lnTo>
                  <a:pt x="451848" y="651078"/>
                </a:lnTo>
                <a:close/>
              </a:path>
              <a:path extrusionOk="0" h="831214" w="538479">
                <a:moveTo>
                  <a:pt x="9535" y="0"/>
                </a:moveTo>
                <a:lnTo>
                  <a:pt x="5029" y="80048"/>
                </a:lnTo>
                <a:lnTo>
                  <a:pt x="1585" y="156857"/>
                </a:lnTo>
                <a:lnTo>
                  <a:pt x="0" y="232854"/>
                </a:lnTo>
                <a:lnTo>
                  <a:pt x="226" y="269125"/>
                </a:lnTo>
                <a:lnTo>
                  <a:pt x="3350" y="339128"/>
                </a:lnTo>
                <a:lnTo>
                  <a:pt x="10830" y="403948"/>
                </a:lnTo>
                <a:lnTo>
                  <a:pt x="23708" y="462457"/>
                </a:lnTo>
                <a:lnTo>
                  <a:pt x="43114" y="513537"/>
                </a:lnTo>
                <a:lnTo>
                  <a:pt x="71689" y="556323"/>
                </a:lnTo>
                <a:lnTo>
                  <a:pt x="112887" y="586435"/>
                </a:lnTo>
                <a:lnTo>
                  <a:pt x="163395" y="606082"/>
                </a:lnTo>
                <a:lnTo>
                  <a:pt x="218869" y="618261"/>
                </a:lnTo>
                <a:lnTo>
                  <a:pt x="330349" y="632472"/>
                </a:lnTo>
                <a:lnTo>
                  <a:pt x="355648" y="635990"/>
                </a:lnTo>
                <a:lnTo>
                  <a:pt x="378927" y="640168"/>
                </a:lnTo>
                <a:lnTo>
                  <a:pt x="399691" y="645312"/>
                </a:lnTo>
                <a:lnTo>
                  <a:pt x="416709" y="651445"/>
                </a:lnTo>
                <a:lnTo>
                  <a:pt x="416036" y="651078"/>
                </a:lnTo>
                <a:lnTo>
                  <a:pt x="451848" y="651078"/>
                </a:lnTo>
                <a:lnTo>
                  <a:pt x="441322" y="643204"/>
                </a:lnTo>
                <a:lnTo>
                  <a:pt x="404251" y="626821"/>
                </a:lnTo>
                <a:lnTo>
                  <a:pt x="358264" y="617118"/>
                </a:lnTo>
                <a:lnTo>
                  <a:pt x="250174" y="603694"/>
                </a:lnTo>
                <a:lnTo>
                  <a:pt x="222425" y="599541"/>
                </a:lnTo>
                <a:lnTo>
                  <a:pt x="169377" y="587997"/>
                </a:lnTo>
                <a:lnTo>
                  <a:pt x="122819" y="570179"/>
                </a:lnTo>
                <a:lnTo>
                  <a:pt x="103338" y="558266"/>
                </a:lnTo>
                <a:lnTo>
                  <a:pt x="103108" y="558266"/>
                </a:lnTo>
                <a:lnTo>
                  <a:pt x="101864" y="557364"/>
                </a:lnTo>
                <a:lnTo>
                  <a:pt x="102059" y="557364"/>
                </a:lnTo>
                <a:lnTo>
                  <a:pt x="86508" y="544004"/>
                </a:lnTo>
                <a:lnTo>
                  <a:pt x="86230" y="544004"/>
                </a:lnTo>
                <a:lnTo>
                  <a:pt x="84985" y="542696"/>
                </a:lnTo>
                <a:lnTo>
                  <a:pt x="85191" y="542696"/>
                </a:lnTo>
                <a:lnTo>
                  <a:pt x="72395" y="526592"/>
                </a:lnTo>
                <a:lnTo>
                  <a:pt x="72247" y="526592"/>
                </a:lnTo>
                <a:lnTo>
                  <a:pt x="71396" y="525335"/>
                </a:lnTo>
                <a:lnTo>
                  <a:pt x="71537" y="525335"/>
                </a:lnTo>
                <a:lnTo>
                  <a:pt x="60589" y="505968"/>
                </a:lnTo>
                <a:lnTo>
                  <a:pt x="42174" y="457771"/>
                </a:lnTo>
                <a:lnTo>
                  <a:pt x="29702" y="401345"/>
                </a:lnTo>
                <a:lnTo>
                  <a:pt x="22362" y="337997"/>
                </a:lnTo>
                <a:lnTo>
                  <a:pt x="19276" y="268998"/>
                </a:lnTo>
                <a:lnTo>
                  <a:pt x="19055" y="232460"/>
                </a:lnTo>
                <a:lnTo>
                  <a:pt x="20609" y="157721"/>
                </a:lnTo>
                <a:lnTo>
                  <a:pt x="24162" y="78981"/>
                </a:lnTo>
                <a:lnTo>
                  <a:pt x="28547" y="1066"/>
                </a:lnTo>
                <a:lnTo>
                  <a:pt x="9535" y="0"/>
                </a:lnTo>
                <a:close/>
              </a:path>
              <a:path extrusionOk="0" h="831214" w="538479">
                <a:moveTo>
                  <a:pt x="101864" y="557364"/>
                </a:moveTo>
                <a:lnTo>
                  <a:pt x="103108" y="558266"/>
                </a:lnTo>
                <a:lnTo>
                  <a:pt x="102541" y="557778"/>
                </a:lnTo>
                <a:lnTo>
                  <a:pt x="101864" y="557364"/>
                </a:lnTo>
                <a:close/>
              </a:path>
              <a:path extrusionOk="0" h="831214" w="538479">
                <a:moveTo>
                  <a:pt x="102541" y="557778"/>
                </a:moveTo>
                <a:lnTo>
                  <a:pt x="103108" y="558266"/>
                </a:lnTo>
                <a:lnTo>
                  <a:pt x="103338" y="558266"/>
                </a:lnTo>
                <a:lnTo>
                  <a:pt x="102541" y="557778"/>
                </a:lnTo>
                <a:close/>
              </a:path>
              <a:path extrusionOk="0" h="831214" w="538479">
                <a:moveTo>
                  <a:pt x="102059" y="557364"/>
                </a:moveTo>
                <a:lnTo>
                  <a:pt x="101864" y="557364"/>
                </a:lnTo>
                <a:lnTo>
                  <a:pt x="102541" y="557778"/>
                </a:lnTo>
                <a:lnTo>
                  <a:pt x="102059" y="557364"/>
                </a:lnTo>
                <a:close/>
              </a:path>
              <a:path extrusionOk="0" h="831214" w="538479">
                <a:moveTo>
                  <a:pt x="84985" y="542696"/>
                </a:moveTo>
                <a:lnTo>
                  <a:pt x="86230" y="544004"/>
                </a:lnTo>
                <a:lnTo>
                  <a:pt x="85632" y="543252"/>
                </a:lnTo>
                <a:lnTo>
                  <a:pt x="84985" y="542696"/>
                </a:lnTo>
                <a:close/>
              </a:path>
              <a:path extrusionOk="0" h="831214" w="538479">
                <a:moveTo>
                  <a:pt x="85632" y="543252"/>
                </a:moveTo>
                <a:lnTo>
                  <a:pt x="86230" y="544004"/>
                </a:lnTo>
                <a:lnTo>
                  <a:pt x="86508" y="544004"/>
                </a:lnTo>
                <a:lnTo>
                  <a:pt x="85632" y="543252"/>
                </a:lnTo>
                <a:close/>
              </a:path>
              <a:path extrusionOk="0" h="831214" w="538479">
                <a:moveTo>
                  <a:pt x="85191" y="542696"/>
                </a:moveTo>
                <a:lnTo>
                  <a:pt x="84985" y="542696"/>
                </a:lnTo>
                <a:lnTo>
                  <a:pt x="85632" y="543252"/>
                </a:lnTo>
                <a:lnTo>
                  <a:pt x="85191" y="542696"/>
                </a:lnTo>
                <a:close/>
              </a:path>
              <a:path extrusionOk="0" h="831214" w="538479">
                <a:moveTo>
                  <a:pt x="71396" y="525335"/>
                </a:moveTo>
                <a:lnTo>
                  <a:pt x="72247" y="526592"/>
                </a:lnTo>
                <a:lnTo>
                  <a:pt x="71882" y="525946"/>
                </a:lnTo>
                <a:lnTo>
                  <a:pt x="71396" y="525335"/>
                </a:lnTo>
                <a:close/>
              </a:path>
              <a:path extrusionOk="0" h="831214" w="538479">
                <a:moveTo>
                  <a:pt x="71882" y="525946"/>
                </a:moveTo>
                <a:lnTo>
                  <a:pt x="72247" y="526592"/>
                </a:lnTo>
                <a:lnTo>
                  <a:pt x="72395" y="526592"/>
                </a:lnTo>
                <a:lnTo>
                  <a:pt x="71882" y="525946"/>
                </a:lnTo>
                <a:close/>
              </a:path>
              <a:path extrusionOk="0" h="831214" w="538479">
                <a:moveTo>
                  <a:pt x="71537" y="525335"/>
                </a:moveTo>
                <a:lnTo>
                  <a:pt x="71396" y="525335"/>
                </a:lnTo>
                <a:lnTo>
                  <a:pt x="71882" y="525946"/>
                </a:lnTo>
                <a:lnTo>
                  <a:pt x="71537" y="52533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33" name="Google Shape;1933;p100"/>
          <p:cNvSpPr/>
          <p:nvPr/>
        </p:nvSpPr>
        <p:spPr>
          <a:xfrm>
            <a:off x="7421448" y="3445052"/>
            <a:ext cx="1030605" cy="831850"/>
          </a:xfrm>
          <a:custGeom>
            <a:rect b="b" l="l" r="r" t="t"/>
            <a:pathLst>
              <a:path extrusionOk="0" h="831850" w="1030604">
                <a:moveTo>
                  <a:pt x="954227" y="754989"/>
                </a:moveTo>
                <a:lnTo>
                  <a:pt x="991895" y="831392"/>
                </a:lnTo>
                <a:lnTo>
                  <a:pt x="1023618" y="768845"/>
                </a:lnTo>
                <a:lnTo>
                  <a:pt x="982776" y="768845"/>
                </a:lnTo>
                <a:lnTo>
                  <a:pt x="981415" y="755143"/>
                </a:lnTo>
                <a:lnTo>
                  <a:pt x="954227" y="754989"/>
                </a:lnTo>
                <a:close/>
              </a:path>
              <a:path extrusionOk="0" h="831850" w="1030604">
                <a:moveTo>
                  <a:pt x="981415" y="755143"/>
                </a:moveTo>
                <a:lnTo>
                  <a:pt x="982776" y="768845"/>
                </a:lnTo>
                <a:lnTo>
                  <a:pt x="1001737" y="766965"/>
                </a:lnTo>
                <a:lnTo>
                  <a:pt x="1000575" y="755252"/>
                </a:lnTo>
                <a:lnTo>
                  <a:pt x="981415" y="755143"/>
                </a:lnTo>
                <a:close/>
              </a:path>
              <a:path extrusionOk="0" h="831850" w="1030604">
                <a:moveTo>
                  <a:pt x="1000575" y="755252"/>
                </a:moveTo>
                <a:lnTo>
                  <a:pt x="1001737" y="766965"/>
                </a:lnTo>
                <a:lnTo>
                  <a:pt x="982776" y="768845"/>
                </a:lnTo>
                <a:lnTo>
                  <a:pt x="1023618" y="768845"/>
                </a:lnTo>
                <a:lnTo>
                  <a:pt x="1030427" y="755421"/>
                </a:lnTo>
                <a:lnTo>
                  <a:pt x="1000575" y="755252"/>
                </a:lnTo>
                <a:close/>
              </a:path>
              <a:path extrusionOk="0" h="831850" w="1030604">
                <a:moveTo>
                  <a:pt x="980878" y="749738"/>
                </a:moveTo>
                <a:lnTo>
                  <a:pt x="981415" y="755143"/>
                </a:lnTo>
                <a:lnTo>
                  <a:pt x="1000575" y="755252"/>
                </a:lnTo>
                <a:lnTo>
                  <a:pt x="1000161" y="751077"/>
                </a:lnTo>
                <a:lnTo>
                  <a:pt x="981417" y="751077"/>
                </a:lnTo>
                <a:lnTo>
                  <a:pt x="980878" y="749738"/>
                </a:lnTo>
                <a:close/>
              </a:path>
              <a:path extrusionOk="0" h="831850" w="1030604">
                <a:moveTo>
                  <a:pt x="980744" y="748398"/>
                </a:moveTo>
                <a:lnTo>
                  <a:pt x="980878" y="749738"/>
                </a:lnTo>
                <a:lnTo>
                  <a:pt x="981417" y="751077"/>
                </a:lnTo>
                <a:lnTo>
                  <a:pt x="980744" y="748398"/>
                </a:lnTo>
                <a:close/>
              </a:path>
              <a:path extrusionOk="0" h="831850" w="1030604">
                <a:moveTo>
                  <a:pt x="999895" y="748398"/>
                </a:moveTo>
                <a:lnTo>
                  <a:pt x="980744" y="748398"/>
                </a:lnTo>
                <a:lnTo>
                  <a:pt x="981417" y="751077"/>
                </a:lnTo>
                <a:lnTo>
                  <a:pt x="1000161" y="751077"/>
                </a:lnTo>
                <a:lnTo>
                  <a:pt x="999895" y="748398"/>
                </a:lnTo>
                <a:close/>
              </a:path>
              <a:path extrusionOk="0" h="831850" w="1030604">
                <a:moveTo>
                  <a:pt x="19113" y="0"/>
                </a:moveTo>
                <a:lnTo>
                  <a:pt x="10210" y="78981"/>
                </a:lnTo>
                <a:lnTo>
                  <a:pt x="3187" y="156972"/>
                </a:lnTo>
                <a:lnTo>
                  <a:pt x="990" y="195338"/>
                </a:lnTo>
                <a:lnTo>
                  <a:pt x="0" y="232943"/>
                </a:lnTo>
                <a:lnTo>
                  <a:pt x="457" y="269722"/>
                </a:lnTo>
                <a:lnTo>
                  <a:pt x="6730" y="340220"/>
                </a:lnTo>
                <a:lnTo>
                  <a:pt x="21844" y="405714"/>
                </a:lnTo>
                <a:lnTo>
                  <a:pt x="47917" y="464959"/>
                </a:lnTo>
                <a:lnTo>
                  <a:pt x="87083" y="516521"/>
                </a:lnTo>
                <a:lnTo>
                  <a:pt x="127012" y="549351"/>
                </a:lnTo>
                <a:lnTo>
                  <a:pt x="161531" y="567232"/>
                </a:lnTo>
                <a:lnTo>
                  <a:pt x="201815" y="581799"/>
                </a:lnTo>
                <a:lnTo>
                  <a:pt x="247015" y="593585"/>
                </a:lnTo>
                <a:lnTo>
                  <a:pt x="322059" y="606971"/>
                </a:lnTo>
                <a:lnTo>
                  <a:pt x="375793" y="613651"/>
                </a:lnTo>
                <a:lnTo>
                  <a:pt x="431368" y="618921"/>
                </a:lnTo>
                <a:lnTo>
                  <a:pt x="487857" y="623150"/>
                </a:lnTo>
                <a:lnTo>
                  <a:pt x="653630" y="633056"/>
                </a:lnTo>
                <a:lnTo>
                  <a:pt x="704545" y="636600"/>
                </a:lnTo>
                <a:lnTo>
                  <a:pt x="751662" y="640803"/>
                </a:lnTo>
                <a:lnTo>
                  <a:pt x="794092" y="646036"/>
                </a:lnTo>
                <a:lnTo>
                  <a:pt x="846658" y="656463"/>
                </a:lnTo>
                <a:lnTo>
                  <a:pt x="885647" y="670090"/>
                </a:lnTo>
                <a:lnTo>
                  <a:pt x="925588" y="689597"/>
                </a:lnTo>
                <a:lnTo>
                  <a:pt x="963549" y="720039"/>
                </a:lnTo>
                <a:lnTo>
                  <a:pt x="980878" y="749738"/>
                </a:lnTo>
                <a:lnTo>
                  <a:pt x="980744" y="748398"/>
                </a:lnTo>
                <a:lnTo>
                  <a:pt x="999895" y="748398"/>
                </a:lnTo>
                <a:lnTo>
                  <a:pt x="999617" y="745591"/>
                </a:lnTo>
                <a:lnTo>
                  <a:pt x="977087" y="706640"/>
                </a:lnTo>
                <a:lnTo>
                  <a:pt x="934593" y="672807"/>
                </a:lnTo>
                <a:lnTo>
                  <a:pt x="892314" y="652246"/>
                </a:lnTo>
                <a:lnTo>
                  <a:pt x="851153" y="637946"/>
                </a:lnTo>
                <a:lnTo>
                  <a:pt x="796620" y="627151"/>
                </a:lnTo>
                <a:lnTo>
                  <a:pt x="753478" y="621842"/>
                </a:lnTo>
                <a:lnTo>
                  <a:pt x="705866" y="617588"/>
                </a:lnTo>
                <a:lnTo>
                  <a:pt x="654761" y="614044"/>
                </a:lnTo>
                <a:lnTo>
                  <a:pt x="489267" y="604151"/>
                </a:lnTo>
                <a:lnTo>
                  <a:pt x="433158" y="599960"/>
                </a:lnTo>
                <a:lnTo>
                  <a:pt x="378142" y="594740"/>
                </a:lnTo>
                <a:lnTo>
                  <a:pt x="325158" y="588175"/>
                </a:lnTo>
                <a:lnTo>
                  <a:pt x="275043" y="579907"/>
                </a:lnTo>
                <a:lnTo>
                  <a:pt x="229019" y="569671"/>
                </a:lnTo>
                <a:lnTo>
                  <a:pt x="187960" y="557161"/>
                </a:lnTo>
                <a:lnTo>
                  <a:pt x="152882" y="542175"/>
                </a:lnTo>
                <a:lnTo>
                  <a:pt x="101473" y="504037"/>
                </a:lnTo>
                <a:lnTo>
                  <a:pt x="64909" y="456336"/>
                </a:lnTo>
                <a:lnTo>
                  <a:pt x="40208" y="400646"/>
                </a:lnTo>
                <a:lnTo>
                  <a:pt x="25641" y="337972"/>
                </a:lnTo>
                <a:lnTo>
                  <a:pt x="19507" y="269481"/>
                </a:lnTo>
                <a:lnTo>
                  <a:pt x="19050" y="233438"/>
                </a:lnTo>
                <a:lnTo>
                  <a:pt x="20015" y="196430"/>
                </a:lnTo>
                <a:lnTo>
                  <a:pt x="22161" y="158673"/>
                </a:lnTo>
                <a:lnTo>
                  <a:pt x="29133" y="81114"/>
                </a:lnTo>
                <a:lnTo>
                  <a:pt x="38049" y="2133"/>
                </a:lnTo>
                <a:lnTo>
                  <a:pt x="19113"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0"/>
          <p:cNvPicPr preferRelativeResize="0"/>
          <p:nvPr/>
        </p:nvPicPr>
        <p:blipFill rotWithShape="1">
          <a:blip r:embed="rId3">
            <a:alphaModFix/>
          </a:blip>
          <a:srcRect b="0" l="0" r="0" t="0"/>
          <a:stretch/>
        </p:blipFill>
        <p:spPr>
          <a:xfrm>
            <a:off x="1923427" y="75825"/>
            <a:ext cx="8448451" cy="655319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37" name="Shape 1937"/>
        <p:cNvGrpSpPr/>
        <p:nvPr/>
      </p:nvGrpSpPr>
      <p:grpSpPr>
        <a:xfrm>
          <a:off x="0" y="0"/>
          <a:ext cx="0" cy="0"/>
          <a:chOff x="0" y="0"/>
          <a:chExt cx="0" cy="0"/>
        </a:xfrm>
      </p:grpSpPr>
      <p:grpSp>
        <p:nvGrpSpPr>
          <p:cNvPr id="1938" name="Google Shape;1938;p101"/>
          <p:cNvGrpSpPr/>
          <p:nvPr/>
        </p:nvGrpSpPr>
        <p:grpSpPr>
          <a:xfrm>
            <a:off x="3422332" y="2855341"/>
            <a:ext cx="5454015" cy="1097280"/>
            <a:chOff x="3422332" y="2855341"/>
            <a:chExt cx="5454015" cy="1097280"/>
          </a:xfrm>
        </p:grpSpPr>
        <p:sp>
          <p:nvSpPr>
            <p:cNvPr id="1939" name="Google Shape;1939;p101"/>
            <p:cNvSpPr/>
            <p:nvPr/>
          </p:nvSpPr>
          <p:spPr>
            <a:xfrm>
              <a:off x="3422332" y="2855341"/>
              <a:ext cx="5454015" cy="1097280"/>
            </a:xfrm>
            <a:custGeom>
              <a:rect b="b" l="l" r="r" t="t"/>
              <a:pathLst>
                <a:path extrusionOk="0" h="1097279" w="5454015">
                  <a:moveTo>
                    <a:pt x="5379796" y="0"/>
                  </a:moveTo>
                  <a:lnTo>
                    <a:pt x="73939" y="0"/>
                  </a:lnTo>
                  <a:lnTo>
                    <a:pt x="45161" y="5809"/>
                  </a:lnTo>
                  <a:lnTo>
                    <a:pt x="21658" y="21653"/>
                  </a:lnTo>
                  <a:lnTo>
                    <a:pt x="5811" y="45155"/>
                  </a:lnTo>
                  <a:lnTo>
                    <a:pt x="0" y="73939"/>
                  </a:lnTo>
                  <a:lnTo>
                    <a:pt x="0" y="1023327"/>
                  </a:lnTo>
                  <a:lnTo>
                    <a:pt x="5811" y="1052113"/>
                  </a:lnTo>
                  <a:lnTo>
                    <a:pt x="21658" y="1075620"/>
                  </a:lnTo>
                  <a:lnTo>
                    <a:pt x="45161" y="1091468"/>
                  </a:lnTo>
                  <a:lnTo>
                    <a:pt x="73939" y="1097280"/>
                  </a:lnTo>
                  <a:lnTo>
                    <a:pt x="5379796" y="1097280"/>
                  </a:lnTo>
                  <a:lnTo>
                    <a:pt x="5408574" y="1091468"/>
                  </a:lnTo>
                  <a:lnTo>
                    <a:pt x="5432077" y="1075620"/>
                  </a:lnTo>
                  <a:lnTo>
                    <a:pt x="5447924" y="1052113"/>
                  </a:lnTo>
                  <a:lnTo>
                    <a:pt x="5453735" y="1023327"/>
                  </a:lnTo>
                  <a:lnTo>
                    <a:pt x="5453735" y="73939"/>
                  </a:lnTo>
                  <a:lnTo>
                    <a:pt x="5447924" y="45155"/>
                  </a:lnTo>
                  <a:lnTo>
                    <a:pt x="5432077" y="21653"/>
                  </a:lnTo>
                  <a:lnTo>
                    <a:pt x="5408574" y="5809"/>
                  </a:lnTo>
                  <a:lnTo>
                    <a:pt x="5379796"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40" name="Google Shape;1940;p101"/>
            <p:cNvSpPr/>
            <p:nvPr/>
          </p:nvSpPr>
          <p:spPr>
            <a:xfrm>
              <a:off x="3422332" y="2855341"/>
              <a:ext cx="5454015" cy="1097280"/>
            </a:xfrm>
            <a:custGeom>
              <a:rect b="b" l="l" r="r" t="t"/>
              <a:pathLst>
                <a:path extrusionOk="0" h="1097279" w="5454015">
                  <a:moveTo>
                    <a:pt x="0" y="73945"/>
                  </a:moveTo>
                  <a:lnTo>
                    <a:pt x="5810" y="45162"/>
                  </a:lnTo>
                  <a:lnTo>
                    <a:pt x="21658" y="21658"/>
                  </a:lnTo>
                  <a:lnTo>
                    <a:pt x="45162" y="5810"/>
                  </a:lnTo>
                  <a:lnTo>
                    <a:pt x="73945" y="0"/>
                  </a:lnTo>
                  <a:lnTo>
                    <a:pt x="5379793" y="0"/>
                  </a:lnTo>
                  <a:lnTo>
                    <a:pt x="5408577" y="5810"/>
                  </a:lnTo>
                  <a:lnTo>
                    <a:pt x="5432083" y="21658"/>
                  </a:lnTo>
                  <a:lnTo>
                    <a:pt x="5447931" y="45162"/>
                  </a:lnTo>
                  <a:lnTo>
                    <a:pt x="5453743" y="73945"/>
                  </a:lnTo>
                  <a:lnTo>
                    <a:pt x="5453743" y="1023340"/>
                  </a:lnTo>
                  <a:lnTo>
                    <a:pt x="5447931" y="1052118"/>
                  </a:lnTo>
                  <a:lnTo>
                    <a:pt x="5432083" y="1075621"/>
                  </a:lnTo>
                  <a:lnTo>
                    <a:pt x="5408577" y="1091469"/>
                  </a:lnTo>
                  <a:lnTo>
                    <a:pt x="5379793" y="1097280"/>
                  </a:lnTo>
                  <a:lnTo>
                    <a:pt x="73945" y="1097280"/>
                  </a:lnTo>
                  <a:lnTo>
                    <a:pt x="45162" y="1091469"/>
                  </a:lnTo>
                  <a:lnTo>
                    <a:pt x="21658" y="1075621"/>
                  </a:lnTo>
                  <a:lnTo>
                    <a:pt x="5810" y="1052118"/>
                  </a:lnTo>
                  <a:lnTo>
                    <a:pt x="0" y="1023340"/>
                  </a:lnTo>
                  <a:lnTo>
                    <a:pt x="0" y="73945"/>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41" name="Google Shape;1941;p101"/>
          <p:cNvSpPr txBox="1"/>
          <p:nvPr>
            <p:ph type="title"/>
          </p:nvPr>
        </p:nvSpPr>
        <p:spPr>
          <a:xfrm>
            <a:off x="4964112" y="254509"/>
            <a:ext cx="22637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FOR LOOPS</a:t>
            </a:r>
            <a:endParaRPr/>
          </a:p>
        </p:txBody>
      </p:sp>
      <p:grpSp>
        <p:nvGrpSpPr>
          <p:cNvPr id="1942" name="Google Shape;1942;p101"/>
          <p:cNvGrpSpPr/>
          <p:nvPr/>
        </p:nvGrpSpPr>
        <p:grpSpPr>
          <a:xfrm>
            <a:off x="215737" y="324764"/>
            <a:ext cx="11760603" cy="1054100"/>
            <a:chOff x="215737" y="324764"/>
            <a:chExt cx="11760603" cy="1054100"/>
          </a:xfrm>
        </p:grpSpPr>
        <p:pic>
          <p:nvPicPr>
            <p:cNvPr id="1943" name="Google Shape;1943;p101"/>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944" name="Google Shape;1944;p101"/>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45" name="Google Shape;1945;p101"/>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1946" name="Google Shape;1946;p101"/>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1947" name="Google Shape;1947;p101"/>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1948" name="Google Shape;1948;p101"/>
          <p:cNvSpPr txBox="1"/>
          <p:nvPr/>
        </p:nvSpPr>
        <p:spPr>
          <a:xfrm>
            <a:off x="3589375" y="2917450"/>
            <a:ext cx="5286900" cy="972600"/>
          </a:xfrm>
          <a:prstGeom prst="rect">
            <a:avLst/>
          </a:prstGeom>
          <a:noFill/>
          <a:ln>
            <a:noFill/>
          </a:ln>
        </p:spPr>
        <p:txBody>
          <a:bodyPr anchorCtr="0" anchor="t" bIns="0" lIns="0" spcFirstLastPara="1" rIns="0" wrap="square" tIns="31750">
            <a:spAutoFit/>
          </a:bodyPr>
          <a:lstStyle/>
          <a:p>
            <a:pPr indent="-914400" lvl="0" marL="927100" marR="5080" rtl="0" algn="l">
              <a:lnSpc>
                <a:spcPct val="118214"/>
              </a:lnSpc>
              <a:spcBef>
                <a:spcPts val="0"/>
              </a:spcBef>
              <a:spcAft>
                <a:spcPts val="0"/>
              </a:spcAft>
              <a:buClr>
                <a:srgbClr val="000000"/>
              </a:buClr>
              <a:buSzPts val="2800"/>
              <a:buFont typeface="Arial"/>
              <a:buNone/>
            </a:pPr>
            <a:r>
              <a:rPr b="1" i="0" lang="en-US" sz="2800" u="none" cap="none" strike="noStrike">
                <a:solidFill>
                  <a:srgbClr val="0F8015"/>
                </a:solidFill>
                <a:latin typeface="Courier New"/>
                <a:ea typeface="Courier New"/>
                <a:cs typeface="Courier New"/>
                <a:sym typeface="Courier New"/>
              </a:rPr>
              <a:t>for </a:t>
            </a:r>
            <a:r>
              <a:rPr b="0" i="0" lang="en-US" sz="2800" u="none" cap="none" strike="noStrike">
                <a:solidFill>
                  <a:srgbClr val="404040"/>
                </a:solidFill>
                <a:latin typeface="Courier New"/>
                <a:ea typeface="Courier New"/>
                <a:cs typeface="Courier New"/>
                <a:sym typeface="Courier New"/>
              </a:rPr>
              <a:t>item </a:t>
            </a:r>
            <a:r>
              <a:rPr b="1" i="0" lang="en-US" sz="2800" u="none" cap="none" strike="noStrike">
                <a:solidFill>
                  <a:srgbClr val="0F8015"/>
                </a:solidFill>
                <a:latin typeface="Courier New"/>
                <a:ea typeface="Courier New"/>
                <a:cs typeface="Courier New"/>
                <a:sym typeface="Courier New"/>
              </a:rPr>
              <a:t>in </a:t>
            </a:r>
            <a:r>
              <a:rPr b="0" i="0" lang="en-US" sz="2800" u="none" cap="none" strike="noStrike">
                <a:solidFill>
                  <a:srgbClr val="404040"/>
                </a:solidFill>
                <a:latin typeface="Courier New"/>
                <a:ea typeface="Courier New"/>
                <a:cs typeface="Courier New"/>
                <a:sym typeface="Courier New"/>
              </a:rPr>
              <a:t>iterable:  do this</a:t>
            </a:r>
            <a:endParaRPr b="0" i="0" sz="2800" u="none" cap="none" strike="noStrike">
              <a:solidFill>
                <a:schemeClr val="dk1"/>
              </a:solidFill>
              <a:latin typeface="Courier New"/>
              <a:ea typeface="Courier New"/>
              <a:cs typeface="Courier New"/>
              <a:sym typeface="Courier New"/>
            </a:endParaRPr>
          </a:p>
        </p:txBody>
      </p:sp>
      <p:sp>
        <p:nvSpPr>
          <p:cNvPr id="1949" name="Google Shape;1949;p101"/>
          <p:cNvSpPr txBox="1"/>
          <p:nvPr/>
        </p:nvSpPr>
        <p:spPr>
          <a:xfrm>
            <a:off x="5843276" y="4212475"/>
            <a:ext cx="5078700" cy="711300"/>
          </a:xfrm>
          <a:prstGeom prst="rect">
            <a:avLst/>
          </a:prstGeom>
          <a:noFill/>
          <a:ln>
            <a:noFill/>
          </a:ln>
        </p:spPr>
        <p:txBody>
          <a:bodyPr anchorCtr="0" anchor="t" bIns="0" lIns="0" spcFirstLastPara="1" rIns="0" wrap="square" tIns="135875">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Code to run until the loop terminates (must be indented!)</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055"/>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Run order:</a:t>
            </a:r>
            <a:endParaRPr b="0" i="0" sz="1450" u="none" cap="none" strike="noStrike">
              <a:solidFill>
                <a:schemeClr val="dk1"/>
              </a:solidFill>
              <a:latin typeface="Trebuchet MS"/>
              <a:ea typeface="Trebuchet MS"/>
              <a:cs typeface="Trebuchet MS"/>
              <a:sym typeface="Trebuchet MS"/>
            </a:endParaRPr>
          </a:p>
        </p:txBody>
      </p:sp>
      <p:sp>
        <p:nvSpPr>
          <p:cNvPr id="1950" name="Google Shape;1950;p101"/>
          <p:cNvSpPr txBox="1"/>
          <p:nvPr/>
        </p:nvSpPr>
        <p:spPr>
          <a:xfrm>
            <a:off x="6127750" y="4905755"/>
            <a:ext cx="1637700" cy="1311600"/>
          </a:xfrm>
          <a:prstGeom prst="rect">
            <a:avLst/>
          </a:prstGeom>
          <a:noFill/>
          <a:ln>
            <a:noFill/>
          </a:ln>
        </p:spPr>
        <p:txBody>
          <a:bodyPr anchorCtr="0" anchor="t" bIns="0" lIns="0" spcFirstLastPara="1" rIns="0" wrap="square" tIns="12700">
            <a:spAutoFit/>
          </a:bodyPr>
          <a:lstStyle/>
          <a:p>
            <a:pPr indent="-342265" lvl="0" marL="342265" marR="0" rtl="0" algn="l">
              <a:lnSpc>
                <a:spcPct val="100000"/>
              </a:lnSpc>
              <a:spcBef>
                <a:spcPts val="0"/>
              </a:spcBef>
              <a:spcAft>
                <a:spcPts val="0"/>
              </a:spcAft>
              <a:buClr>
                <a:srgbClr val="000000"/>
              </a:buClr>
              <a:buSzPts val="1400"/>
              <a:buFont typeface="Trebuchet MS"/>
              <a:buAutoNum type="arabicPeriod"/>
            </a:pPr>
            <a:r>
              <a:rPr b="0" i="1" lang="en-US" sz="1400" u="none" cap="none" strike="noStrike">
                <a:solidFill>
                  <a:srgbClr val="404040"/>
                </a:solidFill>
                <a:latin typeface="Trebuchet MS"/>
                <a:ea typeface="Trebuchet MS"/>
                <a:cs typeface="Trebuchet MS"/>
                <a:sym typeface="Trebuchet MS"/>
              </a:rPr>
              <a:t>item = iterable[0]</a:t>
            </a:r>
            <a:endParaRPr b="0" i="0" sz="1400" u="none" cap="none" strike="noStrike">
              <a:solidFill>
                <a:schemeClr val="dk1"/>
              </a:solidFill>
              <a:latin typeface="Trebuchet MS"/>
              <a:ea typeface="Trebuchet MS"/>
              <a:cs typeface="Trebuchet MS"/>
              <a:sym typeface="Trebuchet MS"/>
            </a:endParaRPr>
          </a:p>
          <a:p>
            <a:pPr indent="-342265" lvl="0" marL="342265" marR="0" rtl="0" algn="l">
              <a:lnSpc>
                <a:spcPct val="100000"/>
              </a:lnSpc>
              <a:spcBef>
                <a:spcPts val="20"/>
              </a:spcBef>
              <a:spcAft>
                <a:spcPts val="0"/>
              </a:spcAft>
              <a:buClr>
                <a:srgbClr val="000000"/>
              </a:buClr>
              <a:buSzPts val="1400"/>
              <a:buFont typeface="Trebuchet MS"/>
              <a:buAutoNum type="arabicPeriod"/>
            </a:pPr>
            <a:r>
              <a:rPr b="0" i="1" lang="en-US" sz="1400" u="none" cap="none" strike="noStrike">
                <a:solidFill>
                  <a:srgbClr val="404040"/>
                </a:solidFill>
                <a:latin typeface="Trebuchet MS"/>
                <a:ea typeface="Trebuchet MS"/>
                <a:cs typeface="Trebuchet MS"/>
                <a:sym typeface="Trebuchet MS"/>
              </a:rPr>
              <a:t>item = iterable[1]</a:t>
            </a:r>
            <a:endParaRPr b="0" i="0" sz="1400" u="none" cap="none" strike="noStrike">
              <a:solidFill>
                <a:schemeClr val="dk1"/>
              </a:solidFill>
              <a:latin typeface="Trebuchet MS"/>
              <a:ea typeface="Trebuchet MS"/>
              <a:cs typeface="Trebuchet MS"/>
              <a:sym typeface="Trebuchet MS"/>
            </a:endParaRPr>
          </a:p>
          <a:p>
            <a:pPr indent="-342265" lvl="0" marL="342265" marR="0" rtl="0" algn="l">
              <a:lnSpc>
                <a:spcPct val="100000"/>
              </a:lnSpc>
              <a:spcBef>
                <a:spcPts val="25"/>
              </a:spcBef>
              <a:spcAft>
                <a:spcPts val="0"/>
              </a:spcAft>
              <a:buClr>
                <a:srgbClr val="000000"/>
              </a:buClr>
              <a:buSzPts val="1400"/>
              <a:buFont typeface="Trebuchet MS"/>
              <a:buAutoNum type="arabicPeriod"/>
            </a:pPr>
            <a:r>
              <a:rPr b="0" i="1" lang="en-US" sz="1400" u="none" cap="none" strike="noStrike">
                <a:solidFill>
                  <a:srgbClr val="404040"/>
                </a:solidFill>
                <a:latin typeface="Trebuchet MS"/>
                <a:ea typeface="Trebuchet MS"/>
                <a:cs typeface="Trebuchet MS"/>
                <a:sym typeface="Trebuchet MS"/>
              </a:rPr>
              <a:t>item = iterable[2]</a:t>
            </a:r>
            <a:endParaRPr b="0" i="0" sz="1400" u="none" cap="none" strike="noStrike">
              <a:solidFill>
                <a:schemeClr val="dk1"/>
              </a:solidFill>
              <a:latin typeface="Trebuchet MS"/>
              <a:ea typeface="Trebuchet MS"/>
              <a:cs typeface="Trebuchet MS"/>
              <a:sym typeface="Trebuchet MS"/>
            </a:endParaRPr>
          </a:p>
        </p:txBody>
      </p:sp>
      <p:sp>
        <p:nvSpPr>
          <p:cNvPr id="1951" name="Google Shape;1951;p101"/>
          <p:cNvSpPr txBox="1"/>
          <p:nvPr/>
        </p:nvSpPr>
        <p:spPr>
          <a:xfrm>
            <a:off x="6051550" y="5707380"/>
            <a:ext cx="2571000" cy="948300"/>
          </a:xfrm>
          <a:prstGeom prst="rect">
            <a:avLst/>
          </a:prstGeom>
          <a:noFill/>
          <a:ln>
            <a:noFill/>
          </a:ln>
        </p:spPr>
        <p:txBody>
          <a:bodyPr anchorCtr="0" anchor="t" bIns="0" lIns="0" spcFirstLastPara="1" rIns="0" wrap="square" tIns="12700">
            <a:spAutoFit/>
          </a:bodyPr>
          <a:lstStyle/>
          <a:p>
            <a:pPr indent="0" lvl="0" marL="32384" marR="0" rtl="0" algn="l">
              <a:lnSpc>
                <a:spcPct val="116428"/>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32384" marR="0" rtl="0" algn="l">
              <a:lnSpc>
                <a:spcPct val="116428"/>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20"/>
              </a:spcBef>
              <a:spcAft>
                <a:spcPts val="0"/>
              </a:spcAft>
              <a:buClr>
                <a:srgbClr val="000000"/>
              </a:buClr>
              <a:buSzPts val="1400"/>
              <a:buFont typeface="Arial"/>
              <a:buNone/>
            </a:pPr>
            <a:r>
              <a:rPr b="0" i="1" lang="en-US" sz="1400" u="none" cap="none" strike="noStrike">
                <a:solidFill>
                  <a:schemeClr val="dk1"/>
                </a:solidFill>
                <a:latin typeface="Trebuchet MS"/>
                <a:ea typeface="Trebuchet MS"/>
                <a:cs typeface="Trebuchet MS"/>
                <a:sym typeface="Trebuchet MS"/>
              </a:rPr>
              <a:t>n.	</a:t>
            </a:r>
            <a:r>
              <a:rPr b="0" i="1" lang="en-US" sz="1400" u="none" cap="none" strike="noStrike">
                <a:solidFill>
                  <a:srgbClr val="404040"/>
                </a:solidFill>
                <a:latin typeface="Trebuchet MS"/>
                <a:ea typeface="Trebuchet MS"/>
                <a:cs typeface="Trebuchet MS"/>
                <a:sym typeface="Trebuchet MS"/>
              </a:rPr>
              <a:t>item = iterable[len(iterable)-1]</a:t>
            </a:r>
            <a:endParaRPr b="0" i="0" sz="1400" u="none" cap="none" strike="noStrike">
              <a:solidFill>
                <a:schemeClr val="dk1"/>
              </a:solidFill>
              <a:latin typeface="Trebuchet MS"/>
              <a:ea typeface="Trebuchet MS"/>
              <a:cs typeface="Trebuchet MS"/>
              <a:sym typeface="Trebuchet MS"/>
            </a:endParaRPr>
          </a:p>
        </p:txBody>
      </p:sp>
      <p:sp>
        <p:nvSpPr>
          <p:cNvPr id="1952" name="Google Shape;1952;p101"/>
          <p:cNvSpPr txBox="1"/>
          <p:nvPr/>
        </p:nvSpPr>
        <p:spPr>
          <a:xfrm>
            <a:off x="2691498" y="1549908"/>
            <a:ext cx="78638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 </a:t>
            </a:r>
            <a:r>
              <a:rPr b="1" i="0" lang="en-US" sz="2000" u="none" cap="none" strike="noStrike">
                <a:solidFill>
                  <a:srgbClr val="404040"/>
                </a:solidFill>
                <a:latin typeface="Tahoma"/>
                <a:ea typeface="Tahoma"/>
                <a:cs typeface="Tahoma"/>
                <a:sym typeface="Tahoma"/>
              </a:rPr>
              <a:t>for loop </a:t>
            </a:r>
            <a:r>
              <a:rPr b="0" i="0" lang="en-US" sz="2000" u="none" cap="none" strike="noStrike">
                <a:solidFill>
                  <a:srgbClr val="404040"/>
                </a:solidFill>
                <a:latin typeface="Tahoma"/>
                <a:ea typeface="Tahoma"/>
                <a:cs typeface="Tahoma"/>
                <a:sym typeface="Tahoma"/>
              </a:rPr>
              <a:t>will run a specified number of times</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This often corresponds with the length of a list, tuple, or other iterable data type</a:t>
            </a:r>
            <a:endParaRPr b="0" i="0" sz="1600" u="none" cap="none" strike="noStrike">
              <a:solidFill>
                <a:schemeClr val="dk1"/>
              </a:solidFill>
              <a:latin typeface="Tahoma"/>
              <a:ea typeface="Tahoma"/>
              <a:cs typeface="Tahoma"/>
              <a:sym typeface="Tahoma"/>
            </a:endParaRPr>
          </a:p>
        </p:txBody>
      </p:sp>
      <p:sp>
        <p:nvSpPr>
          <p:cNvPr id="1953" name="Google Shape;1953;p101"/>
          <p:cNvSpPr/>
          <p:nvPr/>
        </p:nvSpPr>
        <p:spPr>
          <a:xfrm>
            <a:off x="6138367" y="3648151"/>
            <a:ext cx="1104265" cy="625475"/>
          </a:xfrm>
          <a:custGeom>
            <a:rect b="b" l="l" r="r" t="t"/>
            <a:pathLst>
              <a:path extrusionOk="0" h="625475" w="1104265">
                <a:moveTo>
                  <a:pt x="1055856" y="549995"/>
                </a:moveTo>
                <a:lnTo>
                  <a:pt x="1027607" y="551878"/>
                </a:lnTo>
                <a:lnTo>
                  <a:pt x="1070698" y="625386"/>
                </a:lnTo>
                <a:lnTo>
                  <a:pt x="1096917" y="562851"/>
                </a:lnTo>
                <a:lnTo>
                  <a:pt x="1056982" y="562851"/>
                </a:lnTo>
                <a:lnTo>
                  <a:pt x="1055856" y="549995"/>
                </a:lnTo>
                <a:close/>
              </a:path>
              <a:path extrusionOk="0" h="625475" w="1104265">
                <a:moveTo>
                  <a:pt x="1074862" y="548729"/>
                </a:moveTo>
                <a:lnTo>
                  <a:pt x="1055856" y="549995"/>
                </a:lnTo>
                <a:lnTo>
                  <a:pt x="1056982" y="562851"/>
                </a:lnTo>
                <a:lnTo>
                  <a:pt x="1075956" y="561187"/>
                </a:lnTo>
                <a:lnTo>
                  <a:pt x="1074862" y="548729"/>
                </a:lnTo>
                <a:close/>
              </a:path>
              <a:path extrusionOk="0" h="625475" w="1104265">
                <a:moveTo>
                  <a:pt x="1103642" y="546811"/>
                </a:moveTo>
                <a:lnTo>
                  <a:pt x="1074862" y="548729"/>
                </a:lnTo>
                <a:lnTo>
                  <a:pt x="1075956" y="561187"/>
                </a:lnTo>
                <a:lnTo>
                  <a:pt x="1056982" y="562851"/>
                </a:lnTo>
                <a:lnTo>
                  <a:pt x="1096917" y="562851"/>
                </a:lnTo>
                <a:lnTo>
                  <a:pt x="1103642" y="546811"/>
                </a:lnTo>
                <a:close/>
              </a:path>
              <a:path extrusionOk="0" h="625475" w="1104265">
                <a:moveTo>
                  <a:pt x="2349" y="0"/>
                </a:moveTo>
                <a:lnTo>
                  <a:pt x="0" y="18897"/>
                </a:lnTo>
                <a:lnTo>
                  <a:pt x="258025" y="51904"/>
                </a:lnTo>
                <a:lnTo>
                  <a:pt x="381927" y="70142"/>
                </a:lnTo>
                <a:lnTo>
                  <a:pt x="441744" y="79997"/>
                </a:lnTo>
                <a:lnTo>
                  <a:pt x="499808" y="90462"/>
                </a:lnTo>
                <a:lnTo>
                  <a:pt x="555840" y="101625"/>
                </a:lnTo>
                <a:lnTo>
                  <a:pt x="609612" y="113563"/>
                </a:lnTo>
                <a:lnTo>
                  <a:pt x="660869" y="126365"/>
                </a:lnTo>
                <a:lnTo>
                  <a:pt x="709345" y="140119"/>
                </a:lnTo>
                <a:lnTo>
                  <a:pt x="754799" y="154889"/>
                </a:lnTo>
                <a:lnTo>
                  <a:pt x="796937" y="170764"/>
                </a:lnTo>
                <a:lnTo>
                  <a:pt x="835545" y="187807"/>
                </a:lnTo>
                <a:lnTo>
                  <a:pt x="870330" y="206082"/>
                </a:lnTo>
                <a:lnTo>
                  <a:pt x="928192" y="246392"/>
                </a:lnTo>
                <a:lnTo>
                  <a:pt x="972210" y="291274"/>
                </a:lnTo>
                <a:lnTo>
                  <a:pt x="1004582" y="340131"/>
                </a:lnTo>
                <a:lnTo>
                  <a:pt x="1027379" y="392518"/>
                </a:lnTo>
                <a:lnTo>
                  <a:pt x="1042555" y="447916"/>
                </a:lnTo>
                <a:lnTo>
                  <a:pt x="1051979" y="505739"/>
                </a:lnTo>
                <a:lnTo>
                  <a:pt x="1055856" y="549995"/>
                </a:lnTo>
                <a:lnTo>
                  <a:pt x="1074862" y="548729"/>
                </a:lnTo>
                <a:lnTo>
                  <a:pt x="1070851" y="503085"/>
                </a:lnTo>
                <a:lnTo>
                  <a:pt x="1061072" y="443445"/>
                </a:lnTo>
                <a:lnTo>
                  <a:pt x="1045133" y="385597"/>
                </a:lnTo>
                <a:lnTo>
                  <a:pt x="1020927" y="330352"/>
                </a:lnTo>
                <a:lnTo>
                  <a:pt x="986434" y="278599"/>
                </a:lnTo>
                <a:lnTo>
                  <a:pt x="939774" y="231267"/>
                </a:lnTo>
                <a:lnTo>
                  <a:pt x="879182" y="189217"/>
                </a:lnTo>
                <a:lnTo>
                  <a:pt x="843229" y="170370"/>
                </a:lnTo>
                <a:lnTo>
                  <a:pt x="803655" y="152933"/>
                </a:lnTo>
                <a:lnTo>
                  <a:pt x="760679" y="136766"/>
                </a:lnTo>
                <a:lnTo>
                  <a:pt x="714540" y="121780"/>
                </a:lnTo>
                <a:lnTo>
                  <a:pt x="665492" y="107886"/>
                </a:lnTo>
                <a:lnTo>
                  <a:pt x="613740" y="94970"/>
                </a:lnTo>
                <a:lnTo>
                  <a:pt x="559561" y="82943"/>
                </a:lnTo>
                <a:lnTo>
                  <a:pt x="503186" y="71716"/>
                </a:lnTo>
                <a:lnTo>
                  <a:pt x="444842" y="61201"/>
                </a:lnTo>
                <a:lnTo>
                  <a:pt x="384797" y="51308"/>
                </a:lnTo>
                <a:lnTo>
                  <a:pt x="260515" y="33020"/>
                </a:lnTo>
                <a:lnTo>
                  <a:pt x="2349"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54" name="Google Shape;1954;p101"/>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58" name="Shape 1958"/>
        <p:cNvGrpSpPr/>
        <p:nvPr/>
      </p:nvGrpSpPr>
      <p:grpSpPr>
        <a:xfrm>
          <a:off x="0" y="0"/>
          <a:ext cx="0" cy="0"/>
          <a:chOff x="0" y="0"/>
          <a:chExt cx="0" cy="0"/>
        </a:xfrm>
      </p:grpSpPr>
      <p:pic>
        <p:nvPicPr>
          <p:cNvPr id="1959" name="Google Shape;1959;p102"/>
          <p:cNvPicPr preferRelativeResize="0"/>
          <p:nvPr/>
        </p:nvPicPr>
        <p:blipFill rotWithShape="1">
          <a:blip r:embed="rId3">
            <a:alphaModFix/>
          </a:blip>
          <a:srcRect b="0" l="0" r="0" t="0"/>
          <a:stretch/>
        </p:blipFill>
        <p:spPr>
          <a:xfrm>
            <a:off x="6504431" y="2319527"/>
            <a:ext cx="551687" cy="551688"/>
          </a:xfrm>
          <a:prstGeom prst="rect">
            <a:avLst/>
          </a:prstGeom>
          <a:noFill/>
          <a:ln>
            <a:noFill/>
          </a:ln>
        </p:spPr>
      </p:pic>
      <p:sp>
        <p:nvSpPr>
          <p:cNvPr id="1960" name="Google Shape;1960;p102"/>
          <p:cNvSpPr txBox="1"/>
          <p:nvPr>
            <p:ph type="title"/>
          </p:nvPr>
        </p:nvSpPr>
        <p:spPr>
          <a:xfrm>
            <a:off x="4964112" y="254509"/>
            <a:ext cx="22637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FOR LOOPS</a:t>
            </a:r>
            <a:endParaRPr/>
          </a:p>
        </p:txBody>
      </p:sp>
      <p:grpSp>
        <p:nvGrpSpPr>
          <p:cNvPr id="1961" name="Google Shape;1961;p102"/>
          <p:cNvGrpSpPr/>
          <p:nvPr/>
        </p:nvGrpSpPr>
        <p:grpSpPr>
          <a:xfrm>
            <a:off x="215737" y="324764"/>
            <a:ext cx="11760603" cy="1054100"/>
            <a:chOff x="215737" y="324764"/>
            <a:chExt cx="11760603" cy="1054100"/>
          </a:xfrm>
        </p:grpSpPr>
        <p:pic>
          <p:nvPicPr>
            <p:cNvPr id="1962" name="Google Shape;1962;p102"/>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1963" name="Google Shape;1963;p102"/>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64" name="Google Shape;1964;p102"/>
            <p:cNvPicPr preferRelativeResize="0"/>
            <p:nvPr/>
          </p:nvPicPr>
          <p:blipFill rotWithShape="1">
            <a:blip r:embed="rId5">
              <a:alphaModFix/>
            </a:blip>
            <a:srcRect b="0" l="0" r="0" t="0"/>
            <a:stretch/>
          </p:blipFill>
          <p:spPr>
            <a:xfrm>
              <a:off x="655707" y="716585"/>
              <a:ext cx="386622" cy="485139"/>
            </a:xfrm>
            <a:prstGeom prst="rect">
              <a:avLst/>
            </a:prstGeom>
            <a:noFill/>
            <a:ln>
              <a:noFill/>
            </a:ln>
          </p:spPr>
        </p:pic>
        <p:pic>
          <p:nvPicPr>
            <p:cNvPr id="1965" name="Google Shape;1965;p102"/>
            <p:cNvPicPr preferRelativeResize="0"/>
            <p:nvPr/>
          </p:nvPicPr>
          <p:blipFill rotWithShape="1">
            <a:blip r:embed="rId6">
              <a:alphaModFix/>
            </a:blip>
            <a:srcRect b="0" l="0" r="0" t="0"/>
            <a:stretch/>
          </p:blipFill>
          <p:spPr>
            <a:xfrm>
              <a:off x="1102847" y="718538"/>
              <a:ext cx="319247" cy="533107"/>
            </a:xfrm>
            <a:prstGeom prst="rect">
              <a:avLst/>
            </a:prstGeom>
            <a:noFill/>
            <a:ln>
              <a:noFill/>
            </a:ln>
          </p:spPr>
        </p:pic>
        <p:pic>
          <p:nvPicPr>
            <p:cNvPr id="1966" name="Google Shape;1966;p102"/>
            <p:cNvPicPr preferRelativeResize="0"/>
            <p:nvPr/>
          </p:nvPicPr>
          <p:blipFill rotWithShape="1">
            <a:blip r:embed="rId7">
              <a:alphaModFix/>
            </a:blip>
            <a:srcRect b="0" l="0" r="0" t="0"/>
            <a:stretch/>
          </p:blipFill>
          <p:spPr>
            <a:xfrm>
              <a:off x="797946" y="505613"/>
              <a:ext cx="547961" cy="163206"/>
            </a:xfrm>
            <a:prstGeom prst="rect">
              <a:avLst/>
            </a:prstGeom>
            <a:noFill/>
            <a:ln>
              <a:noFill/>
            </a:ln>
          </p:spPr>
        </p:pic>
      </p:grpSp>
      <p:sp>
        <p:nvSpPr>
          <p:cNvPr id="1967" name="Google Shape;1967;p102"/>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968" name="Google Shape;1968;p102"/>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69" name="Google Shape;1969;p102"/>
          <p:cNvSpPr txBox="1"/>
          <p:nvPr/>
        </p:nvSpPr>
        <p:spPr>
          <a:xfrm>
            <a:off x="3924109" y="1613915"/>
            <a:ext cx="256730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Printing individual letters in a string</a:t>
            </a:r>
            <a:endParaRPr b="0" i="0" sz="1400" u="none" cap="none" strike="noStrike">
              <a:solidFill>
                <a:schemeClr val="dk1"/>
              </a:solidFill>
              <a:latin typeface="Trebuchet MS"/>
              <a:ea typeface="Trebuchet MS"/>
              <a:cs typeface="Trebuchet MS"/>
              <a:sym typeface="Trebuchet MS"/>
            </a:endParaRPr>
          </a:p>
        </p:txBody>
      </p:sp>
      <p:grpSp>
        <p:nvGrpSpPr>
          <p:cNvPr id="1970" name="Google Shape;1970;p102"/>
          <p:cNvGrpSpPr/>
          <p:nvPr/>
        </p:nvGrpSpPr>
        <p:grpSpPr>
          <a:xfrm>
            <a:off x="2612135" y="2188464"/>
            <a:ext cx="3593591" cy="2468880"/>
            <a:chOff x="2612135" y="2188464"/>
            <a:chExt cx="3593591" cy="2468880"/>
          </a:xfrm>
        </p:grpSpPr>
        <p:pic>
          <p:nvPicPr>
            <p:cNvPr id="1971" name="Google Shape;1971;p102"/>
            <p:cNvPicPr preferRelativeResize="0"/>
            <p:nvPr/>
          </p:nvPicPr>
          <p:blipFill rotWithShape="1">
            <a:blip r:embed="rId8">
              <a:alphaModFix/>
            </a:blip>
            <a:srcRect b="0" l="0" r="0" t="0"/>
            <a:stretch/>
          </p:blipFill>
          <p:spPr>
            <a:xfrm>
              <a:off x="2612135" y="2188464"/>
              <a:ext cx="3593591" cy="2468880"/>
            </a:xfrm>
            <a:prstGeom prst="rect">
              <a:avLst/>
            </a:prstGeom>
            <a:noFill/>
            <a:ln>
              <a:noFill/>
            </a:ln>
          </p:spPr>
        </p:pic>
        <p:sp>
          <p:nvSpPr>
            <p:cNvPr id="1972" name="Google Shape;1972;p102"/>
            <p:cNvSpPr/>
            <p:nvPr/>
          </p:nvSpPr>
          <p:spPr>
            <a:xfrm>
              <a:off x="3016885" y="3426625"/>
              <a:ext cx="274320" cy="865505"/>
            </a:xfrm>
            <a:custGeom>
              <a:rect b="b" l="l" r="r" t="t"/>
              <a:pathLst>
                <a:path extrusionOk="0" h="865504" w="274320">
                  <a:moveTo>
                    <a:pt x="274307" y="822591"/>
                  </a:moveTo>
                  <a:lnTo>
                    <a:pt x="76200" y="822591"/>
                  </a:lnTo>
                  <a:lnTo>
                    <a:pt x="76200" y="789254"/>
                  </a:lnTo>
                  <a:lnTo>
                    <a:pt x="0" y="827354"/>
                  </a:lnTo>
                  <a:lnTo>
                    <a:pt x="76200" y="865454"/>
                  </a:lnTo>
                  <a:lnTo>
                    <a:pt x="76200" y="832116"/>
                  </a:lnTo>
                  <a:lnTo>
                    <a:pt x="274307" y="832116"/>
                  </a:lnTo>
                  <a:lnTo>
                    <a:pt x="274307" y="822591"/>
                  </a:lnTo>
                  <a:close/>
                </a:path>
                <a:path extrusionOk="0" h="865504" w="274320">
                  <a:moveTo>
                    <a:pt x="274307" y="562178"/>
                  </a:moveTo>
                  <a:lnTo>
                    <a:pt x="76200" y="562178"/>
                  </a:lnTo>
                  <a:lnTo>
                    <a:pt x="76200" y="528840"/>
                  </a:lnTo>
                  <a:lnTo>
                    <a:pt x="0" y="566940"/>
                  </a:lnTo>
                  <a:lnTo>
                    <a:pt x="76200" y="605040"/>
                  </a:lnTo>
                  <a:lnTo>
                    <a:pt x="76200" y="571703"/>
                  </a:lnTo>
                  <a:lnTo>
                    <a:pt x="274307" y="571703"/>
                  </a:lnTo>
                  <a:lnTo>
                    <a:pt x="274307" y="562178"/>
                  </a:lnTo>
                  <a:close/>
                </a:path>
                <a:path extrusionOk="0" h="865504" w="274320">
                  <a:moveTo>
                    <a:pt x="274307" y="296087"/>
                  </a:moveTo>
                  <a:lnTo>
                    <a:pt x="76200" y="296087"/>
                  </a:lnTo>
                  <a:lnTo>
                    <a:pt x="76200" y="262750"/>
                  </a:lnTo>
                  <a:lnTo>
                    <a:pt x="0" y="300850"/>
                  </a:lnTo>
                  <a:lnTo>
                    <a:pt x="76200" y="338950"/>
                  </a:lnTo>
                  <a:lnTo>
                    <a:pt x="76200" y="305612"/>
                  </a:lnTo>
                  <a:lnTo>
                    <a:pt x="274307" y="305612"/>
                  </a:lnTo>
                  <a:lnTo>
                    <a:pt x="274307" y="296087"/>
                  </a:lnTo>
                  <a:close/>
                </a:path>
                <a:path extrusionOk="0" h="865504" w="274320">
                  <a:moveTo>
                    <a:pt x="274307" y="33337"/>
                  </a:moveTo>
                  <a:lnTo>
                    <a:pt x="76200" y="33337"/>
                  </a:lnTo>
                  <a:lnTo>
                    <a:pt x="76200" y="0"/>
                  </a:lnTo>
                  <a:lnTo>
                    <a:pt x="0" y="38087"/>
                  </a:lnTo>
                  <a:lnTo>
                    <a:pt x="76200" y="76187"/>
                  </a:lnTo>
                  <a:lnTo>
                    <a:pt x="76200" y="42862"/>
                  </a:lnTo>
                  <a:lnTo>
                    <a:pt x="274307" y="42862"/>
                  </a:lnTo>
                  <a:lnTo>
                    <a:pt x="274307"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73" name="Google Shape;1973;p102"/>
          <p:cNvSpPr txBox="1"/>
          <p:nvPr/>
        </p:nvSpPr>
        <p:spPr>
          <a:xfrm>
            <a:off x="7128700" y="2427732"/>
            <a:ext cx="4429760" cy="18440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Since </a:t>
            </a:r>
            <a:r>
              <a:rPr b="1" i="0" lang="en-US" sz="1600" u="none" cap="none" strike="noStrike">
                <a:solidFill>
                  <a:srgbClr val="BF3234"/>
                </a:solidFill>
                <a:latin typeface="Tahoma"/>
                <a:ea typeface="Tahoma"/>
                <a:cs typeface="Tahoma"/>
                <a:sym typeface="Tahoma"/>
              </a:rPr>
              <a:t>‘Maven’ </a:t>
            </a:r>
            <a:r>
              <a:rPr b="0" i="0" lang="en-US" sz="1600" u="none" cap="none" strike="noStrike">
                <a:solidFill>
                  <a:srgbClr val="404040"/>
                </a:solidFill>
                <a:latin typeface="Tahoma"/>
                <a:ea typeface="Tahoma"/>
                <a:cs typeface="Tahoma"/>
                <a:sym typeface="Tahoma"/>
              </a:rPr>
              <a:t>is a string, each letter is an</a:t>
            </a:r>
            <a:endParaRPr b="0" i="0" sz="1600" u="none" cap="none" strike="noStrike">
              <a:solidFill>
                <a:schemeClr val="dk1"/>
              </a:solidFill>
              <a:latin typeface="Tahoma"/>
              <a:ea typeface="Tahoma"/>
              <a:cs typeface="Tahoma"/>
              <a:sym typeface="Tahoma"/>
            </a:endParaRPr>
          </a:p>
          <a:p>
            <a:pPr indent="0" lvl="0" marL="8128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item </a:t>
            </a:r>
            <a:r>
              <a:rPr b="0" i="0" lang="en-US" sz="1600" u="none" cap="none" strike="noStrike">
                <a:solidFill>
                  <a:srgbClr val="404040"/>
                </a:solidFill>
                <a:latin typeface="Tahoma"/>
                <a:ea typeface="Tahoma"/>
                <a:cs typeface="Tahoma"/>
                <a:sym typeface="Tahoma"/>
              </a:rPr>
              <a:t>we’ll iterate through</a:t>
            </a:r>
            <a:endParaRPr b="0" i="0" sz="1600" u="none" cap="none" strike="noStrike">
              <a:solidFill>
                <a:schemeClr val="dk1"/>
              </a:solidFill>
              <a:latin typeface="Tahoma"/>
              <a:ea typeface="Tahoma"/>
              <a:cs typeface="Tahoma"/>
              <a:sym typeface="Tahoma"/>
            </a:endParaRPr>
          </a:p>
          <a:p>
            <a:pPr indent="-342900" lvl="0" marL="812800" marR="0" rtl="0" algn="l">
              <a:lnSpc>
                <a:spcPct val="100000"/>
              </a:lnSpc>
              <a:spcBef>
                <a:spcPts val="5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iterable </a:t>
            </a:r>
            <a:r>
              <a:rPr b="0" i="0" lang="en-US" sz="1600" u="none" cap="none" strike="noStrike">
                <a:solidFill>
                  <a:srgbClr val="404040"/>
                </a:solidFill>
                <a:latin typeface="Tahoma"/>
                <a:ea typeface="Tahoma"/>
                <a:cs typeface="Tahoma"/>
                <a:sym typeface="Tahoma"/>
              </a:rPr>
              <a:t>= ['M', 'a', 'v', 'e', 'n']</a:t>
            </a:r>
            <a:endParaRPr b="0" i="0" sz="1600" u="none" cap="none" strike="noStrike">
              <a:solidFill>
                <a:schemeClr val="dk1"/>
              </a:solidFill>
              <a:latin typeface="Tahoma"/>
              <a:ea typeface="Tahoma"/>
              <a:cs typeface="Tahoma"/>
              <a:sym typeface="Tahoma"/>
            </a:endParaRPr>
          </a:p>
          <a:p>
            <a:pPr indent="-342900" lvl="0" marL="812800" marR="89535" rtl="0" algn="l">
              <a:lnSpc>
                <a:spcPct val="118750"/>
              </a:lnSpc>
              <a:spcBef>
                <a:spcPts val="65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code will run and </a:t>
            </a:r>
            <a:r>
              <a:rPr b="1" i="0" lang="en-US" sz="1600" u="none" cap="none" strike="noStrike">
                <a:solidFill>
                  <a:srgbClr val="0F8015"/>
                </a:solidFill>
                <a:latin typeface="Tahoma"/>
                <a:ea typeface="Tahoma"/>
                <a:cs typeface="Tahoma"/>
                <a:sym typeface="Tahoma"/>
              </a:rPr>
              <a:t>print </a:t>
            </a:r>
            <a:r>
              <a:rPr b="0" i="0" lang="en-US" sz="1600" u="none" cap="none" strike="noStrike">
                <a:solidFill>
                  <a:srgbClr val="404040"/>
                </a:solidFill>
                <a:latin typeface="Tahoma"/>
                <a:ea typeface="Tahoma"/>
                <a:cs typeface="Tahoma"/>
                <a:sym typeface="Tahoma"/>
              </a:rPr>
              <a:t>each </a:t>
            </a:r>
            <a:r>
              <a:rPr b="1" i="0" lang="en-US" sz="1600" u="none" cap="none" strike="noStrike">
                <a:solidFill>
                  <a:srgbClr val="404040"/>
                </a:solidFill>
                <a:latin typeface="Tahoma"/>
                <a:ea typeface="Tahoma"/>
                <a:cs typeface="Tahoma"/>
                <a:sym typeface="Tahoma"/>
              </a:rPr>
              <a:t>item </a:t>
            </a:r>
            <a:r>
              <a:rPr b="0" i="0" lang="en-US" sz="1600" u="none" cap="none" strike="noStrike">
                <a:solidFill>
                  <a:srgbClr val="404040"/>
                </a:solidFill>
                <a:latin typeface="Tahoma"/>
                <a:ea typeface="Tahoma"/>
                <a:cs typeface="Tahoma"/>
                <a:sym typeface="Tahoma"/>
              </a:rPr>
              <a:t>in  the </a:t>
            </a:r>
            <a:r>
              <a:rPr b="1" i="0" lang="en-US" sz="1600" u="none" cap="none" strike="noStrike">
                <a:solidFill>
                  <a:srgbClr val="404040"/>
                </a:solidFill>
                <a:latin typeface="Tahoma"/>
                <a:ea typeface="Tahoma"/>
                <a:cs typeface="Tahoma"/>
                <a:sym typeface="Tahoma"/>
              </a:rPr>
              <a:t>iterable</a:t>
            </a:r>
            <a:endParaRPr b="0" i="0" sz="1600" u="none" cap="none" strike="noStrike">
              <a:solidFill>
                <a:schemeClr val="dk1"/>
              </a:solidFill>
              <a:latin typeface="Tahoma"/>
              <a:ea typeface="Tahoma"/>
              <a:cs typeface="Tahoma"/>
              <a:sym typeface="Tahoma"/>
            </a:endParaRPr>
          </a:p>
        </p:txBody>
      </p:sp>
      <p:graphicFrame>
        <p:nvGraphicFramePr>
          <p:cNvPr id="1974" name="Google Shape;1974;p102"/>
          <p:cNvGraphicFramePr/>
          <p:nvPr/>
        </p:nvGraphicFramePr>
        <p:xfrm>
          <a:off x="3350882" y="3372418"/>
          <a:ext cx="3000000" cy="3000000"/>
        </p:xfrm>
        <a:graphic>
          <a:graphicData uri="http://schemas.openxmlformats.org/drawingml/2006/table">
            <a:tbl>
              <a:tblPr bandRow="1" firstRow="1">
                <a:noFill/>
                <a:tableStyleId>{D3D42280-BFB9-4B0D-8939-DEEE7F38E8B0}</a:tableStyleId>
              </a:tblPr>
              <a:tblGrid>
                <a:gridCol w="510550"/>
                <a:gridCol w="213350"/>
                <a:gridCol w="1255400"/>
              </a:tblGrid>
              <a:tr h="233300">
                <a:tc>
                  <a:txBody>
                    <a:bodyPr/>
                    <a:lstStyle/>
                    <a:p>
                      <a:pPr indent="0" lvl="0" marL="0" marR="13334" rtl="0" algn="ctr">
                        <a:lnSpc>
                          <a:spcPct val="103214"/>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item</a:t>
                      </a:r>
                      <a:endParaRPr sz="1400" u="none" cap="none" strike="noStrike">
                        <a:latin typeface="Courier New"/>
                        <a:ea typeface="Courier New"/>
                        <a:cs typeface="Courier New"/>
                        <a:sym typeface="Courier New"/>
                      </a:endParaRPr>
                    </a:p>
                  </a:txBody>
                  <a:tcPr marT="0" marB="0" marR="0" marL="0"/>
                </a:tc>
                <a:tc>
                  <a:txBody>
                    <a:bodyPr/>
                    <a:lstStyle/>
                    <a:p>
                      <a:pPr indent="0" lvl="0" marL="0" marR="0" rtl="0" algn="ctr">
                        <a:lnSpc>
                          <a:spcPct val="103214"/>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0" marB="0" marR="0" marL="0"/>
                </a:tc>
                <a:tc>
                  <a:txBody>
                    <a:bodyPr/>
                    <a:lstStyle/>
                    <a:p>
                      <a:pPr indent="0" lvl="0" marL="20955" marR="0" rtl="0" algn="ctr">
                        <a:lnSpc>
                          <a:spcPct val="103214"/>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iterable[0]</a:t>
                      </a:r>
                      <a:endParaRPr sz="1400" u="none" cap="none" strike="noStrike">
                        <a:latin typeface="Courier New"/>
                        <a:ea typeface="Courier New"/>
                        <a:cs typeface="Courier New"/>
                        <a:sym typeface="Courier New"/>
                      </a:endParaRPr>
                    </a:p>
                  </a:txBody>
                  <a:tcPr marT="0" marB="0" marR="0" marL="0"/>
                </a:tc>
              </a:tr>
              <a:tr h="265175">
                <a:tc>
                  <a:txBody>
                    <a:bodyPr/>
                    <a:lstStyle/>
                    <a:p>
                      <a:pPr indent="0" lvl="0" marL="0" marR="13334"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item</a:t>
                      </a:r>
                      <a:endParaRPr sz="1400" u="none" cap="none" strike="noStrike">
                        <a:latin typeface="Courier New"/>
                        <a:ea typeface="Courier New"/>
                        <a:cs typeface="Courier New"/>
                        <a:sym typeface="Courier New"/>
                      </a:endParaRPr>
                    </a:p>
                  </a:txBody>
                  <a:tcPr marT="190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1900" marB="0" marR="0" marL="0"/>
                </a:tc>
                <a:tc>
                  <a:txBody>
                    <a:bodyPr/>
                    <a:lstStyle/>
                    <a:p>
                      <a:pPr indent="0" lvl="0" marL="20955"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iterable[1]</a:t>
                      </a:r>
                      <a:endParaRPr sz="1400" u="none" cap="none" strike="noStrike">
                        <a:latin typeface="Courier New"/>
                        <a:ea typeface="Courier New"/>
                        <a:cs typeface="Courier New"/>
                        <a:sym typeface="Courier New"/>
                      </a:endParaRPr>
                    </a:p>
                  </a:txBody>
                  <a:tcPr marT="1900" marB="0" marR="0" marL="0"/>
                </a:tc>
              </a:tr>
              <a:tr h="262125">
                <a:tc>
                  <a:txBody>
                    <a:bodyPr/>
                    <a:lstStyle/>
                    <a:p>
                      <a:pPr indent="0" lvl="0" marL="0" marR="13334"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item</a:t>
                      </a:r>
                      <a:endParaRPr sz="1400" u="none" cap="none" strike="noStrike">
                        <a:latin typeface="Courier New"/>
                        <a:ea typeface="Courier New"/>
                        <a:cs typeface="Courier New"/>
                        <a:sym typeface="Courier New"/>
                      </a:endParaRPr>
                    </a:p>
                  </a:txBody>
                  <a:tcPr marT="190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1900" marB="0" marR="0" marL="0"/>
                </a:tc>
                <a:tc>
                  <a:txBody>
                    <a:bodyPr/>
                    <a:lstStyle/>
                    <a:p>
                      <a:pPr indent="0" lvl="0" marL="20955"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iterable[2]</a:t>
                      </a:r>
                      <a:endParaRPr sz="1400" u="none" cap="none" strike="noStrike">
                        <a:latin typeface="Courier New"/>
                        <a:ea typeface="Courier New"/>
                        <a:cs typeface="Courier New"/>
                        <a:sym typeface="Courier New"/>
                      </a:endParaRPr>
                    </a:p>
                  </a:txBody>
                  <a:tcPr marT="1900" marB="0" marR="0" marL="0"/>
                </a:tc>
              </a:tr>
              <a:tr h="256025">
                <a:tc>
                  <a:txBody>
                    <a:bodyPr/>
                    <a:lstStyle/>
                    <a:p>
                      <a:pPr indent="0" lvl="0" marL="0" marR="13334" rtl="0" algn="ctr">
                        <a:lnSpc>
                          <a:spcPct val="119642"/>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item</a:t>
                      </a:r>
                      <a:endParaRPr sz="1400" u="none" cap="none" strike="noStrike">
                        <a:latin typeface="Courier New"/>
                        <a:ea typeface="Courier New"/>
                        <a:cs typeface="Courier New"/>
                        <a:sym typeface="Courier New"/>
                      </a:endParaRPr>
                    </a:p>
                  </a:txBody>
                  <a:tcPr marT="0" marB="0" marR="0" marL="0"/>
                </a:tc>
                <a:tc>
                  <a:txBody>
                    <a:bodyPr/>
                    <a:lstStyle/>
                    <a:p>
                      <a:pPr indent="0" lvl="0" marL="0" marR="0" rtl="0" algn="ctr">
                        <a:lnSpc>
                          <a:spcPct val="119642"/>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0" marB="0" marR="0" marL="0"/>
                </a:tc>
                <a:tc>
                  <a:txBody>
                    <a:bodyPr/>
                    <a:lstStyle/>
                    <a:p>
                      <a:pPr indent="0" lvl="0" marL="20955" marR="0" rtl="0" algn="ctr">
                        <a:lnSpc>
                          <a:spcPct val="119642"/>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iterable[3]</a:t>
                      </a:r>
                      <a:endParaRPr sz="1400" u="none" cap="none" strike="noStrike">
                        <a:latin typeface="Courier New"/>
                        <a:ea typeface="Courier New"/>
                        <a:cs typeface="Courier New"/>
                        <a:sym typeface="Courier New"/>
                      </a:endParaRPr>
                    </a:p>
                  </a:txBody>
                  <a:tcPr marT="0" marB="0" marR="0" marL="0"/>
                </a:tc>
              </a:tr>
              <a:tr h="227200">
                <a:tc>
                  <a:txBody>
                    <a:bodyPr/>
                    <a:lstStyle/>
                    <a:p>
                      <a:pPr indent="0" lvl="0" marL="0" marR="13334" rtl="0" algn="ctr">
                        <a:lnSpc>
                          <a:spcPct val="117857"/>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item</a:t>
                      </a:r>
                      <a:endParaRPr sz="1400" u="none" cap="none" strike="noStrike">
                        <a:latin typeface="Courier New"/>
                        <a:ea typeface="Courier New"/>
                        <a:cs typeface="Courier New"/>
                        <a:sym typeface="Courier New"/>
                      </a:endParaRPr>
                    </a:p>
                  </a:txBody>
                  <a:tcPr marT="0" marB="0" marR="0" marL="0"/>
                </a:tc>
                <a:tc>
                  <a:txBody>
                    <a:bodyPr/>
                    <a:lstStyle/>
                    <a:p>
                      <a:pPr indent="0" lvl="0" marL="0" marR="0" rtl="0" algn="ctr">
                        <a:lnSpc>
                          <a:spcPct val="117857"/>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0" marB="0" marR="0" marL="0"/>
                </a:tc>
                <a:tc>
                  <a:txBody>
                    <a:bodyPr/>
                    <a:lstStyle/>
                    <a:p>
                      <a:pPr indent="0" lvl="0" marL="20955" marR="0" rtl="0" algn="ctr">
                        <a:lnSpc>
                          <a:spcPct val="117857"/>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iterable[4]</a:t>
                      </a:r>
                      <a:endParaRPr sz="1400" u="none" cap="none" strike="noStrike">
                        <a:latin typeface="Courier New"/>
                        <a:ea typeface="Courier New"/>
                        <a:cs typeface="Courier New"/>
                        <a:sym typeface="Courier New"/>
                      </a:endParaRPr>
                    </a:p>
                  </a:txBody>
                  <a:tcPr marT="0" marB="0" marR="0" marL="0"/>
                </a:tc>
              </a:tr>
            </a:tbl>
          </a:graphicData>
        </a:graphic>
      </p:graphicFrame>
      <p:sp>
        <p:nvSpPr>
          <p:cNvPr id="1975" name="Google Shape;1975;p102"/>
          <p:cNvSpPr/>
          <p:nvPr/>
        </p:nvSpPr>
        <p:spPr>
          <a:xfrm>
            <a:off x="3016885" y="4467631"/>
            <a:ext cx="274320" cy="76200"/>
          </a:xfrm>
          <a:custGeom>
            <a:rect b="b" l="l" r="r" t="t"/>
            <a:pathLst>
              <a:path extrusionOk="0" h="76200" w="274320">
                <a:moveTo>
                  <a:pt x="76200" y="0"/>
                </a:moveTo>
                <a:lnTo>
                  <a:pt x="0" y="38099"/>
                </a:lnTo>
                <a:lnTo>
                  <a:pt x="76200" y="76199"/>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19" y="33337"/>
                </a:moveTo>
                <a:lnTo>
                  <a:pt x="76200" y="33337"/>
                </a:lnTo>
                <a:lnTo>
                  <a:pt x="76200" y="42862"/>
                </a:lnTo>
                <a:lnTo>
                  <a:pt x="274319" y="42862"/>
                </a:lnTo>
                <a:lnTo>
                  <a:pt x="274319"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76" name="Google Shape;1976;p102"/>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0" name="Shape 1980"/>
        <p:cNvGrpSpPr/>
        <p:nvPr/>
      </p:nvGrpSpPr>
      <p:grpSpPr>
        <a:xfrm>
          <a:off x="0" y="0"/>
          <a:ext cx="0" cy="0"/>
          <a:chOff x="0" y="0"/>
          <a:chExt cx="0" cy="0"/>
        </a:xfrm>
      </p:grpSpPr>
      <p:sp>
        <p:nvSpPr>
          <p:cNvPr id="1981" name="Google Shape;1981;p103"/>
          <p:cNvSpPr txBox="1"/>
          <p:nvPr>
            <p:ph type="title"/>
          </p:nvPr>
        </p:nvSpPr>
        <p:spPr>
          <a:xfrm>
            <a:off x="4796637" y="254509"/>
            <a:ext cx="259905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LOOP BASICS</a:t>
            </a:r>
            <a:endParaRPr/>
          </a:p>
        </p:txBody>
      </p:sp>
      <p:grpSp>
        <p:nvGrpSpPr>
          <p:cNvPr id="1982" name="Google Shape;1982;p103"/>
          <p:cNvGrpSpPr/>
          <p:nvPr/>
        </p:nvGrpSpPr>
        <p:grpSpPr>
          <a:xfrm>
            <a:off x="215737" y="324764"/>
            <a:ext cx="11760603" cy="1054100"/>
            <a:chOff x="215737" y="324764"/>
            <a:chExt cx="11760603" cy="1054100"/>
          </a:xfrm>
        </p:grpSpPr>
        <p:pic>
          <p:nvPicPr>
            <p:cNvPr id="1983" name="Google Shape;1983;p103"/>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1984" name="Google Shape;1984;p103"/>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985" name="Google Shape;1985;p103"/>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1986" name="Google Shape;1986;p103"/>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1987" name="Google Shape;1987;p103"/>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1988" name="Google Shape;1988;p103"/>
          <p:cNvSpPr txBox="1"/>
          <p:nvPr/>
        </p:nvSpPr>
        <p:spPr>
          <a:xfrm>
            <a:off x="2691498" y="1549908"/>
            <a:ext cx="7639050" cy="330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A </a:t>
            </a:r>
            <a:r>
              <a:rPr b="1" i="0" lang="en-US" sz="2000" u="none" cap="none" strike="noStrike">
                <a:solidFill>
                  <a:srgbClr val="404040"/>
                </a:solidFill>
                <a:latin typeface="Tahoma"/>
                <a:ea typeface="Tahoma"/>
                <a:cs typeface="Tahoma"/>
                <a:sym typeface="Tahoma"/>
              </a:rPr>
              <a:t>loop </a:t>
            </a:r>
            <a:r>
              <a:rPr b="0" i="0" lang="en-US" sz="2000" u="none" cap="none" strike="noStrike">
                <a:solidFill>
                  <a:srgbClr val="404040"/>
                </a:solidFill>
                <a:latin typeface="Tahoma"/>
                <a:ea typeface="Tahoma"/>
                <a:cs typeface="Tahoma"/>
                <a:sym typeface="Tahoma"/>
              </a:rPr>
              <a:t>is a block of code that will repeat until a given condition is met</a:t>
            </a:r>
            <a:endParaRPr b="0" i="0" sz="2000" u="none" cap="none" strike="noStrike">
              <a:solidFill>
                <a:schemeClr val="dk1"/>
              </a:solidFill>
              <a:latin typeface="Tahoma"/>
              <a:ea typeface="Tahoma"/>
              <a:cs typeface="Tahoma"/>
              <a:sym typeface="Tahoma"/>
            </a:endParaRPr>
          </a:p>
        </p:txBody>
      </p:sp>
      <p:sp>
        <p:nvSpPr>
          <p:cNvPr id="1989" name="Google Shape;1989;p103"/>
          <p:cNvSpPr txBox="1"/>
          <p:nvPr/>
        </p:nvSpPr>
        <p:spPr>
          <a:xfrm>
            <a:off x="2691500" y="2585200"/>
            <a:ext cx="11622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1990" name="Google Shape;1990;p103"/>
          <p:cNvSpPr/>
          <p:nvPr/>
        </p:nvSpPr>
        <p:spPr>
          <a:xfrm>
            <a:off x="3782745" y="251007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1" name="Google Shape;1991;p103"/>
          <p:cNvSpPr txBox="1"/>
          <p:nvPr/>
        </p:nvSpPr>
        <p:spPr>
          <a:xfrm>
            <a:off x="3924096" y="2601468"/>
            <a:ext cx="3869054"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Converting elements in a price list from USD to Euros</a:t>
            </a:r>
            <a:endParaRPr b="0" i="0" sz="1400" u="none" cap="none" strike="noStrike">
              <a:solidFill>
                <a:schemeClr val="dk1"/>
              </a:solidFill>
              <a:latin typeface="Trebuchet MS"/>
              <a:ea typeface="Trebuchet MS"/>
              <a:cs typeface="Trebuchet MS"/>
              <a:sym typeface="Trebuchet MS"/>
            </a:endParaRPr>
          </a:p>
        </p:txBody>
      </p:sp>
      <p:sp>
        <p:nvSpPr>
          <p:cNvPr id="1992" name="Google Shape;1992;p103"/>
          <p:cNvSpPr txBox="1"/>
          <p:nvPr/>
        </p:nvSpPr>
        <p:spPr>
          <a:xfrm>
            <a:off x="7883779" y="3216147"/>
            <a:ext cx="3609340" cy="751205"/>
          </a:xfrm>
          <a:prstGeom prst="rect">
            <a:avLst/>
          </a:prstGeom>
          <a:noFill/>
          <a:ln>
            <a:noFill/>
          </a:ln>
        </p:spPr>
        <p:txBody>
          <a:bodyPr anchorCtr="0" anchor="t" bIns="0" lIns="0" spcFirstLastPara="1" rIns="0" wrap="square" tIns="22850">
            <a:spAutoFit/>
          </a:bodyPr>
          <a:lstStyle/>
          <a:p>
            <a:pPr indent="0" lvl="0" marL="12700" marR="5080" rtl="0" algn="l">
              <a:lnSpc>
                <a:spcPct val="118750"/>
              </a:lnSpc>
              <a:spcBef>
                <a:spcPts val="0"/>
              </a:spcBef>
              <a:spcAft>
                <a:spcPts val="0"/>
              </a:spcAft>
              <a:buClr>
                <a:srgbClr val="000000"/>
              </a:buClr>
              <a:buSzPts val="1600"/>
              <a:buFont typeface="Arial"/>
              <a:buNone/>
            </a:pPr>
            <a:r>
              <a:rPr b="0" i="0" lang="en-US" sz="1600" u="none" cap="none" strike="noStrike">
                <a:solidFill>
                  <a:srgbClr val="404040"/>
                </a:solidFill>
                <a:latin typeface="Tahoma"/>
                <a:ea typeface="Tahoma"/>
                <a:cs typeface="Tahoma"/>
                <a:sym typeface="Tahoma"/>
              </a:rPr>
              <a:t>Now we’re using a </a:t>
            </a:r>
            <a:r>
              <a:rPr b="1" i="0" lang="en-US" sz="1600" u="none" cap="none" strike="noStrike">
                <a:solidFill>
                  <a:srgbClr val="404040"/>
                </a:solidFill>
                <a:latin typeface="Tahoma"/>
                <a:ea typeface="Tahoma"/>
                <a:cs typeface="Tahoma"/>
                <a:sym typeface="Tahoma"/>
              </a:rPr>
              <a:t>For Loop </a:t>
            </a:r>
            <a:r>
              <a:rPr b="0" i="0" lang="en-US" sz="1600" u="none" cap="none" strike="noStrike">
                <a:solidFill>
                  <a:srgbClr val="404040"/>
                </a:solidFill>
                <a:latin typeface="Tahoma"/>
                <a:ea typeface="Tahoma"/>
                <a:cs typeface="Tahoma"/>
                <a:sym typeface="Tahoma"/>
              </a:rPr>
              <a:t>to cycle  through each element in the </a:t>
            </a:r>
            <a:r>
              <a:rPr b="1" i="0" lang="en-US" sz="1600" u="none" cap="none" strike="noStrike">
                <a:solidFill>
                  <a:srgbClr val="404040"/>
                </a:solidFill>
                <a:latin typeface="Tahoma"/>
                <a:ea typeface="Tahoma"/>
                <a:cs typeface="Tahoma"/>
                <a:sym typeface="Tahoma"/>
              </a:rPr>
              <a:t>usd_list </a:t>
            </a:r>
            <a:r>
              <a:rPr b="0" i="0" lang="en-US" sz="1600" u="none" cap="none" strike="noStrike">
                <a:solidFill>
                  <a:srgbClr val="404040"/>
                </a:solidFill>
                <a:latin typeface="Tahoma"/>
                <a:ea typeface="Tahoma"/>
                <a:cs typeface="Tahoma"/>
                <a:sym typeface="Tahoma"/>
              </a:rPr>
              <a:t>and  convert it to Euros</a:t>
            </a:r>
            <a:endParaRPr b="0" i="0" sz="1600" u="none" cap="none" strike="noStrike">
              <a:solidFill>
                <a:schemeClr val="dk1"/>
              </a:solidFill>
              <a:latin typeface="Tahoma"/>
              <a:ea typeface="Tahoma"/>
              <a:cs typeface="Tahoma"/>
              <a:sym typeface="Tahoma"/>
            </a:endParaRPr>
          </a:p>
        </p:txBody>
      </p:sp>
      <p:sp>
        <p:nvSpPr>
          <p:cNvPr id="1993" name="Google Shape;1993;p103"/>
          <p:cNvSpPr txBox="1"/>
          <p:nvPr/>
        </p:nvSpPr>
        <p:spPr>
          <a:xfrm>
            <a:off x="8158098" y="4091940"/>
            <a:ext cx="2901950" cy="455295"/>
          </a:xfrm>
          <a:prstGeom prst="rect">
            <a:avLst/>
          </a:prstGeom>
          <a:noFill/>
          <a:ln>
            <a:noFill/>
          </a:ln>
        </p:spPr>
        <p:txBody>
          <a:bodyPr anchorCtr="0" anchor="t" bIns="0" lIns="0" spcFirstLastPara="1" rIns="0" wrap="square" tIns="9525">
            <a:spAutoFit/>
          </a:bodyPr>
          <a:lstStyle/>
          <a:p>
            <a:pPr indent="-347345" lvl="0" marL="360045" marR="5080" rtl="0" algn="l">
              <a:lnSpc>
                <a:spcPct val="101400"/>
              </a:lnSpc>
              <a:spcBef>
                <a:spcPts val="0"/>
              </a:spcBef>
              <a:spcAft>
                <a:spcPts val="0"/>
              </a:spcAft>
              <a:buClr>
                <a:srgbClr val="000000"/>
              </a:buClr>
              <a:buSzPts val="1600"/>
              <a:buFont typeface="Arial"/>
              <a:buChar char="•"/>
            </a:pPr>
            <a:r>
              <a:rPr b="0" i="0" lang="en-US" sz="1400" u="none" cap="none" strike="noStrike">
                <a:solidFill>
                  <a:srgbClr val="404040"/>
                </a:solidFill>
                <a:latin typeface="Tahoma"/>
                <a:ea typeface="Tahoma"/>
                <a:cs typeface="Tahoma"/>
                <a:sym typeface="Tahoma"/>
              </a:rPr>
              <a:t>We only used </a:t>
            </a:r>
            <a:r>
              <a:rPr b="0" i="1" lang="en-US" sz="1400" u="none" cap="none" strike="noStrike">
                <a:solidFill>
                  <a:srgbClr val="404040"/>
                </a:solidFill>
                <a:latin typeface="Trebuchet MS"/>
                <a:ea typeface="Trebuchet MS"/>
                <a:cs typeface="Trebuchet MS"/>
                <a:sym typeface="Trebuchet MS"/>
              </a:rPr>
              <a:t>two lines of code </a:t>
            </a:r>
            <a:r>
              <a:rPr b="0" i="0" lang="en-US" sz="1400" u="none" cap="none" strike="noStrike">
                <a:solidFill>
                  <a:srgbClr val="404040"/>
                </a:solidFill>
                <a:latin typeface="Tahoma"/>
                <a:ea typeface="Tahoma"/>
                <a:cs typeface="Tahoma"/>
                <a:sym typeface="Tahoma"/>
              </a:rPr>
              <a:t>to  process the entire list!</a:t>
            </a:r>
            <a:endParaRPr b="0" i="0" sz="1400" u="none" cap="none" strike="noStrike">
              <a:solidFill>
                <a:schemeClr val="dk1"/>
              </a:solidFill>
              <a:latin typeface="Tahoma"/>
              <a:ea typeface="Tahoma"/>
              <a:cs typeface="Tahoma"/>
              <a:sym typeface="Tahoma"/>
            </a:endParaRPr>
          </a:p>
        </p:txBody>
      </p:sp>
      <p:sp>
        <p:nvSpPr>
          <p:cNvPr id="1994" name="Google Shape;1994;p103"/>
          <p:cNvSpPr/>
          <p:nvPr/>
        </p:nvSpPr>
        <p:spPr>
          <a:xfrm>
            <a:off x="3159772" y="5550204"/>
            <a:ext cx="7813040" cy="640080"/>
          </a:xfrm>
          <a:custGeom>
            <a:rect b="b" l="l" r="r" t="t"/>
            <a:pathLst>
              <a:path extrusionOk="0" h="640079" w="7813040">
                <a:moveTo>
                  <a:pt x="7813027" y="0"/>
                </a:moveTo>
                <a:lnTo>
                  <a:pt x="236702" y="0"/>
                </a:lnTo>
                <a:lnTo>
                  <a:pt x="188996" y="4808"/>
                </a:lnTo>
                <a:lnTo>
                  <a:pt x="144564" y="18601"/>
                </a:lnTo>
                <a:lnTo>
                  <a:pt x="104357" y="40424"/>
                </a:lnTo>
                <a:lnTo>
                  <a:pt x="69326" y="69327"/>
                </a:lnTo>
                <a:lnTo>
                  <a:pt x="40423" y="104358"/>
                </a:lnTo>
                <a:lnTo>
                  <a:pt x="18600" y="144566"/>
                </a:lnTo>
                <a:lnTo>
                  <a:pt x="4808" y="188997"/>
                </a:lnTo>
                <a:lnTo>
                  <a:pt x="0" y="236701"/>
                </a:lnTo>
                <a:lnTo>
                  <a:pt x="0" y="640080"/>
                </a:lnTo>
                <a:lnTo>
                  <a:pt x="7576324" y="640080"/>
                </a:lnTo>
                <a:lnTo>
                  <a:pt x="7624026" y="635271"/>
                </a:lnTo>
                <a:lnTo>
                  <a:pt x="7668457" y="621478"/>
                </a:lnTo>
                <a:lnTo>
                  <a:pt x="7708664" y="599655"/>
                </a:lnTo>
                <a:lnTo>
                  <a:pt x="7743696" y="570751"/>
                </a:lnTo>
                <a:lnTo>
                  <a:pt x="7772600" y="535720"/>
                </a:lnTo>
                <a:lnTo>
                  <a:pt x="7794425" y="495513"/>
                </a:lnTo>
                <a:lnTo>
                  <a:pt x="7808218" y="451082"/>
                </a:lnTo>
                <a:lnTo>
                  <a:pt x="7813027" y="403378"/>
                </a:lnTo>
                <a:lnTo>
                  <a:pt x="7813027" y="0"/>
                </a:lnTo>
                <a:close/>
              </a:path>
            </a:pathLst>
          </a:custGeom>
          <a:solidFill>
            <a:srgbClr val="30303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95" name="Google Shape;1995;p103"/>
          <p:cNvSpPr txBox="1"/>
          <p:nvPr/>
        </p:nvSpPr>
        <p:spPr>
          <a:xfrm>
            <a:off x="3853586" y="5671820"/>
            <a:ext cx="6857365" cy="577215"/>
          </a:xfrm>
          <a:prstGeom prst="rect">
            <a:avLst/>
          </a:prstGeom>
          <a:noFill/>
          <a:ln>
            <a:noFill/>
          </a:ln>
        </p:spPr>
        <p:txBody>
          <a:bodyPr anchorCtr="0" anchor="t" bIns="0" lIns="0" spcFirstLastPara="1" rIns="0" wrap="square" tIns="10775">
            <a:spAutoFit/>
          </a:bodyPr>
          <a:lstStyle/>
          <a:p>
            <a:pPr indent="0" lvl="0" marL="12700" marR="5080" rtl="0" algn="l">
              <a:lnSpc>
                <a:spcPct val="100800"/>
              </a:lnSpc>
              <a:spcBef>
                <a:spcPts val="0"/>
              </a:spcBef>
              <a:spcAft>
                <a:spcPts val="0"/>
              </a:spcAft>
              <a:buClr>
                <a:srgbClr val="000000"/>
              </a:buClr>
              <a:buSzPts val="1200"/>
              <a:buFont typeface="Arial"/>
              <a:buNone/>
            </a:pPr>
            <a:r>
              <a:rPr b="0" i="0" lang="en-US" sz="1200" u="none" cap="none" strike="noStrike">
                <a:solidFill>
                  <a:srgbClr val="FFFFFF"/>
                </a:solidFill>
                <a:latin typeface="Tahoma"/>
                <a:ea typeface="Tahoma"/>
                <a:cs typeface="Tahoma"/>
                <a:sym typeface="Tahoma"/>
              </a:rPr>
              <a:t>Don’t worry if the code looks confusing now (we’ll cover loop syntax shortly), the key takeaway is that  we wrote the conversion </a:t>
            </a:r>
            <a:r>
              <a:rPr b="1" i="0" lang="en-US" sz="1200" u="none" cap="none" strike="noStrike">
                <a:solidFill>
                  <a:srgbClr val="F9FEA5"/>
                </a:solidFill>
                <a:latin typeface="Tahoma"/>
                <a:ea typeface="Tahoma"/>
                <a:cs typeface="Tahoma"/>
                <a:sym typeface="Tahoma"/>
              </a:rPr>
              <a:t>one time </a:t>
            </a:r>
            <a:r>
              <a:rPr b="0" i="0" lang="en-US" sz="1200" u="none" cap="none" strike="noStrike">
                <a:solidFill>
                  <a:srgbClr val="FFFFFF"/>
                </a:solidFill>
                <a:latin typeface="Tahoma"/>
                <a:ea typeface="Tahoma"/>
                <a:cs typeface="Tahoma"/>
                <a:sym typeface="Tahoma"/>
              </a:rPr>
              <a:t>and it was applied until we looped through </a:t>
            </a:r>
            <a:r>
              <a:rPr b="1" i="0" lang="en-US" sz="1200" u="none" cap="none" strike="noStrike">
                <a:solidFill>
                  <a:srgbClr val="F9FEA5"/>
                </a:solidFill>
                <a:latin typeface="Tahoma"/>
                <a:ea typeface="Tahoma"/>
                <a:cs typeface="Tahoma"/>
                <a:sym typeface="Tahoma"/>
              </a:rPr>
              <a:t>all the elements </a:t>
            </a:r>
            <a:r>
              <a:rPr b="0" i="0" lang="en-US" sz="1200" u="none" cap="none" strike="noStrike">
                <a:solidFill>
                  <a:srgbClr val="FFFFFF"/>
                </a:solidFill>
                <a:latin typeface="Tahoma"/>
                <a:ea typeface="Tahoma"/>
                <a:cs typeface="Tahoma"/>
                <a:sym typeface="Tahoma"/>
              </a:rPr>
              <a:t>in the  list</a:t>
            </a:r>
            <a:endParaRPr b="0" i="0" sz="1200" u="none" cap="none" strike="noStrike">
              <a:solidFill>
                <a:schemeClr val="dk1"/>
              </a:solidFill>
              <a:latin typeface="Tahoma"/>
              <a:ea typeface="Tahoma"/>
              <a:cs typeface="Tahoma"/>
              <a:sym typeface="Tahoma"/>
            </a:endParaRPr>
          </a:p>
        </p:txBody>
      </p:sp>
      <p:pic>
        <p:nvPicPr>
          <p:cNvPr id="1996" name="Google Shape;1996;p103"/>
          <p:cNvPicPr preferRelativeResize="0"/>
          <p:nvPr/>
        </p:nvPicPr>
        <p:blipFill rotWithShape="1">
          <a:blip r:embed="rId7">
            <a:alphaModFix/>
          </a:blip>
          <a:srcRect b="0" l="0" r="0" t="0"/>
          <a:stretch/>
        </p:blipFill>
        <p:spPr>
          <a:xfrm>
            <a:off x="3258311" y="5638800"/>
            <a:ext cx="460248" cy="460248"/>
          </a:xfrm>
          <a:prstGeom prst="rect">
            <a:avLst/>
          </a:prstGeom>
          <a:noFill/>
          <a:ln>
            <a:noFill/>
          </a:ln>
        </p:spPr>
      </p:pic>
      <p:pic>
        <p:nvPicPr>
          <p:cNvPr id="1997" name="Google Shape;1997;p103"/>
          <p:cNvPicPr preferRelativeResize="0"/>
          <p:nvPr/>
        </p:nvPicPr>
        <p:blipFill rotWithShape="1">
          <a:blip r:embed="rId8">
            <a:alphaModFix/>
          </a:blip>
          <a:srcRect b="0" l="0" r="0" t="0"/>
          <a:stretch/>
        </p:blipFill>
        <p:spPr>
          <a:xfrm>
            <a:off x="2612770" y="3181781"/>
            <a:ext cx="4943767" cy="190760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1" name="Shape 2001"/>
        <p:cNvGrpSpPr/>
        <p:nvPr/>
      </p:nvGrpSpPr>
      <p:grpSpPr>
        <a:xfrm>
          <a:off x="0" y="0"/>
          <a:ext cx="0" cy="0"/>
          <a:chOff x="0" y="0"/>
          <a:chExt cx="0" cy="0"/>
        </a:xfrm>
      </p:grpSpPr>
      <p:grpSp>
        <p:nvGrpSpPr>
          <p:cNvPr id="2002" name="Google Shape;2002;p104"/>
          <p:cNvGrpSpPr/>
          <p:nvPr/>
        </p:nvGrpSpPr>
        <p:grpSpPr>
          <a:xfrm>
            <a:off x="2590800" y="2197607"/>
            <a:ext cx="3596640" cy="2429256"/>
            <a:chOff x="2590800" y="2197607"/>
            <a:chExt cx="3596640" cy="2429256"/>
          </a:xfrm>
        </p:grpSpPr>
        <p:pic>
          <p:nvPicPr>
            <p:cNvPr id="2003" name="Google Shape;2003;p104"/>
            <p:cNvPicPr preferRelativeResize="0"/>
            <p:nvPr/>
          </p:nvPicPr>
          <p:blipFill rotWithShape="1">
            <a:blip r:embed="rId3">
              <a:alphaModFix/>
            </a:blip>
            <a:srcRect b="0" l="0" r="0" t="0"/>
            <a:stretch/>
          </p:blipFill>
          <p:spPr>
            <a:xfrm>
              <a:off x="2590800" y="2197607"/>
              <a:ext cx="3596640" cy="2429256"/>
            </a:xfrm>
            <a:prstGeom prst="rect">
              <a:avLst/>
            </a:prstGeom>
            <a:noFill/>
            <a:ln>
              <a:noFill/>
            </a:ln>
          </p:spPr>
        </p:pic>
        <p:sp>
          <p:nvSpPr>
            <p:cNvPr id="2004" name="Google Shape;2004;p104"/>
            <p:cNvSpPr/>
            <p:nvPr/>
          </p:nvSpPr>
          <p:spPr>
            <a:xfrm>
              <a:off x="3016885" y="3426624"/>
              <a:ext cx="274320" cy="865505"/>
            </a:xfrm>
            <a:custGeom>
              <a:rect b="b" l="l" r="r" t="t"/>
              <a:pathLst>
                <a:path extrusionOk="0" h="865504" w="274320">
                  <a:moveTo>
                    <a:pt x="274307" y="822591"/>
                  </a:moveTo>
                  <a:lnTo>
                    <a:pt x="76200" y="822591"/>
                  </a:lnTo>
                  <a:lnTo>
                    <a:pt x="76200" y="789254"/>
                  </a:lnTo>
                  <a:lnTo>
                    <a:pt x="0" y="827354"/>
                  </a:lnTo>
                  <a:lnTo>
                    <a:pt x="76200" y="865454"/>
                  </a:lnTo>
                  <a:lnTo>
                    <a:pt x="76200" y="832116"/>
                  </a:lnTo>
                  <a:lnTo>
                    <a:pt x="274307" y="832116"/>
                  </a:lnTo>
                  <a:lnTo>
                    <a:pt x="274307" y="822591"/>
                  </a:lnTo>
                  <a:close/>
                </a:path>
                <a:path extrusionOk="0" h="865504" w="274320">
                  <a:moveTo>
                    <a:pt x="274307" y="562178"/>
                  </a:moveTo>
                  <a:lnTo>
                    <a:pt x="76200" y="562178"/>
                  </a:lnTo>
                  <a:lnTo>
                    <a:pt x="76200" y="528840"/>
                  </a:lnTo>
                  <a:lnTo>
                    <a:pt x="0" y="566940"/>
                  </a:lnTo>
                  <a:lnTo>
                    <a:pt x="76200" y="605040"/>
                  </a:lnTo>
                  <a:lnTo>
                    <a:pt x="76200" y="571703"/>
                  </a:lnTo>
                  <a:lnTo>
                    <a:pt x="274307" y="571703"/>
                  </a:lnTo>
                  <a:lnTo>
                    <a:pt x="274307" y="562178"/>
                  </a:lnTo>
                  <a:close/>
                </a:path>
                <a:path extrusionOk="0" h="865504" w="274320">
                  <a:moveTo>
                    <a:pt x="274307" y="296087"/>
                  </a:moveTo>
                  <a:lnTo>
                    <a:pt x="76200" y="296087"/>
                  </a:lnTo>
                  <a:lnTo>
                    <a:pt x="76200" y="262750"/>
                  </a:lnTo>
                  <a:lnTo>
                    <a:pt x="0" y="300850"/>
                  </a:lnTo>
                  <a:lnTo>
                    <a:pt x="76200" y="338950"/>
                  </a:lnTo>
                  <a:lnTo>
                    <a:pt x="76200" y="305612"/>
                  </a:lnTo>
                  <a:lnTo>
                    <a:pt x="274307" y="305612"/>
                  </a:lnTo>
                  <a:lnTo>
                    <a:pt x="274307" y="296087"/>
                  </a:lnTo>
                  <a:close/>
                </a:path>
                <a:path extrusionOk="0" h="865504" w="274320">
                  <a:moveTo>
                    <a:pt x="274307" y="33337"/>
                  </a:moveTo>
                  <a:lnTo>
                    <a:pt x="76200" y="33337"/>
                  </a:lnTo>
                  <a:lnTo>
                    <a:pt x="76200" y="0"/>
                  </a:lnTo>
                  <a:lnTo>
                    <a:pt x="0" y="38087"/>
                  </a:lnTo>
                  <a:lnTo>
                    <a:pt x="76200" y="76187"/>
                  </a:lnTo>
                  <a:lnTo>
                    <a:pt x="76200" y="42862"/>
                  </a:lnTo>
                  <a:lnTo>
                    <a:pt x="274307" y="42862"/>
                  </a:lnTo>
                  <a:lnTo>
                    <a:pt x="274307"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05" name="Google Shape;2005;p104"/>
          <p:cNvSpPr txBox="1"/>
          <p:nvPr>
            <p:ph type="title"/>
          </p:nvPr>
        </p:nvSpPr>
        <p:spPr>
          <a:xfrm>
            <a:off x="4964112" y="254509"/>
            <a:ext cx="226377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FOR LOOPS</a:t>
            </a:r>
            <a:endParaRPr/>
          </a:p>
        </p:txBody>
      </p:sp>
      <p:grpSp>
        <p:nvGrpSpPr>
          <p:cNvPr id="2006" name="Google Shape;2006;p104"/>
          <p:cNvGrpSpPr/>
          <p:nvPr/>
        </p:nvGrpSpPr>
        <p:grpSpPr>
          <a:xfrm>
            <a:off x="215737" y="324764"/>
            <a:ext cx="11760603" cy="1054100"/>
            <a:chOff x="215737" y="324764"/>
            <a:chExt cx="11760603" cy="1054100"/>
          </a:xfrm>
        </p:grpSpPr>
        <p:pic>
          <p:nvPicPr>
            <p:cNvPr id="2007" name="Google Shape;2007;p104"/>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2008" name="Google Shape;2008;p104"/>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09" name="Google Shape;2009;p104"/>
            <p:cNvPicPr preferRelativeResize="0"/>
            <p:nvPr/>
          </p:nvPicPr>
          <p:blipFill rotWithShape="1">
            <a:blip r:embed="rId5">
              <a:alphaModFix/>
            </a:blip>
            <a:srcRect b="0" l="0" r="0" t="0"/>
            <a:stretch/>
          </p:blipFill>
          <p:spPr>
            <a:xfrm>
              <a:off x="655707" y="716585"/>
              <a:ext cx="386622" cy="485139"/>
            </a:xfrm>
            <a:prstGeom prst="rect">
              <a:avLst/>
            </a:prstGeom>
            <a:noFill/>
            <a:ln>
              <a:noFill/>
            </a:ln>
          </p:spPr>
        </p:pic>
        <p:pic>
          <p:nvPicPr>
            <p:cNvPr id="2010" name="Google Shape;2010;p104"/>
            <p:cNvPicPr preferRelativeResize="0"/>
            <p:nvPr/>
          </p:nvPicPr>
          <p:blipFill rotWithShape="1">
            <a:blip r:embed="rId6">
              <a:alphaModFix/>
            </a:blip>
            <a:srcRect b="0" l="0" r="0" t="0"/>
            <a:stretch/>
          </p:blipFill>
          <p:spPr>
            <a:xfrm>
              <a:off x="1102847" y="718538"/>
              <a:ext cx="319247" cy="533107"/>
            </a:xfrm>
            <a:prstGeom prst="rect">
              <a:avLst/>
            </a:prstGeom>
            <a:noFill/>
            <a:ln>
              <a:noFill/>
            </a:ln>
          </p:spPr>
        </p:pic>
        <p:pic>
          <p:nvPicPr>
            <p:cNvPr id="2011" name="Google Shape;2011;p104"/>
            <p:cNvPicPr preferRelativeResize="0"/>
            <p:nvPr/>
          </p:nvPicPr>
          <p:blipFill rotWithShape="1">
            <a:blip r:embed="rId7">
              <a:alphaModFix/>
            </a:blip>
            <a:srcRect b="0" l="0" r="0" t="0"/>
            <a:stretch/>
          </p:blipFill>
          <p:spPr>
            <a:xfrm>
              <a:off x="797946" y="505613"/>
              <a:ext cx="547961" cy="163206"/>
            </a:xfrm>
            <a:prstGeom prst="rect">
              <a:avLst/>
            </a:prstGeom>
            <a:noFill/>
            <a:ln>
              <a:noFill/>
            </a:ln>
          </p:spPr>
        </p:pic>
      </p:grpSp>
      <p:sp>
        <p:nvSpPr>
          <p:cNvPr id="2012" name="Google Shape;2012;p104"/>
          <p:cNvSpPr txBox="1"/>
          <p:nvPr/>
        </p:nvSpPr>
        <p:spPr>
          <a:xfrm>
            <a:off x="2691498" y="1600708"/>
            <a:ext cx="960119" cy="2692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2013" name="Google Shape;2013;p104"/>
          <p:cNvSpPr/>
          <p:nvPr/>
        </p:nvSpPr>
        <p:spPr>
          <a:xfrm>
            <a:off x="3782745" y="1524368"/>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14" name="Google Shape;2014;p104"/>
          <p:cNvSpPr txBox="1"/>
          <p:nvPr/>
        </p:nvSpPr>
        <p:spPr>
          <a:xfrm>
            <a:off x="3924109" y="1613915"/>
            <a:ext cx="2567305"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Printing individual letters in a string</a:t>
            </a:r>
            <a:endParaRPr b="0" i="0" sz="1400" u="none" cap="none" strike="noStrike">
              <a:solidFill>
                <a:schemeClr val="dk1"/>
              </a:solidFill>
              <a:latin typeface="Trebuchet MS"/>
              <a:ea typeface="Trebuchet MS"/>
              <a:cs typeface="Trebuchet MS"/>
              <a:sym typeface="Trebuchet MS"/>
            </a:endParaRPr>
          </a:p>
        </p:txBody>
      </p:sp>
      <p:sp>
        <p:nvSpPr>
          <p:cNvPr id="2015" name="Google Shape;2015;p104"/>
          <p:cNvSpPr txBox="1"/>
          <p:nvPr/>
        </p:nvSpPr>
        <p:spPr>
          <a:xfrm>
            <a:off x="7128700" y="2427732"/>
            <a:ext cx="4434205" cy="184403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How does this code work?</a:t>
            </a:r>
            <a:endParaRPr b="0" i="0" sz="2000" u="none" cap="none" strike="noStrike">
              <a:solidFill>
                <a:schemeClr val="dk1"/>
              </a:solidFill>
              <a:latin typeface="Tahoma"/>
              <a:ea typeface="Tahoma"/>
              <a:cs typeface="Tahoma"/>
              <a:sym typeface="Tahoma"/>
            </a:endParaRPr>
          </a:p>
          <a:p>
            <a:pPr indent="-342900" lvl="0" marL="812800" marR="382905"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Since </a:t>
            </a:r>
            <a:r>
              <a:rPr b="1" i="0" lang="en-US" sz="1600" u="none" cap="none" strike="noStrike">
                <a:solidFill>
                  <a:srgbClr val="BF3234"/>
                </a:solidFill>
                <a:latin typeface="Tahoma"/>
                <a:ea typeface="Tahoma"/>
                <a:cs typeface="Tahoma"/>
                <a:sym typeface="Tahoma"/>
              </a:rPr>
              <a:t>‘Maven’ </a:t>
            </a:r>
            <a:r>
              <a:rPr b="0" i="0" lang="en-US" sz="1600" u="none" cap="none" strike="noStrike">
                <a:solidFill>
                  <a:srgbClr val="404040"/>
                </a:solidFill>
                <a:latin typeface="Tahoma"/>
                <a:ea typeface="Tahoma"/>
                <a:cs typeface="Tahoma"/>
                <a:sym typeface="Tahoma"/>
              </a:rPr>
              <a:t>is a string, we’ll iterate  through each </a:t>
            </a:r>
            <a:r>
              <a:rPr b="1" i="0" lang="en-US" sz="1600" u="none" cap="none" strike="noStrike">
                <a:solidFill>
                  <a:srgbClr val="404040"/>
                </a:solidFill>
                <a:latin typeface="Tahoma"/>
                <a:ea typeface="Tahoma"/>
                <a:cs typeface="Tahoma"/>
                <a:sym typeface="Tahoma"/>
              </a:rPr>
              <a:t>letter</a:t>
            </a:r>
            <a:endParaRPr b="0" i="0" sz="1600" u="none" cap="none" strike="noStrike">
              <a:solidFill>
                <a:schemeClr val="dk1"/>
              </a:solidFill>
              <a:latin typeface="Tahoma"/>
              <a:ea typeface="Tahoma"/>
              <a:cs typeface="Tahoma"/>
              <a:sym typeface="Tahoma"/>
            </a:endParaRPr>
          </a:p>
          <a:p>
            <a:pPr indent="-342900" lvl="0" marL="812800" marR="0" rtl="0" algn="l">
              <a:lnSpc>
                <a:spcPct val="100000"/>
              </a:lnSpc>
              <a:spcBef>
                <a:spcPts val="575"/>
              </a:spcBef>
              <a:spcAft>
                <a:spcPts val="0"/>
              </a:spcAft>
              <a:buClr>
                <a:srgbClr val="3F3F3F"/>
              </a:buClr>
              <a:buSzPts val="1600"/>
              <a:buFont typeface="Arial"/>
              <a:buChar char="•"/>
            </a:pPr>
            <a:r>
              <a:rPr b="1" i="0" lang="en-US" sz="1600" u="none" cap="none" strike="noStrike">
                <a:solidFill>
                  <a:srgbClr val="404040"/>
                </a:solidFill>
                <a:latin typeface="Tahoma"/>
                <a:ea typeface="Tahoma"/>
                <a:cs typeface="Tahoma"/>
                <a:sym typeface="Tahoma"/>
              </a:rPr>
              <a:t>word </a:t>
            </a:r>
            <a:r>
              <a:rPr b="0" i="0" lang="en-US" sz="1600" u="none" cap="none" strike="noStrike">
                <a:solidFill>
                  <a:srgbClr val="404040"/>
                </a:solidFill>
                <a:latin typeface="Tahoma"/>
                <a:ea typeface="Tahoma"/>
                <a:cs typeface="Tahoma"/>
                <a:sym typeface="Tahoma"/>
              </a:rPr>
              <a:t>= ['M', 'a', 'v', 'e', 'n']</a:t>
            </a:r>
            <a:endParaRPr b="0" i="0" sz="1600" u="none" cap="none" strike="noStrike">
              <a:solidFill>
                <a:schemeClr val="dk1"/>
              </a:solidFill>
              <a:latin typeface="Tahoma"/>
              <a:ea typeface="Tahoma"/>
              <a:cs typeface="Tahoma"/>
              <a:sym typeface="Tahoma"/>
            </a:endParaRPr>
          </a:p>
          <a:p>
            <a:pPr indent="-342900" lvl="0" marL="812800" marR="5080" rtl="0" algn="l">
              <a:lnSpc>
                <a:spcPct val="118750"/>
              </a:lnSpc>
              <a:spcBef>
                <a:spcPts val="65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code will run and </a:t>
            </a:r>
            <a:r>
              <a:rPr b="1" i="0" lang="en-US" sz="1600" u="none" cap="none" strike="noStrike">
                <a:solidFill>
                  <a:srgbClr val="0F8015"/>
                </a:solidFill>
                <a:latin typeface="Tahoma"/>
                <a:ea typeface="Tahoma"/>
                <a:cs typeface="Tahoma"/>
                <a:sym typeface="Tahoma"/>
              </a:rPr>
              <a:t>print </a:t>
            </a:r>
            <a:r>
              <a:rPr b="0" i="0" lang="en-US" sz="1600" u="none" cap="none" strike="noStrike">
                <a:solidFill>
                  <a:srgbClr val="404040"/>
                </a:solidFill>
                <a:latin typeface="Tahoma"/>
                <a:ea typeface="Tahoma"/>
                <a:cs typeface="Tahoma"/>
                <a:sym typeface="Tahoma"/>
              </a:rPr>
              <a:t>each </a:t>
            </a:r>
            <a:r>
              <a:rPr b="1" i="0" lang="en-US" sz="1600" u="none" cap="none" strike="noStrike">
                <a:solidFill>
                  <a:srgbClr val="404040"/>
                </a:solidFill>
                <a:latin typeface="Tahoma"/>
                <a:ea typeface="Tahoma"/>
                <a:cs typeface="Tahoma"/>
                <a:sym typeface="Tahoma"/>
              </a:rPr>
              <a:t>letter </a:t>
            </a:r>
            <a:r>
              <a:rPr b="0" i="0" lang="en-US" sz="1600" u="none" cap="none" strike="noStrike">
                <a:solidFill>
                  <a:srgbClr val="404040"/>
                </a:solidFill>
                <a:latin typeface="Tahoma"/>
                <a:ea typeface="Tahoma"/>
                <a:cs typeface="Tahoma"/>
                <a:sym typeface="Tahoma"/>
              </a:rPr>
              <a:t>in  the </a:t>
            </a:r>
            <a:r>
              <a:rPr b="1" i="0" lang="en-US" sz="1600" u="none" cap="none" strike="noStrike">
                <a:solidFill>
                  <a:srgbClr val="404040"/>
                </a:solidFill>
                <a:latin typeface="Tahoma"/>
                <a:ea typeface="Tahoma"/>
                <a:cs typeface="Tahoma"/>
                <a:sym typeface="Tahoma"/>
              </a:rPr>
              <a:t>word</a:t>
            </a:r>
            <a:endParaRPr b="0" i="0" sz="1600" u="none" cap="none" strike="noStrike">
              <a:solidFill>
                <a:schemeClr val="dk1"/>
              </a:solidFill>
              <a:latin typeface="Tahoma"/>
              <a:ea typeface="Tahoma"/>
              <a:cs typeface="Tahoma"/>
              <a:sym typeface="Tahoma"/>
            </a:endParaRPr>
          </a:p>
        </p:txBody>
      </p:sp>
      <p:graphicFrame>
        <p:nvGraphicFramePr>
          <p:cNvPr id="2016" name="Google Shape;2016;p104"/>
          <p:cNvGraphicFramePr/>
          <p:nvPr/>
        </p:nvGraphicFramePr>
        <p:xfrm>
          <a:off x="3350882" y="3372418"/>
          <a:ext cx="3000000" cy="3000000"/>
        </p:xfrm>
        <a:graphic>
          <a:graphicData uri="http://schemas.openxmlformats.org/drawingml/2006/table">
            <a:tbl>
              <a:tblPr bandRow="1" firstRow="1">
                <a:noFill/>
                <a:tableStyleId>{D3D42280-BFB9-4B0D-8939-DEEE7F38E8B0}</a:tableStyleId>
              </a:tblPr>
              <a:tblGrid>
                <a:gridCol w="723275"/>
                <a:gridCol w="213350"/>
                <a:gridCol w="829950"/>
              </a:tblGrid>
              <a:tr h="233300">
                <a:tc>
                  <a:txBody>
                    <a:bodyPr/>
                    <a:lstStyle/>
                    <a:p>
                      <a:pPr indent="0" lvl="0" marL="0" marR="13334" rtl="0" algn="ctr">
                        <a:lnSpc>
                          <a:spcPct val="103214"/>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letter</a:t>
                      </a:r>
                      <a:endParaRPr sz="1400" u="none" cap="none" strike="noStrike">
                        <a:latin typeface="Courier New"/>
                        <a:ea typeface="Courier New"/>
                        <a:cs typeface="Courier New"/>
                        <a:sym typeface="Courier New"/>
                      </a:endParaRPr>
                    </a:p>
                  </a:txBody>
                  <a:tcPr marT="0" marB="0" marR="0" marL="0"/>
                </a:tc>
                <a:tc>
                  <a:txBody>
                    <a:bodyPr/>
                    <a:lstStyle/>
                    <a:p>
                      <a:pPr indent="0" lvl="0" marL="0" marR="0" rtl="0" algn="ctr">
                        <a:lnSpc>
                          <a:spcPct val="103214"/>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0" marB="0" marR="0" marL="0"/>
                </a:tc>
                <a:tc>
                  <a:txBody>
                    <a:bodyPr/>
                    <a:lstStyle/>
                    <a:p>
                      <a:pPr indent="0" lvl="0" marL="20955" marR="0" rtl="0" algn="ctr">
                        <a:lnSpc>
                          <a:spcPct val="103214"/>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word[0]</a:t>
                      </a:r>
                      <a:endParaRPr sz="1400" u="none" cap="none" strike="noStrike">
                        <a:latin typeface="Courier New"/>
                        <a:ea typeface="Courier New"/>
                        <a:cs typeface="Courier New"/>
                        <a:sym typeface="Courier New"/>
                      </a:endParaRPr>
                    </a:p>
                  </a:txBody>
                  <a:tcPr marT="0" marB="0" marR="0" marL="0"/>
                </a:tc>
              </a:tr>
              <a:tr h="265175">
                <a:tc>
                  <a:txBody>
                    <a:bodyPr/>
                    <a:lstStyle/>
                    <a:p>
                      <a:pPr indent="0" lvl="0" marL="0" marR="13334"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letter</a:t>
                      </a:r>
                      <a:endParaRPr sz="1400" u="none" cap="none" strike="noStrike">
                        <a:latin typeface="Courier New"/>
                        <a:ea typeface="Courier New"/>
                        <a:cs typeface="Courier New"/>
                        <a:sym typeface="Courier New"/>
                      </a:endParaRPr>
                    </a:p>
                  </a:txBody>
                  <a:tcPr marT="190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1900" marB="0" marR="0" marL="0"/>
                </a:tc>
                <a:tc>
                  <a:txBody>
                    <a:bodyPr/>
                    <a:lstStyle/>
                    <a:p>
                      <a:pPr indent="0" lvl="0" marL="20955"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word[1]</a:t>
                      </a:r>
                      <a:endParaRPr sz="1400" u="none" cap="none" strike="noStrike">
                        <a:latin typeface="Courier New"/>
                        <a:ea typeface="Courier New"/>
                        <a:cs typeface="Courier New"/>
                        <a:sym typeface="Courier New"/>
                      </a:endParaRPr>
                    </a:p>
                  </a:txBody>
                  <a:tcPr marT="1900" marB="0" marR="0" marL="0"/>
                </a:tc>
              </a:tr>
              <a:tr h="262125">
                <a:tc>
                  <a:txBody>
                    <a:bodyPr/>
                    <a:lstStyle/>
                    <a:p>
                      <a:pPr indent="0" lvl="0" marL="0" marR="13334"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letter</a:t>
                      </a:r>
                      <a:endParaRPr sz="1400" u="none" cap="none" strike="noStrike">
                        <a:latin typeface="Courier New"/>
                        <a:ea typeface="Courier New"/>
                        <a:cs typeface="Courier New"/>
                        <a:sym typeface="Courier New"/>
                      </a:endParaRPr>
                    </a:p>
                  </a:txBody>
                  <a:tcPr marT="1900" marB="0" marR="0" marL="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1900" marB="0" marR="0" marL="0"/>
                </a:tc>
                <a:tc>
                  <a:txBody>
                    <a:bodyPr/>
                    <a:lstStyle/>
                    <a:p>
                      <a:pPr indent="0" lvl="0" marL="20955" marR="0" rtl="0" algn="ctr">
                        <a:lnSpc>
                          <a:spcPct val="100000"/>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word[2]</a:t>
                      </a:r>
                      <a:endParaRPr sz="1400" u="none" cap="none" strike="noStrike">
                        <a:latin typeface="Courier New"/>
                        <a:ea typeface="Courier New"/>
                        <a:cs typeface="Courier New"/>
                        <a:sym typeface="Courier New"/>
                      </a:endParaRPr>
                    </a:p>
                  </a:txBody>
                  <a:tcPr marT="1900" marB="0" marR="0" marL="0"/>
                </a:tc>
              </a:tr>
              <a:tr h="256025">
                <a:tc>
                  <a:txBody>
                    <a:bodyPr/>
                    <a:lstStyle/>
                    <a:p>
                      <a:pPr indent="0" lvl="0" marL="0" marR="13334" rtl="0" algn="ctr">
                        <a:lnSpc>
                          <a:spcPct val="119642"/>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letter</a:t>
                      </a:r>
                      <a:endParaRPr sz="1400" u="none" cap="none" strike="noStrike">
                        <a:latin typeface="Courier New"/>
                        <a:ea typeface="Courier New"/>
                        <a:cs typeface="Courier New"/>
                        <a:sym typeface="Courier New"/>
                      </a:endParaRPr>
                    </a:p>
                  </a:txBody>
                  <a:tcPr marT="0" marB="0" marR="0" marL="0"/>
                </a:tc>
                <a:tc>
                  <a:txBody>
                    <a:bodyPr/>
                    <a:lstStyle/>
                    <a:p>
                      <a:pPr indent="0" lvl="0" marL="0" marR="0" rtl="0" algn="ctr">
                        <a:lnSpc>
                          <a:spcPct val="119642"/>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0" marB="0" marR="0" marL="0"/>
                </a:tc>
                <a:tc>
                  <a:txBody>
                    <a:bodyPr/>
                    <a:lstStyle/>
                    <a:p>
                      <a:pPr indent="0" lvl="0" marL="20955" marR="0" rtl="0" algn="ctr">
                        <a:lnSpc>
                          <a:spcPct val="119642"/>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word[3]</a:t>
                      </a:r>
                      <a:endParaRPr sz="1400" u="none" cap="none" strike="noStrike">
                        <a:latin typeface="Courier New"/>
                        <a:ea typeface="Courier New"/>
                        <a:cs typeface="Courier New"/>
                        <a:sym typeface="Courier New"/>
                      </a:endParaRPr>
                    </a:p>
                  </a:txBody>
                  <a:tcPr marT="0" marB="0" marR="0" marL="0"/>
                </a:tc>
              </a:tr>
              <a:tr h="227200">
                <a:tc>
                  <a:txBody>
                    <a:bodyPr/>
                    <a:lstStyle/>
                    <a:p>
                      <a:pPr indent="0" lvl="0" marL="0" marR="13334" rtl="0" algn="ctr">
                        <a:lnSpc>
                          <a:spcPct val="117857"/>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letter</a:t>
                      </a:r>
                      <a:endParaRPr sz="1400" u="none" cap="none" strike="noStrike">
                        <a:latin typeface="Courier New"/>
                        <a:ea typeface="Courier New"/>
                        <a:cs typeface="Courier New"/>
                        <a:sym typeface="Courier New"/>
                      </a:endParaRPr>
                    </a:p>
                  </a:txBody>
                  <a:tcPr marT="0" marB="0" marR="0" marL="0"/>
                </a:tc>
                <a:tc>
                  <a:txBody>
                    <a:bodyPr/>
                    <a:lstStyle/>
                    <a:p>
                      <a:pPr indent="0" lvl="0" marL="0" marR="0" rtl="0" algn="ctr">
                        <a:lnSpc>
                          <a:spcPct val="117857"/>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a:t>
                      </a:r>
                      <a:endParaRPr sz="1400" u="none" cap="none" strike="noStrike">
                        <a:latin typeface="Courier New"/>
                        <a:ea typeface="Courier New"/>
                        <a:cs typeface="Courier New"/>
                        <a:sym typeface="Courier New"/>
                      </a:endParaRPr>
                    </a:p>
                  </a:txBody>
                  <a:tcPr marT="0" marB="0" marR="0" marL="0"/>
                </a:tc>
                <a:tc>
                  <a:txBody>
                    <a:bodyPr/>
                    <a:lstStyle/>
                    <a:p>
                      <a:pPr indent="0" lvl="0" marL="20955" marR="0" rtl="0" algn="ctr">
                        <a:lnSpc>
                          <a:spcPct val="117857"/>
                        </a:lnSpc>
                        <a:spcBef>
                          <a:spcPts val="0"/>
                        </a:spcBef>
                        <a:spcAft>
                          <a:spcPts val="0"/>
                        </a:spcAft>
                        <a:buClr>
                          <a:srgbClr val="000000"/>
                        </a:buClr>
                        <a:buSzPts val="1400"/>
                        <a:buFont typeface="Arial"/>
                        <a:buNone/>
                      </a:pPr>
                      <a:r>
                        <a:rPr lang="en-US" sz="1400" u="none" cap="none" strike="noStrike">
                          <a:solidFill>
                            <a:srgbClr val="404040"/>
                          </a:solidFill>
                          <a:latin typeface="Courier New"/>
                          <a:ea typeface="Courier New"/>
                          <a:cs typeface="Courier New"/>
                          <a:sym typeface="Courier New"/>
                        </a:rPr>
                        <a:t>word[4]</a:t>
                      </a:r>
                      <a:endParaRPr sz="1400" u="none" cap="none" strike="noStrike">
                        <a:latin typeface="Courier New"/>
                        <a:ea typeface="Courier New"/>
                        <a:cs typeface="Courier New"/>
                        <a:sym typeface="Courier New"/>
                      </a:endParaRPr>
                    </a:p>
                  </a:txBody>
                  <a:tcPr marT="0" marB="0" marR="0" marL="0"/>
                </a:tc>
              </a:tr>
            </a:tbl>
          </a:graphicData>
        </a:graphic>
      </p:graphicFrame>
      <p:sp>
        <p:nvSpPr>
          <p:cNvPr id="2017" name="Google Shape;2017;p104"/>
          <p:cNvSpPr/>
          <p:nvPr/>
        </p:nvSpPr>
        <p:spPr>
          <a:xfrm>
            <a:off x="3016885" y="4467631"/>
            <a:ext cx="274320" cy="76200"/>
          </a:xfrm>
          <a:custGeom>
            <a:rect b="b" l="l" r="r" t="t"/>
            <a:pathLst>
              <a:path extrusionOk="0" h="76200" w="274320">
                <a:moveTo>
                  <a:pt x="76200" y="0"/>
                </a:moveTo>
                <a:lnTo>
                  <a:pt x="0" y="38099"/>
                </a:lnTo>
                <a:lnTo>
                  <a:pt x="76200" y="76199"/>
                </a:lnTo>
                <a:lnTo>
                  <a:pt x="76200" y="42862"/>
                </a:lnTo>
                <a:lnTo>
                  <a:pt x="63500" y="42862"/>
                </a:lnTo>
                <a:lnTo>
                  <a:pt x="63500" y="33337"/>
                </a:lnTo>
                <a:lnTo>
                  <a:pt x="76200" y="33337"/>
                </a:lnTo>
                <a:lnTo>
                  <a:pt x="76200" y="0"/>
                </a:lnTo>
                <a:close/>
              </a:path>
              <a:path extrusionOk="0" h="76200" w="274320">
                <a:moveTo>
                  <a:pt x="76200" y="33337"/>
                </a:moveTo>
                <a:lnTo>
                  <a:pt x="63500" y="33337"/>
                </a:lnTo>
                <a:lnTo>
                  <a:pt x="63500" y="42862"/>
                </a:lnTo>
                <a:lnTo>
                  <a:pt x="76200" y="42862"/>
                </a:lnTo>
                <a:lnTo>
                  <a:pt x="76200" y="33337"/>
                </a:lnTo>
                <a:close/>
              </a:path>
              <a:path extrusionOk="0" h="76200" w="274320">
                <a:moveTo>
                  <a:pt x="274319" y="33337"/>
                </a:moveTo>
                <a:lnTo>
                  <a:pt x="76200" y="33337"/>
                </a:lnTo>
                <a:lnTo>
                  <a:pt x="76200" y="42862"/>
                </a:lnTo>
                <a:lnTo>
                  <a:pt x="274319" y="42862"/>
                </a:lnTo>
                <a:lnTo>
                  <a:pt x="274319" y="33337"/>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018" name="Google Shape;2018;p104"/>
          <p:cNvGrpSpPr/>
          <p:nvPr/>
        </p:nvGrpSpPr>
        <p:grpSpPr>
          <a:xfrm>
            <a:off x="6659880" y="5248655"/>
            <a:ext cx="4794504" cy="954024"/>
            <a:chOff x="6659880" y="5248655"/>
            <a:chExt cx="4794504" cy="954024"/>
          </a:xfrm>
        </p:grpSpPr>
        <p:pic>
          <p:nvPicPr>
            <p:cNvPr id="2019" name="Google Shape;2019;p104"/>
            <p:cNvPicPr preferRelativeResize="0"/>
            <p:nvPr/>
          </p:nvPicPr>
          <p:blipFill rotWithShape="1">
            <a:blip r:embed="rId8">
              <a:alphaModFix/>
            </a:blip>
            <a:srcRect b="0" l="0" r="0" t="0"/>
            <a:stretch/>
          </p:blipFill>
          <p:spPr>
            <a:xfrm>
              <a:off x="6659880" y="5248655"/>
              <a:ext cx="4794504" cy="954024"/>
            </a:xfrm>
            <a:prstGeom prst="rect">
              <a:avLst/>
            </a:prstGeom>
            <a:noFill/>
            <a:ln>
              <a:noFill/>
            </a:ln>
          </p:spPr>
        </p:pic>
        <p:sp>
          <p:nvSpPr>
            <p:cNvPr id="2020" name="Google Shape;2020;p104"/>
            <p:cNvSpPr/>
            <p:nvPr/>
          </p:nvSpPr>
          <p:spPr>
            <a:xfrm>
              <a:off x="6724650" y="5276100"/>
              <a:ext cx="4663440" cy="822960"/>
            </a:xfrm>
            <a:custGeom>
              <a:rect b="b" l="l" r="r" t="t"/>
              <a:pathLst>
                <a:path extrusionOk="0" h="822960" w="4663440">
                  <a:moveTo>
                    <a:pt x="4663440" y="0"/>
                  </a:moveTo>
                  <a:lnTo>
                    <a:pt x="163258" y="0"/>
                  </a:lnTo>
                  <a:lnTo>
                    <a:pt x="119856" y="5831"/>
                  </a:lnTo>
                  <a:lnTo>
                    <a:pt x="80856" y="22288"/>
                  </a:lnTo>
                  <a:lnTo>
                    <a:pt x="47815" y="47813"/>
                  </a:lnTo>
                  <a:lnTo>
                    <a:pt x="22288" y="80852"/>
                  </a:lnTo>
                  <a:lnTo>
                    <a:pt x="5831" y="119848"/>
                  </a:lnTo>
                  <a:lnTo>
                    <a:pt x="0" y="163245"/>
                  </a:lnTo>
                  <a:lnTo>
                    <a:pt x="0" y="822959"/>
                  </a:lnTo>
                  <a:lnTo>
                    <a:pt x="4500194" y="822959"/>
                  </a:lnTo>
                  <a:lnTo>
                    <a:pt x="4543591" y="817128"/>
                  </a:lnTo>
                  <a:lnTo>
                    <a:pt x="4582587" y="800671"/>
                  </a:lnTo>
                  <a:lnTo>
                    <a:pt x="4615626" y="775144"/>
                  </a:lnTo>
                  <a:lnTo>
                    <a:pt x="4641151" y="742104"/>
                  </a:lnTo>
                  <a:lnTo>
                    <a:pt x="4657608" y="703106"/>
                  </a:lnTo>
                  <a:lnTo>
                    <a:pt x="4663440" y="659707"/>
                  </a:lnTo>
                  <a:lnTo>
                    <a:pt x="466344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21" name="Google Shape;2021;p104"/>
          <p:cNvSpPr txBox="1"/>
          <p:nvPr/>
        </p:nvSpPr>
        <p:spPr>
          <a:xfrm>
            <a:off x="7574775" y="5425947"/>
            <a:ext cx="3705225" cy="480695"/>
          </a:xfrm>
          <a:prstGeom prst="rect">
            <a:avLst/>
          </a:prstGeom>
          <a:noFill/>
          <a:ln>
            <a:noFill/>
          </a:ln>
        </p:spPr>
        <p:txBody>
          <a:bodyPr anchorCtr="0" anchor="t" bIns="0" lIns="0" spcFirstLastPara="1" rIns="0" wrap="square" tIns="43175">
            <a:spAutoFit/>
          </a:bodyPr>
          <a:lstStyle/>
          <a:p>
            <a:pPr indent="0" lvl="0" marL="12700" marR="5080" rtl="0" algn="l">
              <a:lnSpc>
                <a:spcPct val="10625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Give the components of your loop  intuitive names so they are easier to understand</a:t>
            </a:r>
            <a:endParaRPr b="0" i="0" sz="1400" u="none" cap="none" strike="noStrike">
              <a:solidFill>
                <a:schemeClr val="dk1"/>
              </a:solidFill>
              <a:latin typeface="Tahoma"/>
              <a:ea typeface="Tahoma"/>
              <a:cs typeface="Tahoma"/>
              <a:sym typeface="Tahoma"/>
            </a:endParaRPr>
          </a:p>
        </p:txBody>
      </p:sp>
      <p:pic>
        <p:nvPicPr>
          <p:cNvPr id="2022" name="Google Shape;2022;p104"/>
          <p:cNvPicPr preferRelativeResize="0"/>
          <p:nvPr/>
        </p:nvPicPr>
        <p:blipFill rotWithShape="1">
          <a:blip r:embed="rId9">
            <a:alphaModFix/>
          </a:blip>
          <a:srcRect b="0" l="0" r="0" t="0"/>
          <a:stretch/>
        </p:blipFill>
        <p:spPr>
          <a:xfrm>
            <a:off x="6827519" y="5367528"/>
            <a:ext cx="594359" cy="643128"/>
          </a:xfrm>
          <a:prstGeom prst="rect">
            <a:avLst/>
          </a:prstGeom>
          <a:noFill/>
          <a:ln>
            <a:noFill/>
          </a:ln>
        </p:spPr>
      </p:pic>
      <p:pic>
        <p:nvPicPr>
          <p:cNvPr id="2023" name="Google Shape;2023;p104"/>
          <p:cNvPicPr preferRelativeResize="0"/>
          <p:nvPr/>
        </p:nvPicPr>
        <p:blipFill rotWithShape="1">
          <a:blip r:embed="rId10">
            <a:alphaModFix/>
          </a:blip>
          <a:srcRect b="0" l="0" r="0" t="0"/>
          <a:stretch/>
        </p:blipFill>
        <p:spPr>
          <a:xfrm>
            <a:off x="6504431" y="2319527"/>
            <a:ext cx="551687" cy="551688"/>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27" name="Shape 2027"/>
        <p:cNvGrpSpPr/>
        <p:nvPr/>
      </p:nvGrpSpPr>
      <p:grpSpPr>
        <a:xfrm>
          <a:off x="0" y="0"/>
          <a:ext cx="0" cy="0"/>
          <a:chOff x="0" y="0"/>
          <a:chExt cx="0" cy="0"/>
        </a:xfrm>
      </p:grpSpPr>
      <p:sp>
        <p:nvSpPr>
          <p:cNvPr id="2028" name="Google Shape;2028;p105"/>
          <p:cNvSpPr txBox="1"/>
          <p:nvPr>
            <p:ph type="title"/>
          </p:nvPr>
        </p:nvSpPr>
        <p:spPr>
          <a:xfrm>
            <a:off x="3928262" y="254509"/>
            <a:ext cx="4335780"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LOOPING OVER ITEMS</a:t>
            </a:r>
            <a:endParaRPr/>
          </a:p>
        </p:txBody>
      </p:sp>
      <p:grpSp>
        <p:nvGrpSpPr>
          <p:cNvPr id="2029" name="Google Shape;2029;p105"/>
          <p:cNvGrpSpPr/>
          <p:nvPr/>
        </p:nvGrpSpPr>
        <p:grpSpPr>
          <a:xfrm>
            <a:off x="215737" y="324764"/>
            <a:ext cx="11760603" cy="1054100"/>
            <a:chOff x="215737" y="324764"/>
            <a:chExt cx="11760603" cy="1054100"/>
          </a:xfrm>
        </p:grpSpPr>
        <p:pic>
          <p:nvPicPr>
            <p:cNvPr id="2030" name="Google Shape;2030;p105"/>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031" name="Google Shape;2031;p105"/>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32" name="Google Shape;2032;p105"/>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033" name="Google Shape;2033;p105"/>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034" name="Google Shape;2034;p105"/>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035" name="Google Shape;2035;p105"/>
          <p:cNvSpPr txBox="1"/>
          <p:nvPr/>
        </p:nvSpPr>
        <p:spPr>
          <a:xfrm>
            <a:off x="2691498" y="1549908"/>
            <a:ext cx="658114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Looping over items </a:t>
            </a:r>
            <a:r>
              <a:rPr b="0" i="0" lang="en-US" sz="2000" u="none" cap="none" strike="noStrike">
                <a:solidFill>
                  <a:srgbClr val="404040"/>
                </a:solidFill>
                <a:latin typeface="Tahoma"/>
                <a:ea typeface="Tahoma"/>
                <a:cs typeface="Tahoma"/>
                <a:sym typeface="Tahoma"/>
              </a:rPr>
              <a:t>will run through the items of an iterable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The loop will run as many times as there are items in the iterable</a:t>
            </a:r>
            <a:endParaRPr b="0" i="0" sz="1600" u="none" cap="none" strike="noStrike">
              <a:solidFill>
                <a:schemeClr val="dk1"/>
              </a:solidFill>
              <a:latin typeface="Tahoma"/>
              <a:ea typeface="Tahoma"/>
              <a:cs typeface="Tahoma"/>
              <a:sym typeface="Tahoma"/>
            </a:endParaRPr>
          </a:p>
        </p:txBody>
      </p:sp>
      <p:grpSp>
        <p:nvGrpSpPr>
          <p:cNvPr id="2036" name="Google Shape;2036;p105"/>
          <p:cNvGrpSpPr/>
          <p:nvPr/>
        </p:nvGrpSpPr>
        <p:grpSpPr>
          <a:xfrm>
            <a:off x="3758184" y="5577840"/>
            <a:ext cx="6254496" cy="954024"/>
            <a:chOff x="3758184" y="5577840"/>
            <a:chExt cx="6254496" cy="954024"/>
          </a:xfrm>
        </p:grpSpPr>
        <p:pic>
          <p:nvPicPr>
            <p:cNvPr id="2037" name="Google Shape;2037;p105"/>
            <p:cNvPicPr preferRelativeResize="0"/>
            <p:nvPr/>
          </p:nvPicPr>
          <p:blipFill rotWithShape="1">
            <a:blip r:embed="rId7">
              <a:alphaModFix/>
            </a:blip>
            <a:srcRect b="0" l="0" r="0" t="0"/>
            <a:stretch/>
          </p:blipFill>
          <p:spPr>
            <a:xfrm>
              <a:off x="3758184" y="5577840"/>
              <a:ext cx="6254496" cy="954024"/>
            </a:xfrm>
            <a:prstGeom prst="rect">
              <a:avLst/>
            </a:prstGeom>
            <a:noFill/>
            <a:ln>
              <a:noFill/>
            </a:ln>
          </p:spPr>
        </p:pic>
        <p:sp>
          <p:nvSpPr>
            <p:cNvPr id="2038" name="Google Shape;2038;p105"/>
            <p:cNvSpPr/>
            <p:nvPr/>
          </p:nvSpPr>
          <p:spPr>
            <a:xfrm>
              <a:off x="3822166" y="5605766"/>
              <a:ext cx="6126480" cy="822960"/>
            </a:xfrm>
            <a:custGeom>
              <a:rect b="b" l="l" r="r" t="t"/>
              <a:pathLst>
                <a:path extrusionOk="0" h="822960" w="6126480">
                  <a:moveTo>
                    <a:pt x="6126479" y="0"/>
                  </a:moveTo>
                  <a:lnTo>
                    <a:pt x="163258" y="0"/>
                  </a:lnTo>
                  <a:lnTo>
                    <a:pt x="119856" y="5831"/>
                  </a:lnTo>
                  <a:lnTo>
                    <a:pt x="80856" y="22289"/>
                  </a:lnTo>
                  <a:lnTo>
                    <a:pt x="47815" y="47816"/>
                  </a:lnTo>
                  <a:lnTo>
                    <a:pt x="22288" y="80856"/>
                  </a:lnTo>
                  <a:lnTo>
                    <a:pt x="5831" y="119854"/>
                  </a:lnTo>
                  <a:lnTo>
                    <a:pt x="0" y="163253"/>
                  </a:lnTo>
                  <a:lnTo>
                    <a:pt x="0" y="822961"/>
                  </a:lnTo>
                  <a:lnTo>
                    <a:pt x="5963234" y="822961"/>
                  </a:lnTo>
                  <a:lnTo>
                    <a:pt x="6006631" y="817129"/>
                  </a:lnTo>
                  <a:lnTo>
                    <a:pt x="6045627" y="800672"/>
                  </a:lnTo>
                  <a:lnTo>
                    <a:pt x="6078666" y="775145"/>
                  </a:lnTo>
                  <a:lnTo>
                    <a:pt x="6104191" y="742104"/>
                  </a:lnTo>
                  <a:lnTo>
                    <a:pt x="6120648" y="703107"/>
                  </a:lnTo>
                  <a:lnTo>
                    <a:pt x="6126479" y="659707"/>
                  </a:lnTo>
                  <a:lnTo>
                    <a:pt x="612647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39" name="Google Shape;2039;p105"/>
          <p:cNvSpPr txBox="1"/>
          <p:nvPr/>
        </p:nvSpPr>
        <p:spPr>
          <a:xfrm>
            <a:off x="4672291" y="5758179"/>
            <a:ext cx="5067935" cy="477520"/>
          </a:xfrm>
          <a:prstGeom prst="rect">
            <a:avLst/>
          </a:prstGeom>
          <a:noFill/>
          <a:ln>
            <a:noFill/>
          </a:ln>
        </p:spPr>
        <p:txBody>
          <a:bodyPr anchorCtr="0" anchor="t" bIns="0" lIns="0" spcFirstLastPara="1" rIns="0" wrap="square" tIns="45075">
            <a:spAutoFit/>
          </a:bodyPr>
          <a:lstStyle/>
          <a:p>
            <a:pPr indent="0" lvl="0" marL="12700" marR="5080" rtl="0" algn="l">
              <a:lnSpc>
                <a:spcPct val="104999"/>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To create a new list (or other data type) with loops,  first create an empty list, then append values as your loop iterates</a:t>
            </a:r>
            <a:endParaRPr b="0" i="0" sz="1400" u="none" cap="none" strike="noStrike">
              <a:solidFill>
                <a:schemeClr val="dk1"/>
              </a:solidFill>
              <a:latin typeface="Tahoma"/>
              <a:ea typeface="Tahoma"/>
              <a:cs typeface="Tahoma"/>
              <a:sym typeface="Tahoma"/>
            </a:endParaRPr>
          </a:p>
        </p:txBody>
      </p:sp>
      <p:pic>
        <p:nvPicPr>
          <p:cNvPr id="2040" name="Google Shape;2040;p105"/>
          <p:cNvPicPr preferRelativeResize="0"/>
          <p:nvPr/>
        </p:nvPicPr>
        <p:blipFill rotWithShape="1">
          <a:blip r:embed="rId8">
            <a:alphaModFix/>
          </a:blip>
          <a:srcRect b="0" l="0" r="0" t="0"/>
          <a:stretch/>
        </p:blipFill>
        <p:spPr>
          <a:xfrm>
            <a:off x="3925823" y="5696711"/>
            <a:ext cx="594360" cy="643128"/>
          </a:xfrm>
          <a:prstGeom prst="rect">
            <a:avLst/>
          </a:prstGeom>
          <a:noFill/>
          <a:ln>
            <a:noFill/>
          </a:ln>
        </p:spPr>
      </p:pic>
      <p:sp>
        <p:nvSpPr>
          <p:cNvPr id="2041" name="Google Shape;2041;p105"/>
          <p:cNvSpPr txBox="1"/>
          <p:nvPr/>
        </p:nvSpPr>
        <p:spPr>
          <a:xfrm>
            <a:off x="8107478" y="3157225"/>
            <a:ext cx="3622800" cy="569700"/>
          </a:xfrm>
          <a:prstGeom prst="rect">
            <a:avLst/>
          </a:prstGeom>
          <a:noFill/>
          <a:ln>
            <a:noFill/>
          </a:ln>
        </p:spPr>
        <p:txBody>
          <a:bodyPr anchorCtr="0" anchor="t" bIns="0" lIns="0" spcFirstLastPara="1" rIns="0" wrap="square" tIns="14600">
            <a:spAutoFit/>
          </a:bodyPr>
          <a:lstStyle/>
          <a:p>
            <a:pPr indent="0" lvl="0" marL="12700" marR="5080" rtl="0" algn="l">
              <a:lnSpc>
                <a:spcPct val="98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for loop here is looping over the items,  (elements) of </a:t>
            </a:r>
            <a:r>
              <a:rPr b="1" i="1" lang="en-US" sz="1250" u="none" cap="none" strike="noStrike">
                <a:solidFill>
                  <a:srgbClr val="404040"/>
                </a:solidFill>
                <a:latin typeface="Trebuchet MS"/>
                <a:ea typeface="Trebuchet MS"/>
                <a:cs typeface="Trebuchet MS"/>
                <a:sym typeface="Trebuchet MS"/>
              </a:rPr>
              <a:t>usd_list</a:t>
            </a:r>
            <a:r>
              <a:rPr b="0" i="1" lang="en-US" sz="1200" u="none" cap="none" strike="noStrike">
                <a:solidFill>
                  <a:srgbClr val="404040"/>
                </a:solidFill>
                <a:latin typeface="Trebuchet MS"/>
                <a:ea typeface="Trebuchet MS"/>
                <a:cs typeface="Trebuchet MS"/>
                <a:sym typeface="Trebuchet MS"/>
              </a:rPr>
              <a:t>, so the loop code block  runs 5 times (length of the list):</a:t>
            </a:r>
            <a:endParaRPr b="0" i="0" sz="1200" u="none" cap="none" strike="noStrike">
              <a:solidFill>
                <a:schemeClr val="dk1"/>
              </a:solidFill>
              <a:latin typeface="Trebuchet MS"/>
              <a:ea typeface="Trebuchet MS"/>
              <a:cs typeface="Trebuchet MS"/>
              <a:sym typeface="Trebuchet MS"/>
            </a:endParaRPr>
          </a:p>
        </p:txBody>
      </p:sp>
      <p:sp>
        <p:nvSpPr>
          <p:cNvPr id="2042" name="Google Shape;2042;p105"/>
          <p:cNvSpPr txBox="1"/>
          <p:nvPr/>
        </p:nvSpPr>
        <p:spPr>
          <a:xfrm>
            <a:off x="8381771" y="3782050"/>
            <a:ext cx="3071400" cy="1324500"/>
          </a:xfrm>
          <a:prstGeom prst="rect">
            <a:avLst/>
          </a:prstGeom>
          <a:noFill/>
          <a:ln>
            <a:noFill/>
          </a:ln>
        </p:spPr>
        <p:txBody>
          <a:bodyPr anchorCtr="0" anchor="t" bIns="0" lIns="0" spcFirstLastPara="1" rIns="0" wrap="square" tIns="85725">
            <a:spAutoFit/>
          </a:bodyPr>
          <a:lstStyle/>
          <a:p>
            <a:pPr indent="-283210" lvl="0" marL="295910" marR="0" rtl="0" algn="l">
              <a:lnSpc>
                <a:spcPct val="100000"/>
              </a:lnSpc>
              <a:spcBef>
                <a:spcPts val="0"/>
              </a:spcBef>
              <a:spcAft>
                <a:spcPts val="0"/>
              </a:spcAft>
              <a:buClr>
                <a:srgbClr val="00000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price = usd_list[0] = 5.99</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75"/>
              </a:spcBef>
              <a:spcAft>
                <a:spcPts val="0"/>
              </a:spcAft>
              <a:buClr>
                <a:srgbClr val="00000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price = usd_list[1] = 9.99</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650"/>
              </a:spcBef>
              <a:spcAft>
                <a:spcPts val="0"/>
              </a:spcAft>
              <a:buClr>
                <a:srgbClr val="00000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price = usd_list[2] = 19.99</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550"/>
              </a:spcBef>
              <a:spcAft>
                <a:spcPts val="0"/>
              </a:spcAft>
              <a:buClr>
                <a:srgbClr val="00000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price = usd_list[3] = 24.99</a:t>
            </a:r>
            <a:endParaRPr b="0" i="0" sz="1200" u="none" cap="none" strike="noStrike">
              <a:solidFill>
                <a:schemeClr val="dk1"/>
              </a:solidFill>
              <a:latin typeface="Trebuchet MS"/>
              <a:ea typeface="Trebuchet MS"/>
              <a:cs typeface="Trebuchet MS"/>
              <a:sym typeface="Trebuchet MS"/>
            </a:endParaRPr>
          </a:p>
          <a:p>
            <a:pPr indent="-283210" lvl="0" marL="295910" marR="0" rtl="0" algn="l">
              <a:lnSpc>
                <a:spcPct val="100000"/>
              </a:lnSpc>
              <a:spcBef>
                <a:spcPts val="675"/>
              </a:spcBef>
              <a:spcAft>
                <a:spcPts val="0"/>
              </a:spcAft>
              <a:buClr>
                <a:srgbClr val="000000"/>
              </a:buClr>
              <a:buSzPts val="1200"/>
              <a:buFont typeface="Trebuchet MS"/>
              <a:buAutoNum type="arabicPeriod"/>
            </a:pPr>
            <a:r>
              <a:rPr b="0" i="1" lang="en-US" sz="1200" u="none" cap="none" strike="noStrike">
                <a:solidFill>
                  <a:srgbClr val="404040"/>
                </a:solidFill>
                <a:latin typeface="Trebuchet MS"/>
                <a:ea typeface="Trebuchet MS"/>
                <a:cs typeface="Trebuchet MS"/>
                <a:sym typeface="Trebuchet MS"/>
              </a:rPr>
              <a:t>price = usd_list[4] = 99.99</a:t>
            </a:r>
            <a:endParaRPr b="0" i="0" sz="1200" u="none" cap="none" strike="noStrike">
              <a:solidFill>
                <a:schemeClr val="dk1"/>
              </a:solidFill>
              <a:latin typeface="Trebuchet MS"/>
              <a:ea typeface="Trebuchet MS"/>
              <a:cs typeface="Trebuchet MS"/>
              <a:sym typeface="Trebuchet MS"/>
            </a:endParaRPr>
          </a:p>
        </p:txBody>
      </p:sp>
      <p:grpSp>
        <p:nvGrpSpPr>
          <p:cNvPr id="2043" name="Google Shape;2043;p105"/>
          <p:cNvGrpSpPr/>
          <p:nvPr/>
        </p:nvGrpSpPr>
        <p:grpSpPr>
          <a:xfrm>
            <a:off x="2612770" y="3078567"/>
            <a:ext cx="5446319" cy="2075207"/>
            <a:chOff x="2612770" y="3078567"/>
            <a:chExt cx="5446319" cy="2075207"/>
          </a:xfrm>
        </p:grpSpPr>
        <p:sp>
          <p:nvSpPr>
            <p:cNvPr id="2044" name="Google Shape;2044;p105"/>
            <p:cNvSpPr/>
            <p:nvPr/>
          </p:nvSpPr>
          <p:spPr>
            <a:xfrm>
              <a:off x="7890179" y="3078567"/>
              <a:ext cx="168910" cy="1920239"/>
            </a:xfrm>
            <a:custGeom>
              <a:rect b="b" l="l" r="r" t="t"/>
              <a:pathLst>
                <a:path extrusionOk="0" h="1920239" w="168909">
                  <a:moveTo>
                    <a:pt x="0" y="1920241"/>
                  </a:moveTo>
                  <a:lnTo>
                    <a:pt x="32835" y="1914164"/>
                  </a:lnTo>
                  <a:lnTo>
                    <a:pt x="59649" y="1897592"/>
                  </a:lnTo>
                  <a:lnTo>
                    <a:pt x="77728" y="1873012"/>
                  </a:lnTo>
                  <a:lnTo>
                    <a:pt x="84357" y="1842912"/>
                  </a:lnTo>
                  <a:lnTo>
                    <a:pt x="84357" y="342550"/>
                  </a:lnTo>
                  <a:lnTo>
                    <a:pt x="90986" y="312449"/>
                  </a:lnTo>
                  <a:lnTo>
                    <a:pt x="109065" y="287868"/>
                  </a:lnTo>
                  <a:lnTo>
                    <a:pt x="135879" y="271296"/>
                  </a:lnTo>
                  <a:lnTo>
                    <a:pt x="168715" y="265220"/>
                  </a:lnTo>
                  <a:lnTo>
                    <a:pt x="135879" y="259143"/>
                  </a:lnTo>
                  <a:lnTo>
                    <a:pt x="109065" y="242571"/>
                  </a:lnTo>
                  <a:lnTo>
                    <a:pt x="90986" y="217991"/>
                  </a:lnTo>
                  <a:lnTo>
                    <a:pt x="84357" y="187890"/>
                  </a:lnTo>
                  <a:lnTo>
                    <a:pt x="84357" y="77330"/>
                  </a:lnTo>
                  <a:lnTo>
                    <a:pt x="77728" y="47228"/>
                  </a:lnTo>
                  <a:lnTo>
                    <a:pt x="59649" y="22648"/>
                  </a:lnTo>
                  <a:lnTo>
                    <a:pt x="32835" y="6076"/>
                  </a:lnTo>
                  <a:lnTo>
                    <a:pt x="0" y="0"/>
                  </a:lnTo>
                </a:path>
              </a:pathLst>
            </a:custGeom>
            <a:noFill/>
            <a:ln cap="flat" cmpd="sng" w="9525">
              <a:solidFill>
                <a:srgbClr val="6F6F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45" name="Google Shape;2045;p105"/>
            <p:cNvPicPr preferRelativeResize="0"/>
            <p:nvPr/>
          </p:nvPicPr>
          <p:blipFill rotWithShape="1">
            <a:blip r:embed="rId9">
              <a:alphaModFix/>
            </a:blip>
            <a:srcRect b="0" l="0" r="0" t="0"/>
            <a:stretch/>
          </p:blipFill>
          <p:spPr>
            <a:xfrm>
              <a:off x="2612770" y="3082874"/>
              <a:ext cx="5279567" cy="2070900"/>
            </a:xfrm>
            <a:prstGeom prst="rect">
              <a:avLst/>
            </a:prstGeom>
            <a:noFill/>
            <a:ln>
              <a:noFill/>
            </a:ln>
          </p:spPr>
        </p:pic>
      </p:grpSp>
      <p:sp>
        <p:nvSpPr>
          <p:cNvPr id="2046" name="Google Shape;2046;p105"/>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50" name="Shape 2050"/>
        <p:cNvGrpSpPr/>
        <p:nvPr/>
      </p:nvGrpSpPr>
      <p:grpSpPr>
        <a:xfrm>
          <a:off x="0" y="0"/>
          <a:ext cx="0" cy="0"/>
          <a:chOff x="0" y="0"/>
          <a:chExt cx="0" cy="0"/>
        </a:xfrm>
      </p:grpSpPr>
      <p:pic>
        <p:nvPicPr>
          <p:cNvPr id="2051" name="Google Shape;2051;p106"/>
          <p:cNvPicPr preferRelativeResize="0"/>
          <p:nvPr/>
        </p:nvPicPr>
        <p:blipFill rotWithShape="1">
          <a:blip r:embed="rId3">
            <a:alphaModFix/>
          </a:blip>
          <a:srcRect b="0" l="0" r="0" t="0"/>
          <a:stretch/>
        </p:blipFill>
        <p:spPr>
          <a:xfrm>
            <a:off x="2612770" y="3034512"/>
            <a:ext cx="6056971" cy="2253881"/>
          </a:xfrm>
          <a:prstGeom prst="rect">
            <a:avLst/>
          </a:prstGeom>
          <a:noFill/>
          <a:ln>
            <a:noFill/>
          </a:ln>
        </p:spPr>
      </p:pic>
      <p:sp>
        <p:nvSpPr>
          <p:cNvPr id="2052" name="Google Shape;2052;p106"/>
          <p:cNvSpPr txBox="1"/>
          <p:nvPr/>
        </p:nvSpPr>
        <p:spPr>
          <a:xfrm>
            <a:off x="8969525" y="3141975"/>
            <a:ext cx="3006900" cy="752400"/>
          </a:xfrm>
          <a:prstGeom prst="rect">
            <a:avLst/>
          </a:prstGeom>
          <a:noFill/>
          <a:ln>
            <a:noFill/>
          </a:ln>
        </p:spPr>
        <p:txBody>
          <a:bodyPr anchorCtr="0" anchor="t" bIns="0" lIns="0" spcFirstLastPara="1" rIns="0" wrap="square" tIns="14600">
            <a:spAutoFit/>
          </a:bodyPr>
          <a:lstStyle/>
          <a:p>
            <a:pPr indent="0" lvl="0" marL="12700" marR="5080" rtl="0" algn="l">
              <a:lnSpc>
                <a:spcPct val="98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for loop here is looping over indices in a  range the size of the </a:t>
            </a:r>
            <a:r>
              <a:rPr b="1" i="1" lang="en-US" sz="1250" u="none" cap="none" strike="noStrike">
                <a:solidFill>
                  <a:srgbClr val="404040"/>
                </a:solidFill>
                <a:latin typeface="Trebuchet MS"/>
                <a:ea typeface="Trebuchet MS"/>
                <a:cs typeface="Trebuchet MS"/>
                <a:sym typeface="Trebuchet MS"/>
              </a:rPr>
              <a:t>euro_list</a:t>
            </a:r>
            <a:r>
              <a:rPr b="0" i="1" lang="en-US" sz="1200" u="none" cap="none" strike="noStrike">
                <a:solidFill>
                  <a:srgbClr val="404040"/>
                </a:solidFill>
                <a:latin typeface="Trebuchet MS"/>
                <a:ea typeface="Trebuchet MS"/>
                <a:cs typeface="Trebuchet MS"/>
                <a:sym typeface="Trebuchet MS"/>
              </a:rPr>
              <a:t>, meaning that  the code will run 5 times (length of the list):</a:t>
            </a:r>
            <a:endParaRPr b="0" i="0" sz="1200" u="none" cap="none" strike="noStrike">
              <a:solidFill>
                <a:schemeClr val="dk1"/>
              </a:solidFill>
              <a:latin typeface="Trebuchet MS"/>
              <a:ea typeface="Trebuchet MS"/>
              <a:cs typeface="Trebuchet MS"/>
              <a:sym typeface="Trebuchet MS"/>
            </a:endParaRPr>
          </a:p>
        </p:txBody>
      </p:sp>
      <p:sp>
        <p:nvSpPr>
          <p:cNvPr id="2053" name="Google Shape;2053;p106"/>
          <p:cNvSpPr txBox="1"/>
          <p:nvPr/>
        </p:nvSpPr>
        <p:spPr>
          <a:xfrm>
            <a:off x="9243855" y="3925325"/>
            <a:ext cx="1642200" cy="1317900"/>
          </a:xfrm>
          <a:prstGeom prst="rect">
            <a:avLst/>
          </a:prstGeom>
          <a:noFill/>
          <a:ln>
            <a:noFill/>
          </a:ln>
        </p:spPr>
        <p:txBody>
          <a:bodyPr anchorCtr="0" anchor="t" bIns="0" lIns="0" spcFirstLastPara="1" rIns="0" wrap="square" tIns="82550">
            <a:spAutoFit/>
          </a:bodyPr>
          <a:lstStyle/>
          <a:p>
            <a:pPr indent="0" lvl="0" marL="12700" marR="0" rtl="0" algn="l">
              <a:lnSpc>
                <a:spcPct val="100000"/>
              </a:lnSpc>
              <a:spcBef>
                <a:spcPts val="0"/>
              </a:spcBef>
              <a:spcAft>
                <a:spcPts val="0"/>
              </a:spcAft>
              <a:buClr>
                <a:srgbClr val="000000"/>
              </a:buClr>
              <a:buSzPts val="1200"/>
              <a:buFont typeface="Arial"/>
              <a:buNone/>
            </a:pPr>
            <a:r>
              <a:rPr b="0" i="1" lang="en-US" sz="1200" u="none" cap="none" strike="noStrike">
                <a:solidFill>
                  <a:schemeClr val="dk1"/>
                </a:solidFill>
                <a:latin typeface="Trebuchet MS"/>
                <a:ea typeface="Trebuchet MS"/>
                <a:cs typeface="Trebuchet MS"/>
                <a:sym typeface="Trebuchet MS"/>
              </a:rPr>
              <a:t>1.	</a:t>
            </a:r>
            <a:r>
              <a:rPr b="0" i="1" lang="en-US" sz="1200" u="none" cap="none" strike="noStrike">
                <a:solidFill>
                  <a:srgbClr val="404040"/>
                </a:solidFill>
                <a:latin typeface="Trebuchet MS"/>
                <a:ea typeface="Trebuchet MS"/>
                <a:cs typeface="Trebuchet MS"/>
                <a:sym typeface="Trebuchet MS"/>
              </a:rPr>
              <a:t>i = 0</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50"/>
              </a:spcBef>
              <a:spcAft>
                <a:spcPts val="0"/>
              </a:spcAft>
              <a:buClr>
                <a:srgbClr val="000000"/>
              </a:buClr>
              <a:buSzPts val="1200"/>
              <a:buFont typeface="Arial"/>
              <a:buNone/>
            </a:pPr>
            <a:r>
              <a:rPr b="0" i="1" lang="en-US" sz="1200" u="none" cap="none" strike="noStrike">
                <a:solidFill>
                  <a:schemeClr val="dk1"/>
                </a:solidFill>
                <a:latin typeface="Trebuchet MS"/>
                <a:ea typeface="Trebuchet MS"/>
                <a:cs typeface="Trebuchet MS"/>
                <a:sym typeface="Trebuchet MS"/>
              </a:rPr>
              <a:t>2.	</a:t>
            </a:r>
            <a:r>
              <a:rPr b="0" i="1" lang="en-US" sz="1200" u="none" cap="none" strike="noStrike">
                <a:solidFill>
                  <a:srgbClr val="404040"/>
                </a:solidFill>
                <a:latin typeface="Trebuchet MS"/>
                <a:ea typeface="Trebuchet MS"/>
                <a:cs typeface="Trebuchet MS"/>
                <a:sym typeface="Trebuchet MS"/>
              </a:rPr>
              <a:t>i = 1</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650"/>
              </a:spcBef>
              <a:spcAft>
                <a:spcPts val="0"/>
              </a:spcAft>
              <a:buClr>
                <a:srgbClr val="000000"/>
              </a:buClr>
              <a:buSzPts val="1200"/>
              <a:buFont typeface="Arial"/>
              <a:buNone/>
            </a:pPr>
            <a:r>
              <a:rPr b="0" i="1" lang="en-US" sz="1200" u="none" cap="none" strike="noStrike">
                <a:solidFill>
                  <a:schemeClr val="dk1"/>
                </a:solidFill>
                <a:latin typeface="Trebuchet MS"/>
                <a:ea typeface="Trebuchet MS"/>
                <a:cs typeface="Trebuchet MS"/>
                <a:sym typeface="Trebuchet MS"/>
              </a:rPr>
              <a:t>3.	</a:t>
            </a:r>
            <a:r>
              <a:rPr b="0" i="1" lang="en-US" sz="1200" u="none" cap="none" strike="noStrike">
                <a:solidFill>
                  <a:srgbClr val="404040"/>
                </a:solidFill>
                <a:latin typeface="Trebuchet MS"/>
                <a:ea typeface="Trebuchet MS"/>
                <a:cs typeface="Trebuchet MS"/>
                <a:sym typeface="Trebuchet MS"/>
              </a:rPr>
              <a:t>i = 2</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75"/>
              </a:spcBef>
              <a:spcAft>
                <a:spcPts val="0"/>
              </a:spcAft>
              <a:buClr>
                <a:srgbClr val="000000"/>
              </a:buClr>
              <a:buSzPts val="1200"/>
              <a:buFont typeface="Arial"/>
              <a:buNone/>
            </a:pPr>
            <a:r>
              <a:rPr b="0" i="1" lang="en-US" sz="1200" u="none" cap="none" strike="noStrike">
                <a:solidFill>
                  <a:schemeClr val="dk1"/>
                </a:solidFill>
                <a:latin typeface="Trebuchet MS"/>
                <a:ea typeface="Trebuchet MS"/>
                <a:cs typeface="Trebuchet MS"/>
                <a:sym typeface="Trebuchet MS"/>
              </a:rPr>
              <a:t>4.	</a:t>
            </a:r>
            <a:r>
              <a:rPr b="0" i="1" lang="en-US" sz="1200" u="none" cap="none" strike="noStrike">
                <a:solidFill>
                  <a:srgbClr val="404040"/>
                </a:solidFill>
                <a:latin typeface="Trebuchet MS"/>
                <a:ea typeface="Trebuchet MS"/>
                <a:cs typeface="Trebuchet MS"/>
                <a:sym typeface="Trebuchet MS"/>
              </a:rPr>
              <a:t>i = 3</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650"/>
              </a:spcBef>
              <a:spcAft>
                <a:spcPts val="0"/>
              </a:spcAft>
              <a:buClr>
                <a:srgbClr val="000000"/>
              </a:buClr>
              <a:buSzPts val="1200"/>
              <a:buFont typeface="Arial"/>
              <a:buNone/>
            </a:pPr>
            <a:r>
              <a:rPr b="0" i="1" lang="en-US" sz="1200" u="none" cap="none" strike="noStrike">
                <a:solidFill>
                  <a:schemeClr val="dk1"/>
                </a:solidFill>
                <a:latin typeface="Trebuchet MS"/>
                <a:ea typeface="Trebuchet MS"/>
                <a:cs typeface="Trebuchet MS"/>
                <a:sym typeface="Trebuchet MS"/>
              </a:rPr>
              <a:t>5.	</a:t>
            </a:r>
            <a:r>
              <a:rPr b="0" i="1" lang="en-US" sz="1200" u="none" cap="none" strike="noStrike">
                <a:solidFill>
                  <a:srgbClr val="404040"/>
                </a:solidFill>
                <a:latin typeface="Trebuchet MS"/>
                <a:ea typeface="Trebuchet MS"/>
                <a:cs typeface="Trebuchet MS"/>
                <a:sym typeface="Trebuchet MS"/>
              </a:rPr>
              <a:t>i = 4</a:t>
            </a:r>
            <a:endParaRPr b="0" i="0" sz="1200" u="none" cap="none" strike="noStrike">
              <a:solidFill>
                <a:schemeClr val="dk1"/>
              </a:solidFill>
              <a:latin typeface="Trebuchet MS"/>
              <a:ea typeface="Trebuchet MS"/>
              <a:cs typeface="Trebuchet MS"/>
              <a:sym typeface="Trebuchet MS"/>
            </a:endParaRPr>
          </a:p>
        </p:txBody>
      </p:sp>
      <p:sp>
        <p:nvSpPr>
          <p:cNvPr id="2054" name="Google Shape;2054;p106"/>
          <p:cNvSpPr txBox="1"/>
          <p:nvPr>
            <p:ph type="title"/>
          </p:nvPr>
        </p:nvSpPr>
        <p:spPr>
          <a:xfrm>
            <a:off x="3734587" y="254509"/>
            <a:ext cx="472249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LOOPING OVER INDICES</a:t>
            </a:r>
            <a:endParaRPr/>
          </a:p>
        </p:txBody>
      </p:sp>
      <p:grpSp>
        <p:nvGrpSpPr>
          <p:cNvPr id="2055" name="Google Shape;2055;p106"/>
          <p:cNvGrpSpPr/>
          <p:nvPr/>
        </p:nvGrpSpPr>
        <p:grpSpPr>
          <a:xfrm>
            <a:off x="215737" y="324764"/>
            <a:ext cx="11760603" cy="1054100"/>
            <a:chOff x="215737" y="324764"/>
            <a:chExt cx="11760603" cy="1054100"/>
          </a:xfrm>
        </p:grpSpPr>
        <p:pic>
          <p:nvPicPr>
            <p:cNvPr id="2056" name="Google Shape;2056;p106"/>
            <p:cNvPicPr preferRelativeResize="0"/>
            <p:nvPr/>
          </p:nvPicPr>
          <p:blipFill rotWithShape="1">
            <a:blip r:embed="rId4">
              <a:alphaModFix/>
            </a:blip>
            <a:srcRect b="0" l="0" r="0" t="0"/>
            <a:stretch/>
          </p:blipFill>
          <p:spPr>
            <a:xfrm>
              <a:off x="215737" y="830834"/>
              <a:ext cx="11760603" cy="45592"/>
            </a:xfrm>
            <a:prstGeom prst="rect">
              <a:avLst/>
            </a:prstGeom>
            <a:noFill/>
            <a:ln>
              <a:noFill/>
            </a:ln>
          </p:spPr>
        </p:pic>
        <p:sp>
          <p:nvSpPr>
            <p:cNvPr id="2057" name="Google Shape;2057;p106"/>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58" name="Google Shape;2058;p106"/>
            <p:cNvPicPr preferRelativeResize="0"/>
            <p:nvPr/>
          </p:nvPicPr>
          <p:blipFill rotWithShape="1">
            <a:blip r:embed="rId5">
              <a:alphaModFix/>
            </a:blip>
            <a:srcRect b="0" l="0" r="0" t="0"/>
            <a:stretch/>
          </p:blipFill>
          <p:spPr>
            <a:xfrm>
              <a:off x="655707" y="716585"/>
              <a:ext cx="386622" cy="485139"/>
            </a:xfrm>
            <a:prstGeom prst="rect">
              <a:avLst/>
            </a:prstGeom>
            <a:noFill/>
            <a:ln>
              <a:noFill/>
            </a:ln>
          </p:spPr>
        </p:pic>
        <p:pic>
          <p:nvPicPr>
            <p:cNvPr id="2059" name="Google Shape;2059;p106"/>
            <p:cNvPicPr preferRelativeResize="0"/>
            <p:nvPr/>
          </p:nvPicPr>
          <p:blipFill rotWithShape="1">
            <a:blip r:embed="rId6">
              <a:alphaModFix/>
            </a:blip>
            <a:srcRect b="0" l="0" r="0" t="0"/>
            <a:stretch/>
          </p:blipFill>
          <p:spPr>
            <a:xfrm>
              <a:off x="1102847" y="718538"/>
              <a:ext cx="319247" cy="533107"/>
            </a:xfrm>
            <a:prstGeom prst="rect">
              <a:avLst/>
            </a:prstGeom>
            <a:noFill/>
            <a:ln>
              <a:noFill/>
            </a:ln>
          </p:spPr>
        </p:pic>
        <p:pic>
          <p:nvPicPr>
            <p:cNvPr id="2060" name="Google Shape;2060;p106"/>
            <p:cNvPicPr preferRelativeResize="0"/>
            <p:nvPr/>
          </p:nvPicPr>
          <p:blipFill rotWithShape="1">
            <a:blip r:embed="rId7">
              <a:alphaModFix/>
            </a:blip>
            <a:srcRect b="0" l="0" r="0" t="0"/>
            <a:stretch/>
          </p:blipFill>
          <p:spPr>
            <a:xfrm>
              <a:off x="797946" y="505613"/>
              <a:ext cx="547961" cy="163206"/>
            </a:xfrm>
            <a:prstGeom prst="rect">
              <a:avLst/>
            </a:prstGeom>
            <a:noFill/>
            <a:ln>
              <a:noFill/>
            </a:ln>
          </p:spPr>
        </p:pic>
      </p:grpSp>
      <p:sp>
        <p:nvSpPr>
          <p:cNvPr id="2061" name="Google Shape;2061;p106"/>
          <p:cNvSpPr txBox="1"/>
          <p:nvPr/>
        </p:nvSpPr>
        <p:spPr>
          <a:xfrm>
            <a:off x="2691500" y="1549900"/>
            <a:ext cx="73212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Looping over indices </a:t>
            </a:r>
            <a:r>
              <a:rPr b="0" i="0" lang="en-US" sz="2000" u="none" cap="none" strike="noStrike">
                <a:solidFill>
                  <a:srgbClr val="404040"/>
                </a:solidFill>
                <a:latin typeface="Tahoma"/>
                <a:ea typeface="Tahoma"/>
                <a:cs typeface="Tahoma"/>
                <a:sym typeface="Tahoma"/>
              </a:rPr>
              <a:t>will run through a range of integers</a:t>
            </a:r>
            <a:endParaRPr b="0" i="0" sz="2000" u="none" cap="none" strike="noStrike">
              <a:solidFill>
                <a:schemeClr val="dk1"/>
              </a:solidFill>
              <a:latin typeface="Tahoma"/>
              <a:ea typeface="Tahoma"/>
              <a:cs typeface="Tahoma"/>
              <a:sym typeface="Tahoma"/>
            </a:endParaRPr>
          </a:p>
        </p:txBody>
      </p:sp>
      <p:sp>
        <p:nvSpPr>
          <p:cNvPr id="2062" name="Google Shape;2062;p106"/>
          <p:cNvSpPr txBox="1"/>
          <p:nvPr/>
        </p:nvSpPr>
        <p:spPr>
          <a:xfrm>
            <a:off x="3148698" y="1932939"/>
            <a:ext cx="6036945" cy="659765"/>
          </a:xfrm>
          <a:prstGeom prst="rect">
            <a:avLst/>
          </a:prstGeom>
          <a:noFill/>
          <a:ln>
            <a:noFill/>
          </a:ln>
        </p:spPr>
        <p:txBody>
          <a:bodyPr anchorCtr="0" anchor="t" bIns="0" lIns="0" spcFirstLastPara="1" rIns="0" wrap="square" tIns="85725">
            <a:spAutoFit/>
          </a:bodyPr>
          <a:lstStyle/>
          <a:p>
            <a:pPr indent="-342900" lvl="0" marL="355600" marR="0" rtl="0" algn="l">
              <a:lnSpc>
                <a:spcPct val="100000"/>
              </a:lnSpc>
              <a:spcBef>
                <a:spcPts val="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You need to specify a range (usually the length of an iterable)</a:t>
            </a:r>
            <a:endParaRPr b="0" i="0" sz="1600" u="none" cap="none" strike="noStrike">
              <a:solidFill>
                <a:schemeClr val="dk1"/>
              </a:solidFill>
              <a:latin typeface="Tahoma"/>
              <a:ea typeface="Tahoma"/>
              <a:cs typeface="Tahoma"/>
              <a:sym typeface="Tahoma"/>
            </a:endParaRPr>
          </a:p>
          <a:p>
            <a:pPr indent="-342900" lvl="0" marL="355600" marR="0" rtl="0" algn="l">
              <a:lnSpc>
                <a:spcPct val="100000"/>
              </a:lnSpc>
              <a:spcBef>
                <a:spcPts val="575"/>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This range can be used to navigate the indices of iterable objects</a:t>
            </a:r>
            <a:endParaRPr b="0" i="0" sz="1600" u="none" cap="none" strike="noStrike">
              <a:solidFill>
                <a:schemeClr val="dk1"/>
              </a:solidFill>
              <a:latin typeface="Tahoma"/>
              <a:ea typeface="Tahoma"/>
              <a:cs typeface="Tahoma"/>
              <a:sym typeface="Tahoma"/>
            </a:endParaRPr>
          </a:p>
        </p:txBody>
      </p:sp>
      <p:sp>
        <p:nvSpPr>
          <p:cNvPr id="2063" name="Google Shape;2063;p106"/>
          <p:cNvSpPr/>
          <p:nvPr/>
        </p:nvSpPr>
        <p:spPr>
          <a:xfrm>
            <a:off x="248521" y="3254616"/>
            <a:ext cx="1642110" cy="2150745"/>
          </a:xfrm>
          <a:custGeom>
            <a:rect b="b" l="l" r="r" t="t"/>
            <a:pathLst>
              <a:path extrusionOk="0" h="2150745" w="1642110">
                <a:moveTo>
                  <a:pt x="1642013" y="0"/>
                </a:moveTo>
                <a:lnTo>
                  <a:pt x="0" y="0"/>
                </a:lnTo>
                <a:lnTo>
                  <a:pt x="0" y="2150135"/>
                </a:lnTo>
                <a:lnTo>
                  <a:pt x="1642013" y="2150135"/>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4" name="Google Shape;2064;p106"/>
          <p:cNvSpPr/>
          <p:nvPr/>
        </p:nvSpPr>
        <p:spPr>
          <a:xfrm>
            <a:off x="248521" y="1844027"/>
            <a:ext cx="1642110" cy="716915"/>
          </a:xfrm>
          <a:custGeom>
            <a:rect b="b" l="l" r="r" t="t"/>
            <a:pathLst>
              <a:path extrusionOk="0" h="716914" w="1642110">
                <a:moveTo>
                  <a:pt x="1642013" y="0"/>
                </a:moveTo>
                <a:lnTo>
                  <a:pt x="0" y="0"/>
                </a:lnTo>
                <a:lnTo>
                  <a:pt x="0" y="716292"/>
                </a:lnTo>
                <a:lnTo>
                  <a:pt x="1642013" y="716292"/>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5" name="Google Shape;2065;p106"/>
          <p:cNvSpPr txBox="1"/>
          <p:nvPr/>
        </p:nvSpPr>
        <p:spPr>
          <a:xfrm>
            <a:off x="6876453" y="3666235"/>
            <a:ext cx="1569085" cy="388620"/>
          </a:xfrm>
          <a:prstGeom prst="rect">
            <a:avLst/>
          </a:prstGeom>
          <a:noFill/>
          <a:ln>
            <a:noFill/>
          </a:ln>
        </p:spPr>
        <p:txBody>
          <a:bodyPr anchorCtr="0" anchor="t" bIns="0" lIns="0" spcFirstLastPara="1" rIns="0" wrap="square" tIns="20300">
            <a:spAutoFit/>
          </a:bodyPr>
          <a:lstStyle/>
          <a:p>
            <a:pPr indent="-191770" lvl="0" marL="203834"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index is selecting the  elements in the list</a:t>
            </a:r>
            <a:endParaRPr b="0" i="0" sz="1200" u="none" cap="none" strike="noStrike">
              <a:solidFill>
                <a:schemeClr val="dk1"/>
              </a:solidFill>
              <a:latin typeface="Trebuchet MS"/>
              <a:ea typeface="Trebuchet MS"/>
              <a:cs typeface="Trebuchet MS"/>
              <a:sym typeface="Trebuchet MS"/>
            </a:endParaRPr>
          </a:p>
        </p:txBody>
      </p:sp>
      <p:grpSp>
        <p:nvGrpSpPr>
          <p:cNvPr id="2066" name="Google Shape;2066;p106"/>
          <p:cNvGrpSpPr/>
          <p:nvPr/>
        </p:nvGrpSpPr>
        <p:grpSpPr>
          <a:xfrm>
            <a:off x="6430581" y="3082873"/>
            <a:ext cx="2411425" cy="1920239"/>
            <a:chOff x="6430581" y="3082873"/>
            <a:chExt cx="2411425" cy="1920239"/>
          </a:xfrm>
        </p:grpSpPr>
        <p:sp>
          <p:nvSpPr>
            <p:cNvPr id="2067" name="Google Shape;2067;p106"/>
            <p:cNvSpPr/>
            <p:nvPr/>
          </p:nvSpPr>
          <p:spPr>
            <a:xfrm>
              <a:off x="6430581" y="4012717"/>
              <a:ext cx="417195" cy="179070"/>
            </a:xfrm>
            <a:custGeom>
              <a:rect b="b" l="l" r="r" t="t"/>
              <a:pathLst>
                <a:path extrusionOk="0" h="179070" w="417195">
                  <a:moveTo>
                    <a:pt x="7035" y="93548"/>
                  </a:moveTo>
                  <a:lnTo>
                    <a:pt x="0" y="178460"/>
                  </a:lnTo>
                  <a:lnTo>
                    <a:pt x="72148" y="133146"/>
                  </a:lnTo>
                  <a:lnTo>
                    <a:pt x="65633" y="129184"/>
                  </a:lnTo>
                  <a:lnTo>
                    <a:pt x="41109" y="129184"/>
                  </a:lnTo>
                  <a:lnTo>
                    <a:pt x="24879" y="119227"/>
                  </a:lnTo>
                  <a:lnTo>
                    <a:pt x="31501" y="108427"/>
                  </a:lnTo>
                  <a:lnTo>
                    <a:pt x="7035" y="93548"/>
                  </a:lnTo>
                  <a:close/>
                </a:path>
                <a:path extrusionOk="0" h="179070" w="417195">
                  <a:moveTo>
                    <a:pt x="31501" y="108427"/>
                  </a:moveTo>
                  <a:lnTo>
                    <a:pt x="24879" y="119227"/>
                  </a:lnTo>
                  <a:lnTo>
                    <a:pt x="41109" y="129184"/>
                  </a:lnTo>
                  <a:lnTo>
                    <a:pt x="47035" y="119519"/>
                  </a:lnTo>
                  <a:lnTo>
                    <a:pt x="46799" y="119519"/>
                  </a:lnTo>
                  <a:lnTo>
                    <a:pt x="47732" y="118298"/>
                  </a:lnTo>
                  <a:lnTo>
                    <a:pt x="31501" y="108427"/>
                  </a:lnTo>
                  <a:close/>
                </a:path>
                <a:path extrusionOk="0" h="179070" w="417195">
                  <a:moveTo>
                    <a:pt x="47868" y="118380"/>
                  </a:moveTo>
                  <a:lnTo>
                    <a:pt x="47480" y="118794"/>
                  </a:lnTo>
                  <a:lnTo>
                    <a:pt x="41109" y="129184"/>
                  </a:lnTo>
                  <a:lnTo>
                    <a:pt x="65633" y="129184"/>
                  </a:lnTo>
                  <a:lnTo>
                    <a:pt x="47868" y="118380"/>
                  </a:lnTo>
                  <a:close/>
                </a:path>
                <a:path extrusionOk="0" h="179070" w="417195">
                  <a:moveTo>
                    <a:pt x="47732" y="118298"/>
                  </a:moveTo>
                  <a:lnTo>
                    <a:pt x="46799" y="119519"/>
                  </a:lnTo>
                  <a:lnTo>
                    <a:pt x="47480" y="118794"/>
                  </a:lnTo>
                  <a:lnTo>
                    <a:pt x="47733" y="118380"/>
                  </a:lnTo>
                  <a:close/>
                </a:path>
                <a:path extrusionOk="0" h="179070" w="417195">
                  <a:moveTo>
                    <a:pt x="47480" y="118794"/>
                  </a:moveTo>
                  <a:lnTo>
                    <a:pt x="46799" y="119519"/>
                  </a:lnTo>
                  <a:lnTo>
                    <a:pt x="47035" y="119519"/>
                  </a:lnTo>
                  <a:lnTo>
                    <a:pt x="47480" y="118794"/>
                  </a:lnTo>
                  <a:close/>
                </a:path>
                <a:path extrusionOk="0" h="179070" w="417195">
                  <a:moveTo>
                    <a:pt x="47770" y="118321"/>
                  </a:moveTo>
                  <a:lnTo>
                    <a:pt x="47480" y="118794"/>
                  </a:lnTo>
                  <a:lnTo>
                    <a:pt x="47868" y="118380"/>
                  </a:lnTo>
                  <a:close/>
                </a:path>
                <a:path extrusionOk="0" h="179070" w="417195">
                  <a:moveTo>
                    <a:pt x="48265" y="117957"/>
                  </a:moveTo>
                  <a:lnTo>
                    <a:pt x="47993" y="117957"/>
                  </a:lnTo>
                  <a:lnTo>
                    <a:pt x="47868" y="118380"/>
                  </a:lnTo>
                  <a:lnTo>
                    <a:pt x="48265" y="117957"/>
                  </a:lnTo>
                  <a:close/>
                </a:path>
                <a:path extrusionOk="0" h="179070" w="417195">
                  <a:moveTo>
                    <a:pt x="47993" y="117957"/>
                  </a:moveTo>
                  <a:lnTo>
                    <a:pt x="47732" y="118298"/>
                  </a:lnTo>
                  <a:lnTo>
                    <a:pt x="47993" y="117957"/>
                  </a:lnTo>
                  <a:close/>
                </a:path>
                <a:path extrusionOk="0" h="179070" w="417195">
                  <a:moveTo>
                    <a:pt x="414908" y="0"/>
                  </a:moveTo>
                  <a:lnTo>
                    <a:pt x="328701" y="8712"/>
                  </a:lnTo>
                  <a:lnTo>
                    <a:pt x="286816" y="13576"/>
                  </a:lnTo>
                  <a:lnTo>
                    <a:pt x="246532" y="19050"/>
                  </a:lnTo>
                  <a:lnTo>
                    <a:pt x="208356" y="25323"/>
                  </a:lnTo>
                  <a:lnTo>
                    <a:pt x="140373" y="41160"/>
                  </a:lnTo>
                  <a:lnTo>
                    <a:pt x="86740" y="62890"/>
                  </a:lnTo>
                  <a:lnTo>
                    <a:pt x="47878" y="90754"/>
                  </a:lnTo>
                  <a:lnTo>
                    <a:pt x="31501" y="108427"/>
                  </a:lnTo>
                  <a:lnTo>
                    <a:pt x="47732" y="118298"/>
                  </a:lnTo>
                  <a:lnTo>
                    <a:pt x="47993" y="117957"/>
                  </a:lnTo>
                  <a:lnTo>
                    <a:pt x="48265" y="117957"/>
                  </a:lnTo>
                  <a:lnTo>
                    <a:pt x="94894" y="80098"/>
                  </a:lnTo>
                  <a:lnTo>
                    <a:pt x="145237" y="59575"/>
                  </a:lnTo>
                  <a:lnTo>
                    <a:pt x="211442" y="44119"/>
                  </a:lnTo>
                  <a:lnTo>
                    <a:pt x="249097" y="37922"/>
                  </a:lnTo>
                  <a:lnTo>
                    <a:pt x="289013" y="32499"/>
                  </a:lnTo>
                  <a:lnTo>
                    <a:pt x="330619" y="27673"/>
                  </a:lnTo>
                  <a:lnTo>
                    <a:pt x="416826" y="18961"/>
                  </a:lnTo>
                  <a:lnTo>
                    <a:pt x="414908"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8" name="Google Shape;2068;p106"/>
            <p:cNvSpPr/>
            <p:nvPr/>
          </p:nvSpPr>
          <p:spPr>
            <a:xfrm>
              <a:off x="8673096" y="3082873"/>
              <a:ext cx="168910" cy="1920239"/>
            </a:xfrm>
            <a:custGeom>
              <a:rect b="b" l="l" r="r" t="t"/>
              <a:pathLst>
                <a:path extrusionOk="0" h="1920239" w="168909">
                  <a:moveTo>
                    <a:pt x="0" y="1920241"/>
                  </a:moveTo>
                  <a:lnTo>
                    <a:pt x="32835" y="1914164"/>
                  </a:lnTo>
                  <a:lnTo>
                    <a:pt x="59649" y="1897592"/>
                  </a:lnTo>
                  <a:lnTo>
                    <a:pt x="77728" y="1873012"/>
                  </a:lnTo>
                  <a:lnTo>
                    <a:pt x="84357" y="1842912"/>
                  </a:lnTo>
                  <a:lnTo>
                    <a:pt x="84357" y="342550"/>
                  </a:lnTo>
                  <a:lnTo>
                    <a:pt x="90986" y="312449"/>
                  </a:lnTo>
                  <a:lnTo>
                    <a:pt x="109065" y="287868"/>
                  </a:lnTo>
                  <a:lnTo>
                    <a:pt x="135879" y="271296"/>
                  </a:lnTo>
                  <a:lnTo>
                    <a:pt x="168715" y="265220"/>
                  </a:lnTo>
                  <a:lnTo>
                    <a:pt x="135879" y="259143"/>
                  </a:lnTo>
                  <a:lnTo>
                    <a:pt x="109065" y="242571"/>
                  </a:lnTo>
                  <a:lnTo>
                    <a:pt x="90986" y="217991"/>
                  </a:lnTo>
                  <a:lnTo>
                    <a:pt x="84357" y="187890"/>
                  </a:lnTo>
                  <a:lnTo>
                    <a:pt x="84357" y="77330"/>
                  </a:lnTo>
                  <a:lnTo>
                    <a:pt x="77728" y="47228"/>
                  </a:lnTo>
                  <a:lnTo>
                    <a:pt x="59649" y="22648"/>
                  </a:lnTo>
                  <a:lnTo>
                    <a:pt x="32835" y="6076"/>
                  </a:lnTo>
                  <a:lnTo>
                    <a:pt x="0" y="0"/>
                  </a:lnTo>
                </a:path>
              </a:pathLst>
            </a:custGeom>
            <a:noFill/>
            <a:ln cap="flat" cmpd="sng" w="9525">
              <a:solidFill>
                <a:srgbClr val="6F6F6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69" name="Google Shape;2069;p106"/>
          <p:cNvGrpSpPr/>
          <p:nvPr/>
        </p:nvGrpSpPr>
        <p:grpSpPr>
          <a:xfrm>
            <a:off x="3758184" y="5577840"/>
            <a:ext cx="6254496" cy="954024"/>
            <a:chOff x="3758184" y="5577840"/>
            <a:chExt cx="6254496" cy="954024"/>
          </a:xfrm>
        </p:grpSpPr>
        <p:pic>
          <p:nvPicPr>
            <p:cNvPr id="2070" name="Google Shape;2070;p106"/>
            <p:cNvPicPr preferRelativeResize="0"/>
            <p:nvPr/>
          </p:nvPicPr>
          <p:blipFill rotWithShape="1">
            <a:blip r:embed="rId8">
              <a:alphaModFix/>
            </a:blip>
            <a:srcRect b="0" l="0" r="0" t="0"/>
            <a:stretch/>
          </p:blipFill>
          <p:spPr>
            <a:xfrm>
              <a:off x="3758184" y="5577840"/>
              <a:ext cx="6254496" cy="954024"/>
            </a:xfrm>
            <a:prstGeom prst="rect">
              <a:avLst/>
            </a:prstGeom>
            <a:noFill/>
            <a:ln>
              <a:noFill/>
            </a:ln>
          </p:spPr>
        </p:pic>
        <p:sp>
          <p:nvSpPr>
            <p:cNvPr id="2071" name="Google Shape;2071;p106"/>
            <p:cNvSpPr/>
            <p:nvPr/>
          </p:nvSpPr>
          <p:spPr>
            <a:xfrm>
              <a:off x="3822166" y="5605766"/>
              <a:ext cx="6126480" cy="822960"/>
            </a:xfrm>
            <a:custGeom>
              <a:rect b="b" l="l" r="r" t="t"/>
              <a:pathLst>
                <a:path extrusionOk="0" h="822960" w="6126480">
                  <a:moveTo>
                    <a:pt x="6126479" y="0"/>
                  </a:moveTo>
                  <a:lnTo>
                    <a:pt x="163258" y="0"/>
                  </a:lnTo>
                  <a:lnTo>
                    <a:pt x="119856" y="5831"/>
                  </a:lnTo>
                  <a:lnTo>
                    <a:pt x="80856" y="22289"/>
                  </a:lnTo>
                  <a:lnTo>
                    <a:pt x="47815" y="47816"/>
                  </a:lnTo>
                  <a:lnTo>
                    <a:pt x="22288" y="80856"/>
                  </a:lnTo>
                  <a:lnTo>
                    <a:pt x="5831" y="119854"/>
                  </a:lnTo>
                  <a:lnTo>
                    <a:pt x="0" y="163253"/>
                  </a:lnTo>
                  <a:lnTo>
                    <a:pt x="0" y="822961"/>
                  </a:lnTo>
                  <a:lnTo>
                    <a:pt x="5963234" y="822961"/>
                  </a:lnTo>
                  <a:lnTo>
                    <a:pt x="6006631" y="817129"/>
                  </a:lnTo>
                  <a:lnTo>
                    <a:pt x="6045627" y="800672"/>
                  </a:lnTo>
                  <a:lnTo>
                    <a:pt x="6078666" y="775145"/>
                  </a:lnTo>
                  <a:lnTo>
                    <a:pt x="6104191" y="742104"/>
                  </a:lnTo>
                  <a:lnTo>
                    <a:pt x="6120648" y="703107"/>
                  </a:lnTo>
                  <a:lnTo>
                    <a:pt x="6126479" y="659707"/>
                  </a:lnTo>
                  <a:lnTo>
                    <a:pt x="6126479"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72" name="Google Shape;2072;p106"/>
          <p:cNvSpPr txBox="1"/>
          <p:nvPr/>
        </p:nvSpPr>
        <p:spPr>
          <a:xfrm>
            <a:off x="4672291" y="5758179"/>
            <a:ext cx="4879975" cy="477520"/>
          </a:xfrm>
          <a:prstGeom prst="rect">
            <a:avLst/>
          </a:prstGeom>
          <a:noFill/>
          <a:ln>
            <a:noFill/>
          </a:ln>
        </p:spPr>
        <p:txBody>
          <a:bodyPr anchorCtr="0" anchor="t" bIns="0" lIns="0" spcFirstLastPara="1" rIns="0" wrap="square" tIns="45075">
            <a:spAutoFit/>
          </a:bodyPr>
          <a:lstStyle/>
          <a:p>
            <a:pPr indent="0" lvl="0" marL="12700" marR="5080" rtl="0" algn="l">
              <a:lnSpc>
                <a:spcPct val="104999"/>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If you only need to access the elements of a single  iterable, it’s a best practice to loop over items instead of indices</a:t>
            </a:r>
            <a:endParaRPr b="0" i="0" sz="1400" u="none" cap="none" strike="noStrike">
              <a:solidFill>
                <a:schemeClr val="dk1"/>
              </a:solidFill>
              <a:latin typeface="Tahoma"/>
              <a:ea typeface="Tahoma"/>
              <a:cs typeface="Tahoma"/>
              <a:sym typeface="Tahoma"/>
            </a:endParaRPr>
          </a:p>
        </p:txBody>
      </p:sp>
      <p:pic>
        <p:nvPicPr>
          <p:cNvPr id="2073" name="Google Shape;2073;p106"/>
          <p:cNvPicPr preferRelativeResize="0"/>
          <p:nvPr/>
        </p:nvPicPr>
        <p:blipFill rotWithShape="1">
          <a:blip r:embed="rId9">
            <a:alphaModFix/>
          </a:blip>
          <a:srcRect b="0" l="0" r="0" t="0"/>
          <a:stretch/>
        </p:blipFill>
        <p:spPr>
          <a:xfrm>
            <a:off x="3925823" y="5696711"/>
            <a:ext cx="594360" cy="64312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77" name="Shape 2077"/>
        <p:cNvGrpSpPr/>
        <p:nvPr/>
      </p:nvGrpSpPr>
      <p:grpSpPr>
        <a:xfrm>
          <a:off x="0" y="0"/>
          <a:ext cx="0" cy="0"/>
          <a:chOff x="0" y="0"/>
          <a:chExt cx="0" cy="0"/>
        </a:xfrm>
      </p:grpSpPr>
      <p:sp>
        <p:nvSpPr>
          <p:cNvPr id="2078" name="Google Shape;2078;p107"/>
          <p:cNvSpPr txBox="1"/>
          <p:nvPr>
            <p:ph type="title"/>
          </p:nvPr>
        </p:nvSpPr>
        <p:spPr>
          <a:xfrm>
            <a:off x="2484437" y="254509"/>
            <a:ext cx="722312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LOOPING OVER MULTIPLE ITERABLES</a:t>
            </a:r>
            <a:endParaRPr/>
          </a:p>
        </p:txBody>
      </p:sp>
      <p:grpSp>
        <p:nvGrpSpPr>
          <p:cNvPr id="2079" name="Google Shape;2079;p107"/>
          <p:cNvGrpSpPr/>
          <p:nvPr/>
        </p:nvGrpSpPr>
        <p:grpSpPr>
          <a:xfrm>
            <a:off x="215737" y="324764"/>
            <a:ext cx="11760603" cy="1054100"/>
            <a:chOff x="215737" y="324764"/>
            <a:chExt cx="11760603" cy="1054100"/>
          </a:xfrm>
        </p:grpSpPr>
        <p:pic>
          <p:nvPicPr>
            <p:cNvPr id="2080" name="Google Shape;2080;p107"/>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081" name="Google Shape;2081;p107"/>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082" name="Google Shape;2082;p107"/>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083" name="Google Shape;2083;p107"/>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084" name="Google Shape;2084;p107"/>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085" name="Google Shape;2085;p107"/>
          <p:cNvSpPr txBox="1"/>
          <p:nvPr/>
        </p:nvSpPr>
        <p:spPr>
          <a:xfrm>
            <a:off x="2691498" y="1549908"/>
            <a:ext cx="8359775" cy="635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Looping over indices can help with </a:t>
            </a:r>
            <a:r>
              <a:rPr b="1" i="0" lang="en-US" sz="2000" u="none" cap="none" strike="noStrike">
                <a:solidFill>
                  <a:srgbClr val="404040"/>
                </a:solidFill>
                <a:latin typeface="Tahoma"/>
                <a:ea typeface="Tahoma"/>
                <a:cs typeface="Tahoma"/>
                <a:sym typeface="Tahoma"/>
              </a:rPr>
              <a:t>looping over multiple iterables, </a:t>
            </a:r>
            <a:r>
              <a:rPr b="0" i="0" lang="en-US" sz="2000" u="none" cap="none" strike="noStrike">
                <a:solidFill>
                  <a:srgbClr val="404040"/>
                </a:solidFill>
                <a:latin typeface="Tahoma"/>
                <a:ea typeface="Tahoma"/>
                <a:cs typeface="Tahoma"/>
                <a:sym typeface="Tahoma"/>
              </a:rPr>
              <a:t>allowing</a:t>
            </a:r>
            <a:endParaRPr b="0" i="0" sz="2000" u="none" cap="none" strike="noStrike">
              <a:solidFill>
                <a:schemeClr val="dk1"/>
              </a:solidFill>
              <a:latin typeface="Tahoma"/>
              <a:ea typeface="Tahoma"/>
              <a:cs typeface="Tahoma"/>
              <a:sym typeface="Tahoma"/>
            </a:endParaRPr>
          </a:p>
          <a:p>
            <a:pPr indent="0" lvl="0" marL="12700" marR="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you to use the same index for items you want to process together</a:t>
            </a:r>
            <a:endParaRPr b="0" i="0" sz="2000" u="none" cap="none" strike="noStrike">
              <a:solidFill>
                <a:schemeClr val="dk1"/>
              </a:solidFill>
              <a:latin typeface="Tahoma"/>
              <a:ea typeface="Tahoma"/>
              <a:cs typeface="Tahoma"/>
              <a:sym typeface="Tahoma"/>
            </a:endParaRPr>
          </a:p>
        </p:txBody>
      </p:sp>
      <p:sp>
        <p:nvSpPr>
          <p:cNvPr id="2086" name="Google Shape;2086;p107"/>
          <p:cNvSpPr txBox="1"/>
          <p:nvPr/>
        </p:nvSpPr>
        <p:spPr>
          <a:xfrm>
            <a:off x="2691500" y="2728475"/>
            <a:ext cx="1091400" cy="259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EXAMPLE</a:t>
            </a:r>
            <a:endParaRPr b="0" i="0" sz="1600" u="none" cap="none" strike="noStrike">
              <a:solidFill>
                <a:schemeClr val="dk1"/>
              </a:solidFill>
              <a:latin typeface="Tahoma"/>
              <a:ea typeface="Tahoma"/>
              <a:cs typeface="Tahoma"/>
              <a:sym typeface="Tahoma"/>
            </a:endParaRPr>
          </a:p>
        </p:txBody>
      </p:sp>
      <p:sp>
        <p:nvSpPr>
          <p:cNvPr id="2087" name="Google Shape;2087;p107"/>
          <p:cNvSpPr/>
          <p:nvPr/>
        </p:nvSpPr>
        <p:spPr>
          <a:xfrm>
            <a:off x="3782745" y="2653753"/>
            <a:ext cx="0" cy="422909"/>
          </a:xfrm>
          <a:custGeom>
            <a:rect b="b" l="l" r="r" t="t"/>
            <a:pathLst>
              <a:path extrusionOk="0" h="422910" w="120000">
                <a:moveTo>
                  <a:pt x="0" y="0"/>
                </a:moveTo>
                <a:lnTo>
                  <a:pt x="0" y="422798"/>
                </a:lnTo>
              </a:path>
            </a:pathLst>
          </a:custGeom>
          <a:noFill/>
          <a:ln cap="flat" cmpd="sng" w="9525">
            <a:solidFill>
              <a:srgbClr val="E7E7E7"/>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8" name="Google Shape;2088;p107"/>
          <p:cNvSpPr txBox="1"/>
          <p:nvPr/>
        </p:nvSpPr>
        <p:spPr>
          <a:xfrm>
            <a:off x="3924109" y="2744724"/>
            <a:ext cx="2984500" cy="238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Printing the price for each inventory item</a:t>
            </a:r>
            <a:endParaRPr b="0" i="0" sz="1400" u="none" cap="none" strike="noStrike">
              <a:solidFill>
                <a:schemeClr val="dk1"/>
              </a:solidFill>
              <a:latin typeface="Trebuchet MS"/>
              <a:ea typeface="Trebuchet MS"/>
              <a:cs typeface="Trebuchet MS"/>
              <a:sym typeface="Trebuchet MS"/>
            </a:endParaRPr>
          </a:p>
        </p:txBody>
      </p:sp>
      <p:grpSp>
        <p:nvGrpSpPr>
          <p:cNvPr id="2089" name="Google Shape;2089;p107"/>
          <p:cNvGrpSpPr/>
          <p:nvPr/>
        </p:nvGrpSpPr>
        <p:grpSpPr>
          <a:xfrm>
            <a:off x="2612135" y="3346703"/>
            <a:ext cx="6197688" cy="2033016"/>
            <a:chOff x="2612135" y="3346703"/>
            <a:chExt cx="6197688" cy="2033016"/>
          </a:xfrm>
        </p:grpSpPr>
        <p:pic>
          <p:nvPicPr>
            <p:cNvPr id="2090" name="Google Shape;2090;p107"/>
            <p:cNvPicPr preferRelativeResize="0"/>
            <p:nvPr/>
          </p:nvPicPr>
          <p:blipFill rotWithShape="1">
            <a:blip r:embed="rId7">
              <a:alphaModFix/>
            </a:blip>
            <a:srcRect b="0" l="0" r="0" t="0"/>
            <a:stretch/>
          </p:blipFill>
          <p:spPr>
            <a:xfrm>
              <a:off x="2612135" y="3346703"/>
              <a:ext cx="6074664" cy="2033016"/>
            </a:xfrm>
            <a:prstGeom prst="rect">
              <a:avLst/>
            </a:prstGeom>
            <a:noFill/>
            <a:ln>
              <a:noFill/>
            </a:ln>
          </p:spPr>
        </p:pic>
        <p:sp>
          <p:nvSpPr>
            <p:cNvPr id="2091" name="Google Shape;2091;p107"/>
            <p:cNvSpPr/>
            <p:nvPr/>
          </p:nvSpPr>
          <p:spPr>
            <a:xfrm>
              <a:off x="8699334" y="3347199"/>
              <a:ext cx="110489" cy="2030730"/>
            </a:xfrm>
            <a:custGeom>
              <a:rect b="b" l="l" r="r" t="t"/>
              <a:pathLst>
                <a:path extrusionOk="0" h="2030729" w="110490">
                  <a:moveTo>
                    <a:pt x="0" y="0"/>
                  </a:moveTo>
                  <a:lnTo>
                    <a:pt x="21453" y="3603"/>
                  </a:lnTo>
                  <a:lnTo>
                    <a:pt x="38971" y="13430"/>
                  </a:lnTo>
                  <a:lnTo>
                    <a:pt x="50783" y="28005"/>
                  </a:lnTo>
                  <a:lnTo>
                    <a:pt x="55114" y="45853"/>
                  </a:lnTo>
                  <a:lnTo>
                    <a:pt x="55114" y="192512"/>
                  </a:lnTo>
                  <a:lnTo>
                    <a:pt x="59445" y="210360"/>
                  </a:lnTo>
                  <a:lnTo>
                    <a:pt x="71257" y="224935"/>
                  </a:lnTo>
                  <a:lnTo>
                    <a:pt x="88775" y="234762"/>
                  </a:lnTo>
                  <a:lnTo>
                    <a:pt x="110229" y="238366"/>
                  </a:lnTo>
                  <a:lnTo>
                    <a:pt x="88775" y="241969"/>
                  </a:lnTo>
                  <a:lnTo>
                    <a:pt x="71257" y="251796"/>
                  </a:lnTo>
                  <a:lnTo>
                    <a:pt x="59445" y="266371"/>
                  </a:lnTo>
                  <a:lnTo>
                    <a:pt x="55114" y="284219"/>
                  </a:lnTo>
                  <a:lnTo>
                    <a:pt x="55114" y="1984681"/>
                  </a:lnTo>
                  <a:lnTo>
                    <a:pt x="50783" y="2002527"/>
                  </a:lnTo>
                  <a:lnTo>
                    <a:pt x="38971" y="2017101"/>
                  </a:lnTo>
                  <a:lnTo>
                    <a:pt x="21453" y="2026927"/>
                  </a:lnTo>
                  <a:lnTo>
                    <a:pt x="0" y="2030531"/>
                  </a:lnTo>
                </a:path>
              </a:pathLst>
            </a:custGeom>
            <a:noFill/>
            <a:ln cap="flat" cmpd="sng" w="9525">
              <a:solidFill>
                <a:srgbClr val="26262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92" name="Google Shape;2092;p107"/>
          <p:cNvSpPr txBox="1"/>
          <p:nvPr/>
        </p:nvSpPr>
        <p:spPr>
          <a:xfrm>
            <a:off x="8953906" y="3391915"/>
            <a:ext cx="2795905" cy="1757045"/>
          </a:xfrm>
          <a:prstGeom prst="rect">
            <a:avLst/>
          </a:prstGeom>
          <a:noFill/>
          <a:ln>
            <a:noFill/>
          </a:ln>
        </p:spPr>
        <p:txBody>
          <a:bodyPr anchorCtr="0" anchor="t" bIns="0" lIns="0" spcFirstLastPara="1" rIns="0" wrap="square" tIns="14600">
            <a:spAutoFit/>
          </a:bodyPr>
          <a:lstStyle/>
          <a:p>
            <a:pPr indent="0" lvl="0" marL="12700" marR="5080" rtl="0" algn="l">
              <a:lnSpc>
                <a:spcPct val="98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The for loop here is looping over indices in a  range the size of the </a:t>
            </a:r>
            <a:r>
              <a:rPr b="1" i="1" lang="en-US" sz="1250" u="none" cap="none" strike="noStrike">
                <a:solidFill>
                  <a:srgbClr val="404040"/>
                </a:solidFill>
                <a:latin typeface="Trebuchet MS"/>
                <a:ea typeface="Trebuchet MS"/>
                <a:cs typeface="Trebuchet MS"/>
                <a:sym typeface="Trebuchet MS"/>
              </a:rPr>
              <a:t>euro_list</a:t>
            </a:r>
            <a:r>
              <a:rPr b="0" i="1" lang="en-US" sz="1200" u="none" cap="none" strike="noStrike">
                <a:solidFill>
                  <a:srgbClr val="404040"/>
                </a:solidFill>
                <a:latin typeface="Trebuchet MS"/>
                <a:ea typeface="Trebuchet MS"/>
                <a:cs typeface="Trebuchet MS"/>
                <a:sym typeface="Trebuchet MS"/>
              </a:rPr>
              <a:t>, meaning that  the code will run 5 times (length of the list)</a:t>
            </a:r>
            <a:endParaRPr b="0" i="0" sz="12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55"/>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For the first run:</a:t>
            </a:r>
            <a:endParaRPr b="0" i="0" sz="1200" u="none" cap="none" strike="noStrike">
              <a:solidFill>
                <a:schemeClr val="dk1"/>
              </a:solidFill>
              <a:latin typeface="Trebuchet MS"/>
              <a:ea typeface="Trebuchet MS"/>
              <a:cs typeface="Trebuchet MS"/>
              <a:sym typeface="Trebuchet MS"/>
            </a:endParaRPr>
          </a:p>
          <a:p>
            <a:pPr indent="-283845" lvl="0" marL="570230" marR="0" rtl="0" algn="l">
              <a:lnSpc>
                <a:spcPct val="100000"/>
              </a:lnSpc>
              <a:spcBef>
                <a:spcPts val="1150"/>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i = 0</a:t>
            </a:r>
            <a:endParaRPr b="0" i="0" sz="1200" u="none" cap="none" strike="noStrike">
              <a:solidFill>
                <a:schemeClr val="dk1"/>
              </a:solidFill>
              <a:latin typeface="Trebuchet MS"/>
              <a:ea typeface="Trebuchet MS"/>
              <a:cs typeface="Trebuchet MS"/>
              <a:sym typeface="Trebuchet MS"/>
            </a:endParaRPr>
          </a:p>
          <a:p>
            <a:pPr indent="-283845" lvl="0" marL="570230" marR="0" rtl="0" algn="l">
              <a:lnSpc>
                <a:spcPct val="100000"/>
              </a:lnSpc>
              <a:spcBef>
                <a:spcPts val="670"/>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item_list[i] = Snowboard</a:t>
            </a:r>
            <a:endParaRPr b="0" i="0" sz="1200" u="none" cap="none" strike="noStrike">
              <a:solidFill>
                <a:schemeClr val="dk1"/>
              </a:solidFill>
              <a:latin typeface="Trebuchet MS"/>
              <a:ea typeface="Trebuchet MS"/>
              <a:cs typeface="Trebuchet MS"/>
              <a:sym typeface="Trebuchet MS"/>
            </a:endParaRPr>
          </a:p>
          <a:p>
            <a:pPr indent="-283845" lvl="0" marL="570230" marR="0" rtl="0" algn="l">
              <a:lnSpc>
                <a:spcPct val="100000"/>
              </a:lnSpc>
              <a:spcBef>
                <a:spcPts val="555"/>
              </a:spcBef>
              <a:spcAft>
                <a:spcPts val="0"/>
              </a:spcAft>
              <a:buClr>
                <a:srgbClr val="000000"/>
              </a:buClr>
              <a:buSzPts val="1200"/>
              <a:buFont typeface="Arial"/>
              <a:buChar char="•"/>
            </a:pPr>
            <a:r>
              <a:rPr b="0" i="1" lang="en-US" sz="1200" u="none" cap="none" strike="noStrike">
                <a:solidFill>
                  <a:srgbClr val="404040"/>
                </a:solidFill>
                <a:latin typeface="Trebuchet MS"/>
                <a:ea typeface="Trebuchet MS"/>
                <a:cs typeface="Trebuchet MS"/>
                <a:sym typeface="Trebuchet MS"/>
              </a:rPr>
              <a:t>euro_list[i] = 5.27</a:t>
            </a:r>
            <a:endParaRPr b="0" i="0" sz="1200" u="none" cap="none" strike="noStrike">
              <a:solidFill>
                <a:schemeClr val="dk1"/>
              </a:solidFill>
              <a:latin typeface="Trebuchet MS"/>
              <a:ea typeface="Trebuchet MS"/>
              <a:cs typeface="Trebuchet MS"/>
              <a:sym typeface="Trebuchet MS"/>
            </a:endParaRPr>
          </a:p>
        </p:txBody>
      </p:sp>
      <p:sp>
        <p:nvSpPr>
          <p:cNvPr id="2093" name="Google Shape;2093;p107"/>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97" name="Shape 2097"/>
        <p:cNvGrpSpPr/>
        <p:nvPr/>
      </p:nvGrpSpPr>
      <p:grpSpPr>
        <a:xfrm>
          <a:off x="0" y="0"/>
          <a:ext cx="0" cy="0"/>
          <a:chOff x="0" y="0"/>
          <a:chExt cx="0" cy="0"/>
        </a:xfrm>
      </p:grpSpPr>
      <p:sp>
        <p:nvSpPr>
          <p:cNvPr id="2098" name="Google Shape;2098;p108"/>
          <p:cNvSpPr txBox="1"/>
          <p:nvPr>
            <p:ph type="title"/>
          </p:nvPr>
        </p:nvSpPr>
        <p:spPr>
          <a:xfrm>
            <a:off x="3972712" y="254509"/>
            <a:ext cx="5374488" cy="505267"/>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404040"/>
                </a:solidFill>
                <a:latin typeface="Tahoma"/>
                <a:ea typeface="Tahoma"/>
                <a:cs typeface="Tahoma"/>
                <a:sym typeface="Tahoma"/>
              </a:rPr>
              <a:t>PRO TIP</a:t>
            </a:r>
            <a:r>
              <a:rPr lang="en-US">
                <a:solidFill>
                  <a:srgbClr val="404040"/>
                </a:solidFill>
              </a:rPr>
              <a:t>: ENUMERATE</a:t>
            </a:r>
            <a:endParaRPr/>
          </a:p>
        </p:txBody>
      </p:sp>
      <p:grpSp>
        <p:nvGrpSpPr>
          <p:cNvPr id="2099" name="Google Shape;2099;p108"/>
          <p:cNvGrpSpPr/>
          <p:nvPr/>
        </p:nvGrpSpPr>
        <p:grpSpPr>
          <a:xfrm>
            <a:off x="215737" y="324764"/>
            <a:ext cx="11760603" cy="1054100"/>
            <a:chOff x="215737" y="324764"/>
            <a:chExt cx="11760603" cy="1054100"/>
          </a:xfrm>
        </p:grpSpPr>
        <p:pic>
          <p:nvPicPr>
            <p:cNvPr id="2100" name="Google Shape;2100;p108"/>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101" name="Google Shape;2101;p108"/>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02" name="Google Shape;2102;p108"/>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103" name="Google Shape;2103;p108"/>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104" name="Google Shape;2104;p108"/>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105" name="Google Shape;2105;p108"/>
          <p:cNvSpPr txBox="1"/>
          <p:nvPr/>
        </p:nvSpPr>
        <p:spPr>
          <a:xfrm>
            <a:off x="2691498" y="1549908"/>
            <a:ext cx="8553450" cy="635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2000"/>
              <a:buFont typeface="Arial"/>
              <a:buNone/>
            </a:pPr>
            <a:r>
              <a:rPr b="0" i="0" lang="en-US" sz="2000" u="none" cap="none" strike="noStrike">
                <a:solidFill>
                  <a:srgbClr val="404040"/>
                </a:solidFill>
                <a:latin typeface="Tahoma"/>
                <a:ea typeface="Tahoma"/>
                <a:cs typeface="Tahoma"/>
                <a:sym typeface="Tahoma"/>
              </a:rPr>
              <a:t>The </a:t>
            </a:r>
            <a:r>
              <a:rPr b="1" i="0" lang="en-US" sz="2000" u="none" cap="none" strike="noStrike">
                <a:solidFill>
                  <a:srgbClr val="404040"/>
                </a:solidFill>
                <a:latin typeface="Tahoma"/>
                <a:ea typeface="Tahoma"/>
                <a:cs typeface="Tahoma"/>
                <a:sym typeface="Tahoma"/>
              </a:rPr>
              <a:t>enumerate </a:t>
            </a:r>
            <a:r>
              <a:rPr b="0" i="0" lang="en-US" sz="2000" u="none" cap="none" strike="noStrike">
                <a:solidFill>
                  <a:srgbClr val="404040"/>
                </a:solidFill>
                <a:latin typeface="Tahoma"/>
                <a:ea typeface="Tahoma"/>
                <a:cs typeface="Tahoma"/>
                <a:sym typeface="Tahoma"/>
              </a:rPr>
              <a:t>function will return </a:t>
            </a:r>
            <a:r>
              <a:rPr b="0" i="1" lang="en-US" sz="2000" u="none" cap="none" strike="noStrike">
                <a:solidFill>
                  <a:srgbClr val="404040"/>
                </a:solidFill>
                <a:latin typeface="Trebuchet MS"/>
                <a:ea typeface="Trebuchet MS"/>
                <a:cs typeface="Trebuchet MS"/>
                <a:sym typeface="Trebuchet MS"/>
              </a:rPr>
              <a:t>both </a:t>
            </a:r>
            <a:r>
              <a:rPr b="0" i="0" lang="en-US" sz="2000" u="none" cap="none" strike="noStrike">
                <a:solidFill>
                  <a:srgbClr val="404040"/>
                </a:solidFill>
                <a:latin typeface="Tahoma"/>
                <a:ea typeface="Tahoma"/>
                <a:cs typeface="Tahoma"/>
                <a:sym typeface="Tahoma"/>
              </a:rPr>
              <a:t>the index and item of each item in an  iterable as it loops through</a:t>
            </a:r>
            <a:endParaRPr b="0" i="0" sz="2000" u="none" cap="none" strike="noStrike">
              <a:solidFill>
                <a:schemeClr val="dk1"/>
              </a:solidFill>
              <a:latin typeface="Tahoma"/>
              <a:ea typeface="Tahoma"/>
              <a:cs typeface="Tahoma"/>
              <a:sym typeface="Tahoma"/>
            </a:endParaRPr>
          </a:p>
        </p:txBody>
      </p:sp>
      <p:sp>
        <p:nvSpPr>
          <p:cNvPr id="2106" name="Google Shape;2106;p108"/>
          <p:cNvSpPr/>
          <p:nvPr/>
        </p:nvSpPr>
        <p:spPr>
          <a:xfrm>
            <a:off x="4171734" y="3302012"/>
            <a:ext cx="177165" cy="1017269"/>
          </a:xfrm>
          <a:custGeom>
            <a:rect b="b" l="l" r="r" t="t"/>
            <a:pathLst>
              <a:path extrusionOk="0" h="1017270" w="177164">
                <a:moveTo>
                  <a:pt x="81889" y="935291"/>
                </a:moveTo>
                <a:lnTo>
                  <a:pt x="106349" y="1016889"/>
                </a:lnTo>
                <a:lnTo>
                  <a:pt x="151341" y="955967"/>
                </a:lnTo>
                <a:lnTo>
                  <a:pt x="126631" y="955967"/>
                </a:lnTo>
                <a:lnTo>
                  <a:pt x="107861" y="952703"/>
                </a:lnTo>
                <a:lnTo>
                  <a:pt x="110042" y="940192"/>
                </a:lnTo>
                <a:lnTo>
                  <a:pt x="81889" y="935291"/>
                </a:lnTo>
                <a:close/>
              </a:path>
              <a:path extrusionOk="0" h="1017270" w="177164">
                <a:moveTo>
                  <a:pt x="110042" y="940192"/>
                </a:moveTo>
                <a:lnTo>
                  <a:pt x="107861" y="952703"/>
                </a:lnTo>
                <a:lnTo>
                  <a:pt x="126631" y="955967"/>
                </a:lnTo>
                <a:lnTo>
                  <a:pt x="128805" y="943458"/>
                </a:lnTo>
                <a:lnTo>
                  <a:pt x="110042" y="940192"/>
                </a:lnTo>
                <a:close/>
              </a:path>
              <a:path extrusionOk="0" h="1017270" w="177164">
                <a:moveTo>
                  <a:pt x="128805" y="943458"/>
                </a:moveTo>
                <a:lnTo>
                  <a:pt x="126631" y="955967"/>
                </a:lnTo>
                <a:lnTo>
                  <a:pt x="151341" y="955967"/>
                </a:lnTo>
                <a:lnTo>
                  <a:pt x="156959" y="948359"/>
                </a:lnTo>
                <a:lnTo>
                  <a:pt x="128805" y="943458"/>
                </a:lnTo>
                <a:close/>
              </a:path>
              <a:path extrusionOk="0" h="1017270" w="177164">
                <a:moveTo>
                  <a:pt x="16763" y="0"/>
                </a:moveTo>
                <a:lnTo>
                  <a:pt x="0" y="9042"/>
                </a:lnTo>
                <a:lnTo>
                  <a:pt x="25920" y="57086"/>
                </a:lnTo>
                <a:lnTo>
                  <a:pt x="51155" y="105498"/>
                </a:lnTo>
                <a:lnTo>
                  <a:pt x="75082" y="154736"/>
                </a:lnTo>
                <a:lnTo>
                  <a:pt x="97104" y="205295"/>
                </a:lnTo>
                <a:lnTo>
                  <a:pt x="116611" y="257644"/>
                </a:lnTo>
                <a:lnTo>
                  <a:pt x="133007" y="312280"/>
                </a:lnTo>
                <a:lnTo>
                  <a:pt x="145694" y="369684"/>
                </a:lnTo>
                <a:lnTo>
                  <a:pt x="154038" y="430187"/>
                </a:lnTo>
                <a:lnTo>
                  <a:pt x="157721" y="494538"/>
                </a:lnTo>
                <a:lnTo>
                  <a:pt x="157088" y="562711"/>
                </a:lnTo>
                <a:lnTo>
                  <a:pt x="152768" y="633374"/>
                </a:lnTo>
                <a:lnTo>
                  <a:pt x="145351" y="706716"/>
                </a:lnTo>
                <a:lnTo>
                  <a:pt x="135445" y="782066"/>
                </a:lnTo>
                <a:lnTo>
                  <a:pt x="123659" y="858926"/>
                </a:lnTo>
                <a:lnTo>
                  <a:pt x="110629" y="936828"/>
                </a:lnTo>
                <a:lnTo>
                  <a:pt x="110042" y="940192"/>
                </a:lnTo>
                <a:lnTo>
                  <a:pt x="128805" y="943458"/>
                </a:lnTo>
                <a:lnTo>
                  <a:pt x="142493" y="861809"/>
                </a:lnTo>
                <a:lnTo>
                  <a:pt x="154330" y="784542"/>
                </a:lnTo>
                <a:lnTo>
                  <a:pt x="164299" y="708634"/>
                </a:lnTo>
                <a:lnTo>
                  <a:pt x="171792" y="634530"/>
                </a:lnTo>
                <a:lnTo>
                  <a:pt x="176150" y="562546"/>
                </a:lnTo>
                <a:lnTo>
                  <a:pt x="176758" y="493801"/>
                </a:lnTo>
                <a:lnTo>
                  <a:pt x="175450" y="460451"/>
                </a:lnTo>
                <a:lnTo>
                  <a:pt x="169240" y="396392"/>
                </a:lnTo>
                <a:lnTo>
                  <a:pt x="151256" y="306793"/>
                </a:lnTo>
                <a:lnTo>
                  <a:pt x="134467" y="250990"/>
                </a:lnTo>
                <a:lnTo>
                  <a:pt x="114566" y="197688"/>
                </a:lnTo>
                <a:lnTo>
                  <a:pt x="92214" y="146405"/>
                </a:lnTo>
                <a:lnTo>
                  <a:pt x="68046" y="96685"/>
                </a:lnTo>
                <a:lnTo>
                  <a:pt x="42684" y="48044"/>
                </a:lnTo>
                <a:lnTo>
                  <a:pt x="16763"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07" name="Google Shape;2107;p108"/>
          <p:cNvSpPr txBox="1"/>
          <p:nvPr/>
        </p:nvSpPr>
        <p:spPr>
          <a:xfrm>
            <a:off x="4404068" y="3422396"/>
            <a:ext cx="1081405" cy="388620"/>
          </a:xfrm>
          <a:prstGeom prst="rect">
            <a:avLst/>
          </a:prstGeom>
          <a:noFill/>
          <a:ln>
            <a:noFill/>
          </a:ln>
        </p:spPr>
        <p:txBody>
          <a:bodyPr anchorCtr="0" anchor="t" bIns="0" lIns="0" spcFirstLastPara="1" rIns="0" wrap="square" tIns="20300">
            <a:spAutoFit/>
          </a:bodyPr>
          <a:lstStyle/>
          <a:p>
            <a:pPr indent="-123825" lvl="0" marL="136525" marR="5080" rtl="0" algn="l">
              <a:lnSpc>
                <a:spcPct val="118333"/>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Use the index for  multiple lists!</a:t>
            </a:r>
            <a:endParaRPr b="0" i="0" sz="1200" u="none" cap="none" strike="noStrike">
              <a:solidFill>
                <a:schemeClr val="dk1"/>
              </a:solidFill>
              <a:latin typeface="Trebuchet MS"/>
              <a:ea typeface="Trebuchet MS"/>
              <a:cs typeface="Trebuchet MS"/>
              <a:sym typeface="Trebuchet MS"/>
            </a:endParaRPr>
          </a:p>
        </p:txBody>
      </p:sp>
      <p:grpSp>
        <p:nvGrpSpPr>
          <p:cNvPr id="2108" name="Google Shape;2108;p108"/>
          <p:cNvGrpSpPr/>
          <p:nvPr/>
        </p:nvGrpSpPr>
        <p:grpSpPr>
          <a:xfrm>
            <a:off x="7056119" y="2432304"/>
            <a:ext cx="4748783" cy="1548384"/>
            <a:chOff x="7056119" y="2432304"/>
            <a:chExt cx="4748783" cy="1548384"/>
          </a:xfrm>
        </p:grpSpPr>
        <p:sp>
          <p:nvSpPr>
            <p:cNvPr id="2109" name="Google Shape;2109;p108"/>
            <p:cNvSpPr/>
            <p:nvPr/>
          </p:nvSpPr>
          <p:spPr>
            <a:xfrm>
              <a:off x="7056119" y="2432304"/>
              <a:ext cx="4748783" cy="154838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08"/>
            <p:cNvSpPr/>
            <p:nvPr/>
          </p:nvSpPr>
          <p:spPr>
            <a:xfrm>
              <a:off x="7122185" y="2458859"/>
              <a:ext cx="4617720" cy="1417320"/>
            </a:xfrm>
            <a:custGeom>
              <a:rect b="b" l="l" r="r" t="t"/>
              <a:pathLst>
                <a:path extrusionOk="0" h="1417320" w="4617720">
                  <a:moveTo>
                    <a:pt x="4617720" y="0"/>
                  </a:moveTo>
                  <a:lnTo>
                    <a:pt x="281165" y="0"/>
                  </a:lnTo>
                  <a:lnTo>
                    <a:pt x="235558" y="3679"/>
                  </a:lnTo>
                  <a:lnTo>
                    <a:pt x="192295" y="14332"/>
                  </a:lnTo>
                  <a:lnTo>
                    <a:pt x="151953" y="31380"/>
                  </a:lnTo>
                  <a:lnTo>
                    <a:pt x="115112" y="54244"/>
                  </a:lnTo>
                  <a:lnTo>
                    <a:pt x="82351" y="82345"/>
                  </a:lnTo>
                  <a:lnTo>
                    <a:pt x="54248" y="115104"/>
                  </a:lnTo>
                  <a:lnTo>
                    <a:pt x="31383" y="151943"/>
                  </a:lnTo>
                  <a:lnTo>
                    <a:pt x="14334" y="192284"/>
                  </a:lnTo>
                  <a:lnTo>
                    <a:pt x="3679" y="235546"/>
                  </a:lnTo>
                  <a:lnTo>
                    <a:pt x="0" y="281152"/>
                  </a:lnTo>
                  <a:lnTo>
                    <a:pt x="0" y="1417320"/>
                  </a:lnTo>
                  <a:lnTo>
                    <a:pt x="4336567" y="1417320"/>
                  </a:lnTo>
                  <a:lnTo>
                    <a:pt x="4382173" y="1413640"/>
                  </a:lnTo>
                  <a:lnTo>
                    <a:pt x="4425435" y="1402986"/>
                  </a:lnTo>
                  <a:lnTo>
                    <a:pt x="4465776" y="1385937"/>
                  </a:lnTo>
                  <a:lnTo>
                    <a:pt x="4502615" y="1363072"/>
                  </a:lnTo>
                  <a:lnTo>
                    <a:pt x="4535374" y="1334970"/>
                  </a:lnTo>
                  <a:lnTo>
                    <a:pt x="4563475" y="1302209"/>
                  </a:lnTo>
                  <a:lnTo>
                    <a:pt x="4586339" y="1265370"/>
                  </a:lnTo>
                  <a:lnTo>
                    <a:pt x="4603387" y="1225031"/>
                  </a:lnTo>
                  <a:lnTo>
                    <a:pt x="4614040" y="1181770"/>
                  </a:lnTo>
                  <a:lnTo>
                    <a:pt x="4617720" y="1136167"/>
                  </a:lnTo>
                  <a:lnTo>
                    <a:pt x="46177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11" name="Google Shape;2111;p108"/>
          <p:cNvSpPr txBox="1"/>
          <p:nvPr/>
        </p:nvSpPr>
        <p:spPr>
          <a:xfrm>
            <a:off x="7972311" y="2600451"/>
            <a:ext cx="3622675" cy="1115060"/>
          </a:xfrm>
          <a:prstGeom prst="rect">
            <a:avLst/>
          </a:prstGeom>
          <a:noFill/>
          <a:ln>
            <a:noFill/>
          </a:ln>
        </p:spPr>
        <p:txBody>
          <a:bodyPr anchorCtr="0" anchor="t" bIns="0" lIns="0" spcFirstLastPara="1" rIns="0" wrap="square" tIns="14600">
            <a:spAutoFit/>
          </a:bodyPr>
          <a:lstStyle/>
          <a:p>
            <a:pPr indent="0" lvl="0" marL="12700" marR="5080" rtl="0" algn="l">
              <a:lnSpc>
                <a:spcPct val="99100"/>
              </a:lnSpc>
              <a:spcBef>
                <a:spcPts val="0"/>
              </a:spcBef>
              <a:spcAft>
                <a:spcPts val="0"/>
              </a:spcAft>
              <a:buClr>
                <a:srgbClr val="000000"/>
              </a:buClr>
              <a:buSzPts val="1600"/>
              <a:buFont typeface="Arial"/>
              <a:buNone/>
            </a:pPr>
            <a:r>
              <a:rPr b="1" i="0" lang="en-US" sz="1600" u="none" cap="none" strike="noStrike">
                <a:solidFill>
                  <a:srgbClr val="404040"/>
                </a:solidFill>
                <a:latin typeface="Tahoma"/>
                <a:ea typeface="Tahoma"/>
                <a:cs typeface="Tahoma"/>
                <a:sym typeface="Tahoma"/>
              </a:rPr>
              <a:t>PRO TIP: </a:t>
            </a:r>
            <a:r>
              <a:rPr b="0" i="0" lang="en-US" sz="1400" u="none" cap="none" strike="noStrike">
                <a:solidFill>
                  <a:srgbClr val="404040"/>
                </a:solidFill>
                <a:latin typeface="Tahoma"/>
                <a:ea typeface="Tahoma"/>
                <a:cs typeface="Tahoma"/>
                <a:sym typeface="Tahoma"/>
              </a:rPr>
              <a:t>Use enumerate if you want to loop  over an index; it is slightly more efficient and  considered best practice, as we are looping  over an index derived from the list itself, rather  than generating a new object to do so.</a:t>
            </a:r>
            <a:endParaRPr b="0" i="0" sz="1400" u="none" cap="none" strike="noStrike">
              <a:solidFill>
                <a:schemeClr val="dk1"/>
              </a:solidFill>
              <a:latin typeface="Tahoma"/>
              <a:ea typeface="Tahoma"/>
              <a:cs typeface="Tahoma"/>
              <a:sym typeface="Tahoma"/>
            </a:endParaRPr>
          </a:p>
        </p:txBody>
      </p:sp>
      <p:pic>
        <p:nvPicPr>
          <p:cNvPr id="2112" name="Google Shape;2112;p108"/>
          <p:cNvPicPr preferRelativeResize="0"/>
          <p:nvPr/>
        </p:nvPicPr>
        <p:blipFill rotWithShape="1">
          <a:blip r:embed="rId7">
            <a:alphaModFix/>
          </a:blip>
          <a:srcRect b="0" l="0" r="0" t="0"/>
          <a:stretch/>
        </p:blipFill>
        <p:spPr>
          <a:xfrm>
            <a:off x="7226807" y="2639567"/>
            <a:ext cx="591311" cy="643127"/>
          </a:xfrm>
          <a:prstGeom prst="rect">
            <a:avLst/>
          </a:prstGeom>
          <a:noFill/>
          <a:ln>
            <a:noFill/>
          </a:ln>
        </p:spPr>
      </p:pic>
      <p:sp>
        <p:nvSpPr>
          <p:cNvPr id="2113" name="Google Shape;2113;p108"/>
          <p:cNvSpPr txBox="1"/>
          <p:nvPr/>
        </p:nvSpPr>
        <p:spPr>
          <a:xfrm>
            <a:off x="8856218" y="4547691"/>
            <a:ext cx="2978150" cy="587375"/>
          </a:xfrm>
          <a:prstGeom prst="rect">
            <a:avLst/>
          </a:prstGeom>
          <a:noFill/>
          <a:ln>
            <a:noFill/>
          </a:ln>
        </p:spPr>
        <p:txBody>
          <a:bodyPr anchorCtr="0" anchor="t" bIns="0" lIns="0" spcFirstLastPara="1" rIns="0" wrap="square" tIns="17125">
            <a:spAutoFit/>
          </a:bodyPr>
          <a:lstStyle/>
          <a:p>
            <a:pPr indent="0" lvl="0" marL="12700" marR="5080" rtl="0" algn="l">
              <a:lnSpc>
                <a:spcPct val="98800"/>
              </a:lnSpc>
              <a:spcBef>
                <a:spcPts val="0"/>
              </a:spcBef>
              <a:spcAft>
                <a:spcPts val="0"/>
              </a:spcAft>
              <a:buClr>
                <a:srgbClr val="000000"/>
              </a:buClr>
              <a:buSzPts val="1200"/>
              <a:buFont typeface="Arial"/>
              <a:buNone/>
            </a:pPr>
            <a:r>
              <a:rPr b="0" i="1" lang="en-US" sz="1200" u="none" cap="none" strike="noStrike">
                <a:solidFill>
                  <a:srgbClr val="404040"/>
                </a:solidFill>
                <a:latin typeface="Trebuchet MS"/>
                <a:ea typeface="Trebuchet MS"/>
                <a:cs typeface="Trebuchet MS"/>
                <a:sym typeface="Trebuchet MS"/>
              </a:rPr>
              <a:t>We’re using the </a:t>
            </a:r>
            <a:r>
              <a:rPr b="1" i="1" lang="en-US" sz="1250" u="none" cap="none" strike="noStrike">
                <a:solidFill>
                  <a:srgbClr val="404040"/>
                </a:solidFill>
                <a:latin typeface="Trebuchet MS"/>
                <a:ea typeface="Trebuchet MS"/>
                <a:cs typeface="Trebuchet MS"/>
                <a:sym typeface="Trebuchet MS"/>
              </a:rPr>
              <a:t>index </a:t>
            </a:r>
            <a:r>
              <a:rPr b="0" i="1" lang="en-US" sz="1200" u="none" cap="none" strike="noStrike">
                <a:solidFill>
                  <a:srgbClr val="404040"/>
                </a:solidFill>
                <a:latin typeface="Trebuchet MS"/>
                <a:ea typeface="Trebuchet MS"/>
                <a:cs typeface="Trebuchet MS"/>
                <a:sym typeface="Trebuchet MS"/>
              </a:rPr>
              <a:t>of the euro_list to access  each element from the item_list, and then  printing each </a:t>
            </a:r>
            <a:r>
              <a:rPr b="1" i="1" lang="en-US" sz="1250" u="none" cap="none" strike="noStrike">
                <a:solidFill>
                  <a:srgbClr val="404040"/>
                </a:solidFill>
                <a:latin typeface="Trebuchet MS"/>
                <a:ea typeface="Trebuchet MS"/>
                <a:cs typeface="Trebuchet MS"/>
                <a:sym typeface="Trebuchet MS"/>
              </a:rPr>
              <a:t>element </a:t>
            </a:r>
            <a:r>
              <a:rPr b="0" i="1" lang="en-US" sz="1200" u="none" cap="none" strike="noStrike">
                <a:solidFill>
                  <a:srgbClr val="404040"/>
                </a:solidFill>
                <a:latin typeface="Trebuchet MS"/>
                <a:ea typeface="Trebuchet MS"/>
                <a:cs typeface="Trebuchet MS"/>
                <a:sym typeface="Trebuchet MS"/>
              </a:rPr>
              <a:t>of the euro_list</a:t>
            </a:r>
            <a:endParaRPr b="0" i="0" sz="1200" u="none" cap="none" strike="noStrike">
              <a:solidFill>
                <a:schemeClr val="dk1"/>
              </a:solidFill>
              <a:latin typeface="Trebuchet MS"/>
              <a:ea typeface="Trebuchet MS"/>
              <a:cs typeface="Trebuchet MS"/>
              <a:sym typeface="Trebuchet MS"/>
            </a:endParaRPr>
          </a:p>
        </p:txBody>
      </p:sp>
      <p:sp>
        <p:nvSpPr>
          <p:cNvPr id="2114" name="Google Shape;2114;p108"/>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pic>
        <p:nvPicPr>
          <p:cNvPr id="2115" name="Google Shape;2115;p108"/>
          <p:cNvPicPr preferRelativeResize="0"/>
          <p:nvPr/>
        </p:nvPicPr>
        <p:blipFill rotWithShape="1">
          <a:blip r:embed="rId8">
            <a:alphaModFix/>
          </a:blip>
          <a:srcRect b="0" l="0" r="0" t="0"/>
          <a:stretch/>
        </p:blipFill>
        <p:spPr>
          <a:xfrm>
            <a:off x="2432393" y="2722485"/>
            <a:ext cx="3943350" cy="542925"/>
          </a:xfrm>
          <a:prstGeom prst="rect">
            <a:avLst/>
          </a:prstGeom>
          <a:noFill/>
          <a:ln>
            <a:noFill/>
          </a:ln>
        </p:spPr>
      </p:pic>
      <p:pic>
        <p:nvPicPr>
          <p:cNvPr id="2116" name="Google Shape;2116;p108"/>
          <p:cNvPicPr preferRelativeResize="0"/>
          <p:nvPr/>
        </p:nvPicPr>
        <p:blipFill rotWithShape="1">
          <a:blip r:embed="rId9">
            <a:alphaModFix/>
          </a:blip>
          <a:srcRect b="0" l="0" r="0" t="0"/>
          <a:stretch/>
        </p:blipFill>
        <p:spPr>
          <a:xfrm>
            <a:off x="1814229" y="4319281"/>
            <a:ext cx="5973763" cy="1190625"/>
          </a:xfrm>
          <a:prstGeom prst="rect">
            <a:avLst/>
          </a:prstGeom>
          <a:noFill/>
          <a:ln>
            <a:noFill/>
          </a:ln>
        </p:spPr>
      </p:pic>
      <p:pic>
        <p:nvPicPr>
          <p:cNvPr id="2117" name="Google Shape;2117;p108"/>
          <p:cNvPicPr preferRelativeResize="0"/>
          <p:nvPr/>
        </p:nvPicPr>
        <p:blipFill rotWithShape="1">
          <a:blip r:embed="rId10">
            <a:alphaModFix/>
          </a:blip>
          <a:srcRect b="0" l="0" r="0" t="0"/>
          <a:stretch/>
        </p:blipFill>
        <p:spPr>
          <a:xfrm>
            <a:off x="1814229" y="5531171"/>
            <a:ext cx="1362075" cy="10001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21" name="Shape 2121"/>
        <p:cNvGrpSpPr/>
        <p:nvPr/>
      </p:nvGrpSpPr>
      <p:grpSpPr>
        <a:xfrm>
          <a:off x="0" y="0"/>
          <a:ext cx="0" cy="0"/>
          <a:chOff x="0" y="0"/>
          <a:chExt cx="0" cy="0"/>
        </a:xfrm>
      </p:grpSpPr>
      <p:grpSp>
        <p:nvGrpSpPr>
          <p:cNvPr id="2122" name="Google Shape;2122;p109"/>
          <p:cNvGrpSpPr/>
          <p:nvPr/>
        </p:nvGrpSpPr>
        <p:grpSpPr>
          <a:xfrm>
            <a:off x="3422332" y="2855341"/>
            <a:ext cx="5641975" cy="1097280"/>
            <a:chOff x="3422332" y="2855341"/>
            <a:chExt cx="5641975" cy="1097280"/>
          </a:xfrm>
        </p:grpSpPr>
        <p:sp>
          <p:nvSpPr>
            <p:cNvPr id="2123" name="Google Shape;2123;p109"/>
            <p:cNvSpPr/>
            <p:nvPr/>
          </p:nvSpPr>
          <p:spPr>
            <a:xfrm>
              <a:off x="3422332" y="2855341"/>
              <a:ext cx="5641975" cy="1097280"/>
            </a:xfrm>
            <a:custGeom>
              <a:rect b="b" l="l" r="r" t="t"/>
              <a:pathLst>
                <a:path extrusionOk="0" h="1097279" w="5641975">
                  <a:moveTo>
                    <a:pt x="5567705" y="0"/>
                  </a:moveTo>
                  <a:lnTo>
                    <a:pt x="73939" y="0"/>
                  </a:lnTo>
                  <a:lnTo>
                    <a:pt x="45161" y="5809"/>
                  </a:lnTo>
                  <a:lnTo>
                    <a:pt x="21658" y="21653"/>
                  </a:lnTo>
                  <a:lnTo>
                    <a:pt x="5811" y="45155"/>
                  </a:lnTo>
                  <a:lnTo>
                    <a:pt x="0" y="73939"/>
                  </a:lnTo>
                  <a:lnTo>
                    <a:pt x="0" y="1023327"/>
                  </a:lnTo>
                  <a:lnTo>
                    <a:pt x="5811" y="1052113"/>
                  </a:lnTo>
                  <a:lnTo>
                    <a:pt x="21658" y="1075620"/>
                  </a:lnTo>
                  <a:lnTo>
                    <a:pt x="45161" y="1091468"/>
                  </a:lnTo>
                  <a:lnTo>
                    <a:pt x="73939" y="1097280"/>
                  </a:lnTo>
                  <a:lnTo>
                    <a:pt x="5567705" y="1097280"/>
                  </a:lnTo>
                  <a:lnTo>
                    <a:pt x="5596491" y="1091468"/>
                  </a:lnTo>
                  <a:lnTo>
                    <a:pt x="5619997" y="1075620"/>
                  </a:lnTo>
                  <a:lnTo>
                    <a:pt x="5635846" y="1052113"/>
                  </a:lnTo>
                  <a:lnTo>
                    <a:pt x="5641657" y="1023327"/>
                  </a:lnTo>
                  <a:lnTo>
                    <a:pt x="5641657" y="73939"/>
                  </a:lnTo>
                  <a:lnTo>
                    <a:pt x="5635846" y="45155"/>
                  </a:lnTo>
                  <a:lnTo>
                    <a:pt x="5619997" y="21653"/>
                  </a:lnTo>
                  <a:lnTo>
                    <a:pt x="5596491" y="5809"/>
                  </a:lnTo>
                  <a:lnTo>
                    <a:pt x="5567705"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4" name="Google Shape;2124;p109"/>
            <p:cNvSpPr/>
            <p:nvPr/>
          </p:nvSpPr>
          <p:spPr>
            <a:xfrm>
              <a:off x="3422332" y="2855341"/>
              <a:ext cx="5641975" cy="1097280"/>
            </a:xfrm>
            <a:custGeom>
              <a:rect b="b" l="l" r="r" t="t"/>
              <a:pathLst>
                <a:path extrusionOk="0" h="1097279" w="5641975">
                  <a:moveTo>
                    <a:pt x="0" y="73945"/>
                  </a:moveTo>
                  <a:lnTo>
                    <a:pt x="5810" y="45162"/>
                  </a:lnTo>
                  <a:lnTo>
                    <a:pt x="21657" y="21657"/>
                  </a:lnTo>
                  <a:lnTo>
                    <a:pt x="45162" y="5810"/>
                  </a:lnTo>
                  <a:lnTo>
                    <a:pt x="73945" y="0"/>
                  </a:lnTo>
                  <a:lnTo>
                    <a:pt x="5567713" y="0"/>
                  </a:lnTo>
                  <a:lnTo>
                    <a:pt x="5596497" y="5810"/>
                  </a:lnTo>
                  <a:lnTo>
                    <a:pt x="5620003" y="21657"/>
                  </a:lnTo>
                  <a:lnTo>
                    <a:pt x="5635851" y="45162"/>
                  </a:lnTo>
                  <a:lnTo>
                    <a:pt x="5641663" y="73945"/>
                  </a:lnTo>
                  <a:lnTo>
                    <a:pt x="5641663" y="1023340"/>
                  </a:lnTo>
                  <a:lnTo>
                    <a:pt x="5635851" y="1052118"/>
                  </a:lnTo>
                  <a:lnTo>
                    <a:pt x="5620003" y="1075621"/>
                  </a:lnTo>
                  <a:lnTo>
                    <a:pt x="5596497" y="1091469"/>
                  </a:lnTo>
                  <a:lnTo>
                    <a:pt x="5567713" y="1097280"/>
                  </a:lnTo>
                  <a:lnTo>
                    <a:pt x="73945" y="1097280"/>
                  </a:lnTo>
                  <a:lnTo>
                    <a:pt x="45162" y="1091469"/>
                  </a:lnTo>
                  <a:lnTo>
                    <a:pt x="21657" y="1075621"/>
                  </a:lnTo>
                  <a:lnTo>
                    <a:pt x="5810" y="1052118"/>
                  </a:lnTo>
                  <a:lnTo>
                    <a:pt x="0" y="1023340"/>
                  </a:lnTo>
                  <a:lnTo>
                    <a:pt x="0" y="73945"/>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25" name="Google Shape;2125;p109"/>
          <p:cNvSpPr txBox="1"/>
          <p:nvPr>
            <p:ph type="title"/>
          </p:nvPr>
        </p:nvSpPr>
        <p:spPr>
          <a:xfrm>
            <a:off x="4725187" y="254509"/>
            <a:ext cx="2742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WHILE LOOPS</a:t>
            </a:r>
            <a:endParaRPr/>
          </a:p>
        </p:txBody>
      </p:sp>
      <p:grpSp>
        <p:nvGrpSpPr>
          <p:cNvPr id="2126" name="Google Shape;2126;p109"/>
          <p:cNvGrpSpPr/>
          <p:nvPr/>
        </p:nvGrpSpPr>
        <p:grpSpPr>
          <a:xfrm>
            <a:off x="215737" y="324764"/>
            <a:ext cx="11760603" cy="1054100"/>
            <a:chOff x="215737" y="324764"/>
            <a:chExt cx="11760603" cy="1054100"/>
          </a:xfrm>
        </p:grpSpPr>
        <p:pic>
          <p:nvPicPr>
            <p:cNvPr id="2127" name="Google Shape;2127;p109"/>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128" name="Google Shape;2128;p109"/>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29" name="Google Shape;2129;p109"/>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130" name="Google Shape;2130;p109"/>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131" name="Google Shape;2131;p109"/>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132" name="Google Shape;2132;p109"/>
          <p:cNvSpPr txBox="1"/>
          <p:nvPr/>
        </p:nvSpPr>
        <p:spPr>
          <a:xfrm>
            <a:off x="6242761" y="4335779"/>
            <a:ext cx="2099945" cy="1457960"/>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A logical expression that  evaluates to TRUE or FALSE</a:t>
            </a:r>
            <a:endParaRPr b="0" i="0" sz="14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1140"/>
              </a:spcBef>
              <a:spcAft>
                <a:spcPts val="0"/>
              </a:spcAft>
              <a:buClr>
                <a:srgbClr val="000000"/>
              </a:buClr>
              <a:buSzPts val="1450"/>
              <a:buFont typeface="Arial"/>
              <a:buNone/>
            </a:pPr>
            <a:r>
              <a:rPr b="1" i="1" lang="en-US" sz="1450" u="none" cap="none" strike="noStrike">
                <a:solidFill>
                  <a:srgbClr val="404040"/>
                </a:solidFill>
                <a:latin typeface="Trebuchet MS"/>
                <a:ea typeface="Trebuchet MS"/>
                <a:cs typeface="Trebuchet MS"/>
                <a:sym typeface="Trebuchet MS"/>
              </a:rPr>
              <a:t>Examples:</a:t>
            </a:r>
            <a:endParaRPr b="0" i="0" sz="145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1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counter &lt; 10</a:t>
            </a:r>
            <a:endParaRPr b="0" i="0" sz="140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2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inventory &gt; 0</a:t>
            </a:r>
            <a:endParaRPr b="0" i="0" sz="1400" u="none" cap="none" strike="noStrike">
              <a:solidFill>
                <a:schemeClr val="dk1"/>
              </a:solidFill>
              <a:latin typeface="Trebuchet MS"/>
              <a:ea typeface="Trebuchet MS"/>
              <a:cs typeface="Trebuchet MS"/>
              <a:sym typeface="Trebuchet MS"/>
            </a:endParaRPr>
          </a:p>
          <a:p>
            <a:pPr indent="-285750" lvl="0" marL="570230" marR="0" rtl="0" algn="l">
              <a:lnSpc>
                <a:spcPct val="100000"/>
              </a:lnSpc>
              <a:spcBef>
                <a:spcPts val="25"/>
              </a:spcBef>
              <a:spcAft>
                <a:spcPts val="0"/>
              </a:spcAft>
              <a:buClr>
                <a:srgbClr val="000000"/>
              </a:buClr>
              <a:buSzPts val="1400"/>
              <a:buFont typeface="Arial"/>
              <a:buChar char="•"/>
            </a:pPr>
            <a:r>
              <a:rPr b="0" i="1" lang="en-US" sz="1400" u="none" cap="none" strike="noStrike">
                <a:solidFill>
                  <a:srgbClr val="404040"/>
                </a:solidFill>
                <a:latin typeface="Trebuchet MS"/>
                <a:ea typeface="Trebuchet MS"/>
                <a:cs typeface="Trebuchet MS"/>
                <a:sym typeface="Trebuchet MS"/>
              </a:rPr>
              <a:t>revenue &gt; cost</a:t>
            </a:r>
            <a:endParaRPr b="0" i="0" sz="1400" u="none" cap="none" strike="noStrike">
              <a:solidFill>
                <a:schemeClr val="dk1"/>
              </a:solidFill>
              <a:latin typeface="Trebuchet MS"/>
              <a:ea typeface="Trebuchet MS"/>
              <a:cs typeface="Trebuchet MS"/>
              <a:sym typeface="Trebuchet MS"/>
            </a:endParaRPr>
          </a:p>
        </p:txBody>
      </p:sp>
      <p:sp>
        <p:nvSpPr>
          <p:cNvPr id="2133" name="Google Shape;2133;p109"/>
          <p:cNvSpPr/>
          <p:nvPr/>
        </p:nvSpPr>
        <p:spPr>
          <a:xfrm>
            <a:off x="6446789" y="3442665"/>
            <a:ext cx="538480" cy="831215"/>
          </a:xfrm>
          <a:custGeom>
            <a:rect b="b" l="l" r="r" t="t"/>
            <a:pathLst>
              <a:path extrusionOk="0" h="831214" w="538479">
                <a:moveTo>
                  <a:pt x="462099" y="754621"/>
                </a:moveTo>
                <a:lnTo>
                  <a:pt x="500123" y="830872"/>
                </a:lnTo>
                <a:lnTo>
                  <a:pt x="531469" y="768337"/>
                </a:lnTo>
                <a:lnTo>
                  <a:pt x="490712" y="768337"/>
                </a:lnTo>
                <a:lnTo>
                  <a:pt x="489311" y="754653"/>
                </a:lnTo>
                <a:lnTo>
                  <a:pt x="462099" y="754621"/>
                </a:lnTo>
                <a:close/>
              </a:path>
              <a:path extrusionOk="0" h="831214" w="538479">
                <a:moveTo>
                  <a:pt x="489311" y="754653"/>
                </a:moveTo>
                <a:lnTo>
                  <a:pt x="490712" y="768337"/>
                </a:lnTo>
                <a:lnTo>
                  <a:pt x="509661" y="766394"/>
                </a:lnTo>
                <a:lnTo>
                  <a:pt x="508464" y="754675"/>
                </a:lnTo>
                <a:lnTo>
                  <a:pt x="489311" y="754653"/>
                </a:lnTo>
                <a:close/>
              </a:path>
              <a:path extrusionOk="0" h="831214" w="538479">
                <a:moveTo>
                  <a:pt x="508464" y="754675"/>
                </a:moveTo>
                <a:lnTo>
                  <a:pt x="509661" y="766394"/>
                </a:lnTo>
                <a:lnTo>
                  <a:pt x="490712" y="768337"/>
                </a:lnTo>
                <a:lnTo>
                  <a:pt x="531469" y="768337"/>
                </a:lnTo>
                <a:lnTo>
                  <a:pt x="538299" y="754710"/>
                </a:lnTo>
                <a:lnTo>
                  <a:pt x="508464" y="754675"/>
                </a:lnTo>
                <a:close/>
              </a:path>
              <a:path extrusionOk="0" h="831214" w="538479">
                <a:moveTo>
                  <a:pt x="506590" y="736333"/>
                </a:moveTo>
                <a:lnTo>
                  <a:pt x="487436" y="736333"/>
                </a:lnTo>
                <a:lnTo>
                  <a:pt x="487880" y="738390"/>
                </a:lnTo>
                <a:lnTo>
                  <a:pt x="487646" y="738390"/>
                </a:lnTo>
                <a:lnTo>
                  <a:pt x="489311" y="754653"/>
                </a:lnTo>
                <a:lnTo>
                  <a:pt x="508464" y="754675"/>
                </a:lnTo>
                <a:lnTo>
                  <a:pt x="506801" y="738390"/>
                </a:lnTo>
                <a:lnTo>
                  <a:pt x="487880" y="738390"/>
                </a:lnTo>
                <a:lnTo>
                  <a:pt x="487542" y="737368"/>
                </a:lnTo>
                <a:lnTo>
                  <a:pt x="506696" y="737368"/>
                </a:lnTo>
                <a:lnTo>
                  <a:pt x="506590" y="736333"/>
                </a:lnTo>
                <a:close/>
              </a:path>
              <a:path extrusionOk="0" h="831214" w="538479">
                <a:moveTo>
                  <a:pt x="487436" y="736333"/>
                </a:moveTo>
                <a:lnTo>
                  <a:pt x="487542" y="737368"/>
                </a:lnTo>
                <a:lnTo>
                  <a:pt x="487880" y="738390"/>
                </a:lnTo>
                <a:lnTo>
                  <a:pt x="487436" y="736333"/>
                </a:lnTo>
                <a:close/>
              </a:path>
              <a:path extrusionOk="0" h="831214" w="538479">
                <a:moveTo>
                  <a:pt x="430833" y="659154"/>
                </a:moveTo>
                <a:lnTo>
                  <a:pt x="462290" y="687171"/>
                </a:lnTo>
                <a:lnTo>
                  <a:pt x="487542" y="737368"/>
                </a:lnTo>
                <a:lnTo>
                  <a:pt x="487436" y="736333"/>
                </a:lnTo>
                <a:lnTo>
                  <a:pt x="506590" y="736333"/>
                </a:lnTo>
                <a:lnTo>
                  <a:pt x="506321" y="733691"/>
                </a:lnTo>
                <a:lnTo>
                  <a:pt x="492020" y="696823"/>
                </a:lnTo>
                <a:lnTo>
                  <a:pt x="466125" y="663397"/>
                </a:lnTo>
                <a:lnTo>
                  <a:pt x="461707" y="659472"/>
                </a:lnTo>
                <a:lnTo>
                  <a:pt x="431416" y="659472"/>
                </a:lnTo>
                <a:lnTo>
                  <a:pt x="430833" y="659154"/>
                </a:lnTo>
                <a:close/>
              </a:path>
              <a:path extrusionOk="0" h="831214" w="538479">
                <a:moveTo>
                  <a:pt x="430273" y="658736"/>
                </a:moveTo>
                <a:lnTo>
                  <a:pt x="430833" y="659154"/>
                </a:lnTo>
                <a:lnTo>
                  <a:pt x="431416" y="659472"/>
                </a:lnTo>
                <a:lnTo>
                  <a:pt x="430273" y="658736"/>
                </a:lnTo>
                <a:close/>
              </a:path>
              <a:path extrusionOk="0" h="831214" w="538479">
                <a:moveTo>
                  <a:pt x="460877" y="658736"/>
                </a:moveTo>
                <a:lnTo>
                  <a:pt x="430273" y="658736"/>
                </a:lnTo>
                <a:lnTo>
                  <a:pt x="431416" y="659472"/>
                </a:lnTo>
                <a:lnTo>
                  <a:pt x="461707" y="659472"/>
                </a:lnTo>
                <a:lnTo>
                  <a:pt x="460877" y="658736"/>
                </a:lnTo>
                <a:close/>
              </a:path>
              <a:path extrusionOk="0" h="831214" w="538479">
                <a:moveTo>
                  <a:pt x="416695" y="651444"/>
                </a:moveTo>
                <a:lnTo>
                  <a:pt x="430833" y="659154"/>
                </a:lnTo>
                <a:lnTo>
                  <a:pt x="430273" y="658736"/>
                </a:lnTo>
                <a:lnTo>
                  <a:pt x="460877" y="658736"/>
                </a:lnTo>
                <a:lnTo>
                  <a:pt x="454428" y="653008"/>
                </a:lnTo>
                <a:lnTo>
                  <a:pt x="452661" y="651687"/>
                </a:lnTo>
                <a:lnTo>
                  <a:pt x="417370" y="651687"/>
                </a:lnTo>
                <a:lnTo>
                  <a:pt x="416695" y="651444"/>
                </a:lnTo>
                <a:close/>
              </a:path>
              <a:path extrusionOk="0" h="831214" w="538479">
                <a:moveTo>
                  <a:pt x="416024" y="651078"/>
                </a:moveTo>
                <a:lnTo>
                  <a:pt x="416695" y="651444"/>
                </a:lnTo>
                <a:lnTo>
                  <a:pt x="417370" y="651687"/>
                </a:lnTo>
                <a:lnTo>
                  <a:pt x="416024" y="651078"/>
                </a:lnTo>
                <a:close/>
              </a:path>
              <a:path extrusionOk="0" h="831214" w="538479">
                <a:moveTo>
                  <a:pt x="451845" y="651078"/>
                </a:moveTo>
                <a:lnTo>
                  <a:pt x="416024" y="651078"/>
                </a:lnTo>
                <a:lnTo>
                  <a:pt x="417370" y="651687"/>
                </a:lnTo>
                <a:lnTo>
                  <a:pt x="452661" y="651687"/>
                </a:lnTo>
                <a:lnTo>
                  <a:pt x="451845" y="651078"/>
                </a:lnTo>
                <a:close/>
              </a:path>
              <a:path extrusionOk="0" h="831214" w="538479">
                <a:moveTo>
                  <a:pt x="9522" y="0"/>
                </a:moveTo>
                <a:lnTo>
                  <a:pt x="5029" y="80048"/>
                </a:lnTo>
                <a:lnTo>
                  <a:pt x="1585" y="156857"/>
                </a:lnTo>
                <a:lnTo>
                  <a:pt x="0" y="232854"/>
                </a:lnTo>
                <a:lnTo>
                  <a:pt x="226" y="269125"/>
                </a:lnTo>
                <a:lnTo>
                  <a:pt x="3337" y="339128"/>
                </a:lnTo>
                <a:lnTo>
                  <a:pt x="10817" y="403948"/>
                </a:lnTo>
                <a:lnTo>
                  <a:pt x="23708" y="462457"/>
                </a:lnTo>
                <a:lnTo>
                  <a:pt x="43101" y="513537"/>
                </a:lnTo>
                <a:lnTo>
                  <a:pt x="71689" y="556323"/>
                </a:lnTo>
                <a:lnTo>
                  <a:pt x="112875" y="586435"/>
                </a:lnTo>
                <a:lnTo>
                  <a:pt x="163383" y="606082"/>
                </a:lnTo>
                <a:lnTo>
                  <a:pt x="218856" y="618261"/>
                </a:lnTo>
                <a:lnTo>
                  <a:pt x="330349" y="632472"/>
                </a:lnTo>
                <a:lnTo>
                  <a:pt x="355635" y="635990"/>
                </a:lnTo>
                <a:lnTo>
                  <a:pt x="378927" y="640168"/>
                </a:lnTo>
                <a:lnTo>
                  <a:pt x="399691" y="645312"/>
                </a:lnTo>
                <a:lnTo>
                  <a:pt x="416695" y="651444"/>
                </a:lnTo>
                <a:lnTo>
                  <a:pt x="416024" y="651078"/>
                </a:lnTo>
                <a:lnTo>
                  <a:pt x="451845" y="651078"/>
                </a:lnTo>
                <a:lnTo>
                  <a:pt x="441309" y="643204"/>
                </a:lnTo>
                <a:lnTo>
                  <a:pt x="404251" y="626821"/>
                </a:lnTo>
                <a:lnTo>
                  <a:pt x="358264" y="617131"/>
                </a:lnTo>
                <a:lnTo>
                  <a:pt x="250162" y="603694"/>
                </a:lnTo>
                <a:lnTo>
                  <a:pt x="222412" y="599541"/>
                </a:lnTo>
                <a:lnTo>
                  <a:pt x="169364" y="587997"/>
                </a:lnTo>
                <a:lnTo>
                  <a:pt x="122819" y="570179"/>
                </a:lnTo>
                <a:lnTo>
                  <a:pt x="103338" y="558266"/>
                </a:lnTo>
                <a:lnTo>
                  <a:pt x="103096" y="558266"/>
                </a:lnTo>
                <a:lnTo>
                  <a:pt x="101864" y="557364"/>
                </a:lnTo>
                <a:lnTo>
                  <a:pt x="102046" y="557364"/>
                </a:lnTo>
                <a:lnTo>
                  <a:pt x="86495" y="544004"/>
                </a:lnTo>
                <a:lnTo>
                  <a:pt x="86230" y="544004"/>
                </a:lnTo>
                <a:lnTo>
                  <a:pt x="84973" y="542696"/>
                </a:lnTo>
                <a:lnTo>
                  <a:pt x="85191" y="542696"/>
                </a:lnTo>
                <a:lnTo>
                  <a:pt x="72395" y="526592"/>
                </a:lnTo>
                <a:lnTo>
                  <a:pt x="72247" y="526592"/>
                </a:lnTo>
                <a:lnTo>
                  <a:pt x="71396" y="525335"/>
                </a:lnTo>
                <a:lnTo>
                  <a:pt x="71537" y="525335"/>
                </a:lnTo>
                <a:lnTo>
                  <a:pt x="60589" y="505967"/>
                </a:lnTo>
                <a:lnTo>
                  <a:pt x="42174" y="457771"/>
                </a:lnTo>
                <a:lnTo>
                  <a:pt x="29690" y="401345"/>
                </a:lnTo>
                <a:lnTo>
                  <a:pt x="22349" y="337997"/>
                </a:lnTo>
                <a:lnTo>
                  <a:pt x="19276" y="268998"/>
                </a:lnTo>
                <a:lnTo>
                  <a:pt x="19055" y="232460"/>
                </a:lnTo>
                <a:lnTo>
                  <a:pt x="20609" y="157721"/>
                </a:lnTo>
                <a:lnTo>
                  <a:pt x="24162" y="78981"/>
                </a:lnTo>
                <a:lnTo>
                  <a:pt x="28547" y="1066"/>
                </a:lnTo>
                <a:lnTo>
                  <a:pt x="9522" y="0"/>
                </a:lnTo>
                <a:close/>
              </a:path>
              <a:path extrusionOk="0" h="831214" w="538479">
                <a:moveTo>
                  <a:pt x="101864" y="557364"/>
                </a:moveTo>
                <a:lnTo>
                  <a:pt x="103096" y="558266"/>
                </a:lnTo>
                <a:lnTo>
                  <a:pt x="102496" y="557751"/>
                </a:lnTo>
                <a:lnTo>
                  <a:pt x="101864" y="557364"/>
                </a:lnTo>
                <a:close/>
              </a:path>
              <a:path extrusionOk="0" h="831214" w="538479">
                <a:moveTo>
                  <a:pt x="102496" y="557751"/>
                </a:moveTo>
                <a:lnTo>
                  <a:pt x="103096" y="558266"/>
                </a:lnTo>
                <a:lnTo>
                  <a:pt x="103338" y="558266"/>
                </a:lnTo>
                <a:lnTo>
                  <a:pt x="102496" y="557751"/>
                </a:lnTo>
                <a:close/>
              </a:path>
              <a:path extrusionOk="0" h="831214" w="538479">
                <a:moveTo>
                  <a:pt x="102046" y="557364"/>
                </a:moveTo>
                <a:lnTo>
                  <a:pt x="101864" y="557364"/>
                </a:lnTo>
                <a:lnTo>
                  <a:pt x="102496" y="557751"/>
                </a:lnTo>
                <a:lnTo>
                  <a:pt x="102046" y="557364"/>
                </a:lnTo>
                <a:close/>
              </a:path>
              <a:path extrusionOk="0" h="831214" w="538479">
                <a:moveTo>
                  <a:pt x="84973" y="542696"/>
                </a:moveTo>
                <a:lnTo>
                  <a:pt x="86230" y="544004"/>
                </a:lnTo>
                <a:lnTo>
                  <a:pt x="85659" y="543286"/>
                </a:lnTo>
                <a:lnTo>
                  <a:pt x="84973" y="542696"/>
                </a:lnTo>
                <a:close/>
              </a:path>
              <a:path extrusionOk="0" h="831214" w="538479">
                <a:moveTo>
                  <a:pt x="85659" y="543286"/>
                </a:moveTo>
                <a:lnTo>
                  <a:pt x="86230" y="544004"/>
                </a:lnTo>
                <a:lnTo>
                  <a:pt x="86495" y="544004"/>
                </a:lnTo>
                <a:lnTo>
                  <a:pt x="85659" y="543286"/>
                </a:lnTo>
                <a:close/>
              </a:path>
              <a:path extrusionOk="0" h="831214" w="538479">
                <a:moveTo>
                  <a:pt x="85191" y="542696"/>
                </a:moveTo>
                <a:lnTo>
                  <a:pt x="84973" y="542696"/>
                </a:lnTo>
                <a:lnTo>
                  <a:pt x="85659" y="543286"/>
                </a:lnTo>
                <a:lnTo>
                  <a:pt x="85191" y="542696"/>
                </a:lnTo>
                <a:close/>
              </a:path>
              <a:path extrusionOk="0" h="831214" w="538479">
                <a:moveTo>
                  <a:pt x="71396" y="525335"/>
                </a:moveTo>
                <a:lnTo>
                  <a:pt x="72247" y="526592"/>
                </a:lnTo>
                <a:lnTo>
                  <a:pt x="71882" y="525946"/>
                </a:lnTo>
                <a:lnTo>
                  <a:pt x="71396" y="525335"/>
                </a:lnTo>
                <a:close/>
              </a:path>
              <a:path extrusionOk="0" h="831214" w="538479">
                <a:moveTo>
                  <a:pt x="71882" y="525946"/>
                </a:moveTo>
                <a:lnTo>
                  <a:pt x="72247" y="526592"/>
                </a:lnTo>
                <a:lnTo>
                  <a:pt x="72395" y="526592"/>
                </a:lnTo>
                <a:lnTo>
                  <a:pt x="71882" y="525946"/>
                </a:lnTo>
                <a:close/>
              </a:path>
              <a:path extrusionOk="0" h="831214" w="538479">
                <a:moveTo>
                  <a:pt x="71537" y="525335"/>
                </a:moveTo>
                <a:lnTo>
                  <a:pt x="71396" y="525335"/>
                </a:lnTo>
                <a:lnTo>
                  <a:pt x="71882" y="525946"/>
                </a:lnTo>
                <a:lnTo>
                  <a:pt x="71537" y="525335"/>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4" name="Google Shape;2134;p109"/>
          <p:cNvSpPr txBox="1"/>
          <p:nvPr/>
        </p:nvSpPr>
        <p:spPr>
          <a:xfrm>
            <a:off x="2691498" y="1549908"/>
            <a:ext cx="7021830"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While loops </a:t>
            </a:r>
            <a:r>
              <a:rPr b="0" i="0" lang="en-US" sz="2000" u="none" cap="none" strike="noStrike">
                <a:solidFill>
                  <a:srgbClr val="404040"/>
                </a:solidFill>
                <a:latin typeface="Tahoma"/>
                <a:ea typeface="Tahoma"/>
                <a:cs typeface="Tahoma"/>
                <a:sym typeface="Tahoma"/>
              </a:rPr>
              <a:t>run until a given logical expression becomes FALSE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In other words, the loop runs </a:t>
            </a:r>
            <a:r>
              <a:rPr b="0" i="1" lang="en-US" sz="1600" u="none" cap="none" strike="noStrike">
                <a:solidFill>
                  <a:srgbClr val="404040"/>
                </a:solidFill>
                <a:latin typeface="Trebuchet MS"/>
                <a:ea typeface="Trebuchet MS"/>
                <a:cs typeface="Trebuchet MS"/>
                <a:sym typeface="Trebuchet MS"/>
              </a:rPr>
              <a:t>while </a:t>
            </a:r>
            <a:r>
              <a:rPr b="0" i="0" lang="en-US" sz="1600" u="none" cap="none" strike="noStrike">
                <a:solidFill>
                  <a:srgbClr val="404040"/>
                </a:solidFill>
                <a:latin typeface="Tahoma"/>
                <a:ea typeface="Tahoma"/>
                <a:cs typeface="Tahoma"/>
                <a:sym typeface="Tahoma"/>
              </a:rPr>
              <a:t>the expression is TRUE</a:t>
            </a:r>
            <a:endParaRPr b="0" i="0" sz="1600" u="none" cap="none" strike="noStrike">
              <a:solidFill>
                <a:schemeClr val="dk1"/>
              </a:solidFill>
              <a:latin typeface="Tahoma"/>
              <a:ea typeface="Tahoma"/>
              <a:cs typeface="Tahoma"/>
              <a:sym typeface="Tahoma"/>
            </a:endParaRPr>
          </a:p>
        </p:txBody>
      </p:sp>
      <p:sp>
        <p:nvSpPr>
          <p:cNvPr id="2135" name="Google Shape;2135;p109"/>
          <p:cNvSpPr/>
          <p:nvPr/>
        </p:nvSpPr>
        <p:spPr>
          <a:xfrm>
            <a:off x="3063252" y="3445205"/>
            <a:ext cx="885825" cy="831850"/>
          </a:xfrm>
          <a:custGeom>
            <a:rect b="b" l="l" r="r" t="t"/>
            <a:pathLst>
              <a:path extrusionOk="0" h="831850" w="885825">
                <a:moveTo>
                  <a:pt x="29675" y="755087"/>
                </a:moveTo>
                <a:lnTo>
                  <a:pt x="0" y="755230"/>
                </a:lnTo>
                <a:lnTo>
                  <a:pt x="38468" y="831240"/>
                </a:lnTo>
                <a:lnTo>
                  <a:pt x="69436" y="768553"/>
                </a:lnTo>
                <a:lnTo>
                  <a:pt x="47650" y="768553"/>
                </a:lnTo>
                <a:lnTo>
                  <a:pt x="28676" y="766940"/>
                </a:lnTo>
                <a:lnTo>
                  <a:pt x="29675" y="755087"/>
                </a:lnTo>
                <a:close/>
              </a:path>
              <a:path extrusionOk="0" h="831850" w="885825">
                <a:moveTo>
                  <a:pt x="48795" y="754995"/>
                </a:moveTo>
                <a:lnTo>
                  <a:pt x="29675" y="755087"/>
                </a:lnTo>
                <a:lnTo>
                  <a:pt x="28676" y="766940"/>
                </a:lnTo>
                <a:lnTo>
                  <a:pt x="47650" y="768553"/>
                </a:lnTo>
                <a:lnTo>
                  <a:pt x="48795" y="754995"/>
                </a:lnTo>
                <a:close/>
              </a:path>
              <a:path extrusionOk="0" h="831850" w="885825">
                <a:moveTo>
                  <a:pt x="76200" y="754862"/>
                </a:moveTo>
                <a:lnTo>
                  <a:pt x="48795" y="754995"/>
                </a:lnTo>
                <a:lnTo>
                  <a:pt x="47650" y="768553"/>
                </a:lnTo>
                <a:lnTo>
                  <a:pt x="69436" y="768553"/>
                </a:lnTo>
                <a:lnTo>
                  <a:pt x="76200" y="754862"/>
                </a:lnTo>
                <a:close/>
              </a:path>
              <a:path extrusionOk="0" h="831850" w="885825">
                <a:moveTo>
                  <a:pt x="869111" y="0"/>
                </a:moveTo>
                <a:lnTo>
                  <a:pt x="850150" y="1828"/>
                </a:lnTo>
                <a:lnTo>
                  <a:pt x="857745" y="80810"/>
                </a:lnTo>
                <a:lnTo>
                  <a:pt x="863688" y="158394"/>
                </a:lnTo>
                <a:lnTo>
                  <a:pt x="865530" y="196189"/>
                </a:lnTo>
                <a:lnTo>
                  <a:pt x="866355" y="233248"/>
                </a:lnTo>
                <a:lnTo>
                  <a:pt x="865951" y="269544"/>
                </a:lnTo>
                <a:lnTo>
                  <a:pt x="860717" y="337985"/>
                </a:lnTo>
                <a:lnTo>
                  <a:pt x="848271" y="400850"/>
                </a:lnTo>
                <a:lnTo>
                  <a:pt x="827163" y="456704"/>
                </a:lnTo>
                <a:lnTo>
                  <a:pt x="795972" y="504469"/>
                </a:lnTo>
                <a:lnTo>
                  <a:pt x="765047" y="534009"/>
                </a:lnTo>
                <a:lnTo>
                  <a:pt x="722757" y="557225"/>
                </a:lnTo>
                <a:lnTo>
                  <a:pt x="648766" y="579869"/>
                </a:lnTo>
                <a:lnTo>
                  <a:pt x="606323" y="588073"/>
                </a:lnTo>
                <a:lnTo>
                  <a:pt x="561276" y="594613"/>
                </a:lnTo>
                <a:lnTo>
                  <a:pt x="514464" y="599820"/>
                </a:lnTo>
                <a:lnTo>
                  <a:pt x="466686" y="604012"/>
                </a:lnTo>
                <a:lnTo>
                  <a:pt x="325678" y="613892"/>
                </a:lnTo>
                <a:lnTo>
                  <a:pt x="282079" y="617448"/>
                </a:lnTo>
                <a:lnTo>
                  <a:pt x="241477" y="621703"/>
                </a:lnTo>
                <a:lnTo>
                  <a:pt x="187706" y="630224"/>
                </a:lnTo>
                <a:lnTo>
                  <a:pt x="144754" y="642518"/>
                </a:lnTo>
                <a:lnTo>
                  <a:pt x="102920" y="662444"/>
                </a:lnTo>
                <a:lnTo>
                  <a:pt x="59575" y="695299"/>
                </a:lnTo>
                <a:lnTo>
                  <a:pt x="35394" y="731545"/>
                </a:lnTo>
                <a:lnTo>
                  <a:pt x="29675" y="755087"/>
                </a:lnTo>
                <a:lnTo>
                  <a:pt x="48795" y="754995"/>
                </a:lnTo>
                <a:lnTo>
                  <a:pt x="49179" y="750455"/>
                </a:lnTo>
                <a:lnTo>
                  <a:pt x="48882" y="750455"/>
                </a:lnTo>
                <a:lnTo>
                  <a:pt x="49377" y="748106"/>
                </a:lnTo>
                <a:lnTo>
                  <a:pt x="49689" y="748106"/>
                </a:lnTo>
                <a:lnTo>
                  <a:pt x="52489" y="739952"/>
                </a:lnTo>
                <a:lnTo>
                  <a:pt x="57505" y="729589"/>
                </a:lnTo>
                <a:lnTo>
                  <a:pt x="83261" y="699071"/>
                </a:lnTo>
                <a:lnTo>
                  <a:pt x="130022" y="669747"/>
                </a:lnTo>
                <a:lnTo>
                  <a:pt x="176377" y="652386"/>
                </a:lnTo>
                <a:lnTo>
                  <a:pt x="224955" y="643102"/>
                </a:lnTo>
                <a:lnTo>
                  <a:pt x="283616" y="636435"/>
                </a:lnTo>
                <a:lnTo>
                  <a:pt x="326999" y="632904"/>
                </a:lnTo>
                <a:lnTo>
                  <a:pt x="468363" y="622985"/>
                </a:lnTo>
                <a:lnTo>
                  <a:pt x="516572" y="618756"/>
                </a:lnTo>
                <a:lnTo>
                  <a:pt x="564019" y="613473"/>
                </a:lnTo>
                <a:lnTo>
                  <a:pt x="609942" y="606780"/>
                </a:lnTo>
                <a:lnTo>
                  <a:pt x="653580" y="598296"/>
                </a:lnTo>
                <a:lnTo>
                  <a:pt x="693953" y="587730"/>
                </a:lnTo>
                <a:lnTo>
                  <a:pt x="730719" y="574522"/>
                </a:lnTo>
                <a:lnTo>
                  <a:pt x="777113" y="548754"/>
                </a:lnTo>
                <a:lnTo>
                  <a:pt x="811288" y="515797"/>
                </a:lnTo>
                <a:lnTo>
                  <a:pt x="844638" y="464273"/>
                </a:lnTo>
                <a:lnTo>
                  <a:pt x="866825" y="405206"/>
                </a:lnTo>
                <a:lnTo>
                  <a:pt x="879678" y="339902"/>
                </a:lnTo>
                <a:lnTo>
                  <a:pt x="885014" y="269341"/>
                </a:lnTo>
                <a:lnTo>
                  <a:pt x="885393" y="232829"/>
                </a:lnTo>
                <a:lnTo>
                  <a:pt x="884555" y="195262"/>
                </a:lnTo>
                <a:lnTo>
                  <a:pt x="882688" y="156946"/>
                </a:lnTo>
                <a:lnTo>
                  <a:pt x="876706" y="78981"/>
                </a:lnTo>
                <a:lnTo>
                  <a:pt x="869111" y="0"/>
                </a:lnTo>
                <a:close/>
              </a:path>
              <a:path extrusionOk="0" h="831850" w="885825">
                <a:moveTo>
                  <a:pt x="49377" y="748106"/>
                </a:moveTo>
                <a:lnTo>
                  <a:pt x="48882" y="750455"/>
                </a:lnTo>
                <a:lnTo>
                  <a:pt x="49275" y="749309"/>
                </a:lnTo>
                <a:lnTo>
                  <a:pt x="49377" y="748106"/>
                </a:lnTo>
                <a:close/>
              </a:path>
              <a:path extrusionOk="0" h="831850" w="885825">
                <a:moveTo>
                  <a:pt x="49275" y="749309"/>
                </a:moveTo>
                <a:lnTo>
                  <a:pt x="48882" y="750455"/>
                </a:lnTo>
                <a:lnTo>
                  <a:pt x="49179" y="750455"/>
                </a:lnTo>
                <a:lnTo>
                  <a:pt x="49275" y="749309"/>
                </a:lnTo>
                <a:close/>
              </a:path>
              <a:path extrusionOk="0" h="831850" w="885825">
                <a:moveTo>
                  <a:pt x="49689" y="748106"/>
                </a:moveTo>
                <a:lnTo>
                  <a:pt x="49377" y="748106"/>
                </a:lnTo>
                <a:lnTo>
                  <a:pt x="49275" y="749309"/>
                </a:lnTo>
                <a:lnTo>
                  <a:pt x="49689" y="748106"/>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6" name="Google Shape;2136;p109"/>
          <p:cNvSpPr txBox="1"/>
          <p:nvPr/>
        </p:nvSpPr>
        <p:spPr>
          <a:xfrm>
            <a:off x="2690190" y="4335779"/>
            <a:ext cx="859155" cy="440055"/>
          </a:xfrm>
          <a:prstGeom prst="rect">
            <a:avLst/>
          </a:prstGeom>
          <a:noFill/>
          <a:ln>
            <a:noFill/>
          </a:ln>
        </p:spPr>
        <p:txBody>
          <a:bodyPr anchorCtr="0" anchor="t" bIns="0" lIns="0" spcFirstLastPara="1" rIns="0" wrap="square" tIns="29825">
            <a:spAutoFit/>
          </a:bodyPr>
          <a:lstStyle/>
          <a:p>
            <a:pPr indent="0" lvl="0" marL="12700" marR="5080" rtl="0" algn="l">
              <a:lnSpc>
                <a:spcPct val="112857"/>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Indicates a  While Loop</a:t>
            </a:r>
            <a:endParaRPr b="0" i="0" sz="1400" u="none" cap="none" strike="noStrike">
              <a:solidFill>
                <a:schemeClr val="dk1"/>
              </a:solidFill>
              <a:latin typeface="Trebuchet MS"/>
              <a:ea typeface="Trebuchet MS"/>
              <a:cs typeface="Trebuchet MS"/>
              <a:sym typeface="Trebuchet MS"/>
            </a:endParaRPr>
          </a:p>
        </p:txBody>
      </p:sp>
      <p:sp>
        <p:nvSpPr>
          <p:cNvPr id="2137" name="Google Shape;2137;p109"/>
          <p:cNvSpPr txBox="1"/>
          <p:nvPr/>
        </p:nvSpPr>
        <p:spPr>
          <a:xfrm>
            <a:off x="3589375" y="2917450"/>
            <a:ext cx="5854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800"/>
              <a:buFont typeface="Arial"/>
              <a:buNone/>
            </a:pPr>
            <a:r>
              <a:rPr b="1" i="0" lang="en-US" sz="2800" u="none" cap="none" strike="noStrike">
                <a:solidFill>
                  <a:srgbClr val="0F8015"/>
                </a:solidFill>
                <a:latin typeface="Courier New"/>
                <a:ea typeface="Courier New"/>
                <a:cs typeface="Courier New"/>
                <a:sym typeface="Courier New"/>
              </a:rPr>
              <a:t>while </a:t>
            </a:r>
            <a:r>
              <a:rPr b="0" i="0" lang="en-US" sz="2800" u="none" cap="none" strike="noStrike">
                <a:solidFill>
                  <a:srgbClr val="404040"/>
                </a:solidFill>
                <a:latin typeface="Courier New"/>
                <a:ea typeface="Courier New"/>
                <a:cs typeface="Courier New"/>
                <a:sym typeface="Courier New"/>
              </a:rPr>
              <a:t>logical expression:</a:t>
            </a:r>
            <a:endParaRPr b="0" i="0" sz="2800" u="none" cap="none" strike="noStrike">
              <a:solidFill>
                <a:schemeClr val="dk1"/>
              </a:solidFill>
              <a:latin typeface="Courier New"/>
              <a:ea typeface="Courier New"/>
              <a:cs typeface="Courier New"/>
              <a:sym typeface="Courier New"/>
            </a:endParaRPr>
          </a:p>
        </p:txBody>
      </p:sp>
      <p:sp>
        <p:nvSpPr>
          <p:cNvPr id="2138" name="Google Shape;2138;p109"/>
          <p:cNvSpPr/>
          <p:nvPr/>
        </p:nvSpPr>
        <p:spPr>
          <a:xfrm>
            <a:off x="248521" y="3988434"/>
            <a:ext cx="1642110" cy="1416685"/>
          </a:xfrm>
          <a:custGeom>
            <a:rect b="b" l="l" r="r" t="t"/>
            <a:pathLst>
              <a:path extrusionOk="0" h="1416685" w="1642110">
                <a:moveTo>
                  <a:pt x="1642013" y="0"/>
                </a:moveTo>
                <a:lnTo>
                  <a:pt x="0" y="0"/>
                </a:lnTo>
                <a:lnTo>
                  <a:pt x="0" y="1416316"/>
                </a:lnTo>
                <a:lnTo>
                  <a:pt x="1642013" y="1416316"/>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39" name="Google Shape;2139;p109"/>
          <p:cNvSpPr/>
          <p:nvPr/>
        </p:nvSpPr>
        <p:spPr>
          <a:xfrm>
            <a:off x="248521" y="1844027"/>
            <a:ext cx="1642110" cy="1410970"/>
          </a:xfrm>
          <a:custGeom>
            <a:rect b="b" l="l" r="r" t="t"/>
            <a:pathLst>
              <a:path extrusionOk="0" h="1410970" w="1642110">
                <a:moveTo>
                  <a:pt x="1642013" y="0"/>
                </a:moveTo>
                <a:lnTo>
                  <a:pt x="0" y="0"/>
                </a:lnTo>
                <a:lnTo>
                  <a:pt x="0" y="1410589"/>
                </a:lnTo>
                <a:lnTo>
                  <a:pt x="1642013" y="1410589"/>
                </a:lnTo>
                <a:lnTo>
                  <a:pt x="1642013" y="0"/>
                </a:lnTo>
                <a:close/>
              </a:path>
            </a:pathLst>
          </a:custGeom>
          <a:solidFill>
            <a:srgbClr val="FFFFFF">
              <a:alpha val="48627"/>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0" name="Google Shape;2140;p109"/>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44" name="Shape 2144"/>
        <p:cNvGrpSpPr/>
        <p:nvPr/>
      </p:nvGrpSpPr>
      <p:grpSpPr>
        <a:xfrm>
          <a:off x="0" y="0"/>
          <a:ext cx="0" cy="0"/>
          <a:chOff x="0" y="0"/>
          <a:chExt cx="0" cy="0"/>
        </a:xfrm>
      </p:grpSpPr>
      <p:grpSp>
        <p:nvGrpSpPr>
          <p:cNvPr id="2145" name="Google Shape;2145;p110"/>
          <p:cNvGrpSpPr/>
          <p:nvPr/>
        </p:nvGrpSpPr>
        <p:grpSpPr>
          <a:xfrm>
            <a:off x="3422332" y="2855341"/>
            <a:ext cx="5641975" cy="1097280"/>
            <a:chOff x="3422332" y="2855341"/>
            <a:chExt cx="5641975" cy="1097280"/>
          </a:xfrm>
        </p:grpSpPr>
        <p:sp>
          <p:nvSpPr>
            <p:cNvPr id="2146" name="Google Shape;2146;p110"/>
            <p:cNvSpPr/>
            <p:nvPr/>
          </p:nvSpPr>
          <p:spPr>
            <a:xfrm>
              <a:off x="3422332" y="2855341"/>
              <a:ext cx="5641975" cy="1097280"/>
            </a:xfrm>
            <a:custGeom>
              <a:rect b="b" l="l" r="r" t="t"/>
              <a:pathLst>
                <a:path extrusionOk="0" h="1097279" w="5641975">
                  <a:moveTo>
                    <a:pt x="5567705" y="0"/>
                  </a:moveTo>
                  <a:lnTo>
                    <a:pt x="73939" y="0"/>
                  </a:lnTo>
                  <a:lnTo>
                    <a:pt x="45161" y="5809"/>
                  </a:lnTo>
                  <a:lnTo>
                    <a:pt x="21658" y="21653"/>
                  </a:lnTo>
                  <a:lnTo>
                    <a:pt x="5811" y="45155"/>
                  </a:lnTo>
                  <a:lnTo>
                    <a:pt x="0" y="73939"/>
                  </a:lnTo>
                  <a:lnTo>
                    <a:pt x="0" y="1023327"/>
                  </a:lnTo>
                  <a:lnTo>
                    <a:pt x="5811" y="1052113"/>
                  </a:lnTo>
                  <a:lnTo>
                    <a:pt x="21658" y="1075620"/>
                  </a:lnTo>
                  <a:lnTo>
                    <a:pt x="45161" y="1091468"/>
                  </a:lnTo>
                  <a:lnTo>
                    <a:pt x="73939" y="1097280"/>
                  </a:lnTo>
                  <a:lnTo>
                    <a:pt x="5567705" y="1097280"/>
                  </a:lnTo>
                  <a:lnTo>
                    <a:pt x="5596491" y="1091468"/>
                  </a:lnTo>
                  <a:lnTo>
                    <a:pt x="5619997" y="1075620"/>
                  </a:lnTo>
                  <a:lnTo>
                    <a:pt x="5635846" y="1052113"/>
                  </a:lnTo>
                  <a:lnTo>
                    <a:pt x="5641657" y="1023327"/>
                  </a:lnTo>
                  <a:lnTo>
                    <a:pt x="5641657" y="73939"/>
                  </a:lnTo>
                  <a:lnTo>
                    <a:pt x="5635846" y="45155"/>
                  </a:lnTo>
                  <a:lnTo>
                    <a:pt x="5619997" y="21653"/>
                  </a:lnTo>
                  <a:lnTo>
                    <a:pt x="5596491" y="5809"/>
                  </a:lnTo>
                  <a:lnTo>
                    <a:pt x="5567705" y="0"/>
                  </a:lnTo>
                  <a:close/>
                </a:path>
              </a:pathLst>
            </a:custGeom>
            <a:solidFill>
              <a:srgbClr val="F7F8F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47" name="Google Shape;2147;p110"/>
            <p:cNvSpPr/>
            <p:nvPr/>
          </p:nvSpPr>
          <p:spPr>
            <a:xfrm>
              <a:off x="3422332" y="2855341"/>
              <a:ext cx="5641975" cy="1097280"/>
            </a:xfrm>
            <a:custGeom>
              <a:rect b="b" l="l" r="r" t="t"/>
              <a:pathLst>
                <a:path extrusionOk="0" h="1097279" w="5641975">
                  <a:moveTo>
                    <a:pt x="0" y="73945"/>
                  </a:moveTo>
                  <a:lnTo>
                    <a:pt x="5810" y="45162"/>
                  </a:lnTo>
                  <a:lnTo>
                    <a:pt x="21657" y="21657"/>
                  </a:lnTo>
                  <a:lnTo>
                    <a:pt x="45162" y="5810"/>
                  </a:lnTo>
                  <a:lnTo>
                    <a:pt x="73945" y="0"/>
                  </a:lnTo>
                  <a:lnTo>
                    <a:pt x="5567713" y="0"/>
                  </a:lnTo>
                  <a:lnTo>
                    <a:pt x="5596497" y="5810"/>
                  </a:lnTo>
                  <a:lnTo>
                    <a:pt x="5620003" y="21657"/>
                  </a:lnTo>
                  <a:lnTo>
                    <a:pt x="5635851" y="45162"/>
                  </a:lnTo>
                  <a:lnTo>
                    <a:pt x="5641663" y="73945"/>
                  </a:lnTo>
                  <a:lnTo>
                    <a:pt x="5641663" y="1023340"/>
                  </a:lnTo>
                  <a:lnTo>
                    <a:pt x="5635851" y="1052118"/>
                  </a:lnTo>
                  <a:lnTo>
                    <a:pt x="5620003" y="1075621"/>
                  </a:lnTo>
                  <a:lnTo>
                    <a:pt x="5596497" y="1091469"/>
                  </a:lnTo>
                  <a:lnTo>
                    <a:pt x="5567713" y="1097280"/>
                  </a:lnTo>
                  <a:lnTo>
                    <a:pt x="73945" y="1097280"/>
                  </a:lnTo>
                  <a:lnTo>
                    <a:pt x="45162" y="1091469"/>
                  </a:lnTo>
                  <a:lnTo>
                    <a:pt x="21657" y="1075621"/>
                  </a:lnTo>
                  <a:lnTo>
                    <a:pt x="5810" y="1052118"/>
                  </a:lnTo>
                  <a:lnTo>
                    <a:pt x="0" y="1023340"/>
                  </a:lnTo>
                  <a:lnTo>
                    <a:pt x="0" y="73945"/>
                  </a:lnTo>
                  <a:close/>
                </a:path>
              </a:pathLst>
            </a:custGeom>
            <a:noFill/>
            <a:ln cap="flat" cmpd="sng" w="12700">
              <a:solidFill>
                <a:srgbClr val="CFCEC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48" name="Google Shape;2148;p110"/>
          <p:cNvSpPr txBox="1"/>
          <p:nvPr>
            <p:ph type="title"/>
          </p:nvPr>
        </p:nvSpPr>
        <p:spPr>
          <a:xfrm>
            <a:off x="4725187" y="254509"/>
            <a:ext cx="2742565" cy="513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404040"/>
                </a:solidFill>
              </a:rPr>
              <a:t>WHILE LOOPS</a:t>
            </a:r>
            <a:endParaRPr/>
          </a:p>
        </p:txBody>
      </p:sp>
      <p:grpSp>
        <p:nvGrpSpPr>
          <p:cNvPr id="2149" name="Google Shape;2149;p110"/>
          <p:cNvGrpSpPr/>
          <p:nvPr/>
        </p:nvGrpSpPr>
        <p:grpSpPr>
          <a:xfrm>
            <a:off x="215737" y="324764"/>
            <a:ext cx="11760603" cy="1054100"/>
            <a:chOff x="215737" y="324764"/>
            <a:chExt cx="11760603" cy="1054100"/>
          </a:xfrm>
        </p:grpSpPr>
        <p:pic>
          <p:nvPicPr>
            <p:cNvPr id="2150" name="Google Shape;2150;p110"/>
            <p:cNvPicPr preferRelativeResize="0"/>
            <p:nvPr/>
          </p:nvPicPr>
          <p:blipFill rotWithShape="1">
            <a:blip r:embed="rId3">
              <a:alphaModFix/>
            </a:blip>
            <a:srcRect b="0" l="0" r="0" t="0"/>
            <a:stretch/>
          </p:blipFill>
          <p:spPr>
            <a:xfrm>
              <a:off x="215737" y="830834"/>
              <a:ext cx="11760603" cy="45592"/>
            </a:xfrm>
            <a:prstGeom prst="rect">
              <a:avLst/>
            </a:prstGeom>
            <a:noFill/>
            <a:ln>
              <a:noFill/>
            </a:ln>
          </p:spPr>
        </p:pic>
        <p:sp>
          <p:nvSpPr>
            <p:cNvPr id="2151" name="Google Shape;2151;p110"/>
            <p:cNvSpPr/>
            <p:nvPr/>
          </p:nvSpPr>
          <p:spPr>
            <a:xfrm>
              <a:off x="546906" y="324764"/>
              <a:ext cx="1054100" cy="1054100"/>
            </a:xfrm>
            <a:custGeom>
              <a:rect b="b" l="l" r="r" t="t"/>
              <a:pathLst>
                <a:path extrusionOk="0" h="1054100" w="1054100">
                  <a:moveTo>
                    <a:pt x="526950" y="0"/>
                  </a:moveTo>
                  <a:lnTo>
                    <a:pt x="478987" y="2153"/>
                  </a:lnTo>
                  <a:lnTo>
                    <a:pt x="432230" y="8490"/>
                  </a:lnTo>
                  <a:lnTo>
                    <a:pt x="386866" y="18823"/>
                  </a:lnTo>
                  <a:lnTo>
                    <a:pt x="343080" y="32967"/>
                  </a:lnTo>
                  <a:lnTo>
                    <a:pt x="301059" y="50737"/>
                  </a:lnTo>
                  <a:lnTo>
                    <a:pt x="260988" y="71945"/>
                  </a:lnTo>
                  <a:lnTo>
                    <a:pt x="223054" y="96405"/>
                  </a:lnTo>
                  <a:lnTo>
                    <a:pt x="187443" y="123933"/>
                  </a:lnTo>
                  <a:lnTo>
                    <a:pt x="154340" y="154341"/>
                  </a:lnTo>
                  <a:lnTo>
                    <a:pt x="123932" y="187444"/>
                  </a:lnTo>
                  <a:lnTo>
                    <a:pt x="96404" y="223055"/>
                  </a:lnTo>
                  <a:lnTo>
                    <a:pt x="71944" y="260989"/>
                  </a:lnTo>
                  <a:lnTo>
                    <a:pt x="50736" y="301060"/>
                  </a:lnTo>
                  <a:lnTo>
                    <a:pt x="32967" y="343081"/>
                  </a:lnTo>
                  <a:lnTo>
                    <a:pt x="18823" y="386866"/>
                  </a:lnTo>
                  <a:lnTo>
                    <a:pt x="8489" y="432230"/>
                  </a:lnTo>
                  <a:lnTo>
                    <a:pt x="2153" y="478986"/>
                  </a:lnTo>
                  <a:lnTo>
                    <a:pt x="0" y="526948"/>
                  </a:lnTo>
                  <a:lnTo>
                    <a:pt x="2153" y="574912"/>
                  </a:lnTo>
                  <a:lnTo>
                    <a:pt x="8489" y="621670"/>
                  </a:lnTo>
                  <a:lnTo>
                    <a:pt x="18823" y="667035"/>
                  </a:lnTo>
                  <a:lnTo>
                    <a:pt x="32967" y="710822"/>
                  </a:lnTo>
                  <a:lnTo>
                    <a:pt x="50736" y="752844"/>
                  </a:lnTo>
                  <a:lnTo>
                    <a:pt x="71944" y="792916"/>
                  </a:lnTo>
                  <a:lnTo>
                    <a:pt x="96404" y="830850"/>
                  </a:lnTo>
                  <a:lnTo>
                    <a:pt x="123932" y="866462"/>
                  </a:lnTo>
                  <a:lnTo>
                    <a:pt x="154340" y="899566"/>
                  </a:lnTo>
                  <a:lnTo>
                    <a:pt x="187443" y="929975"/>
                  </a:lnTo>
                  <a:lnTo>
                    <a:pt x="223054" y="957502"/>
                  </a:lnTo>
                  <a:lnTo>
                    <a:pt x="260988" y="981963"/>
                  </a:lnTo>
                  <a:lnTo>
                    <a:pt x="301059" y="1003172"/>
                  </a:lnTo>
                  <a:lnTo>
                    <a:pt x="343080" y="1020941"/>
                  </a:lnTo>
                  <a:lnTo>
                    <a:pt x="386866" y="1035085"/>
                  </a:lnTo>
                  <a:lnTo>
                    <a:pt x="432230" y="1045419"/>
                  </a:lnTo>
                  <a:lnTo>
                    <a:pt x="478987" y="1051755"/>
                  </a:lnTo>
                  <a:lnTo>
                    <a:pt x="526950" y="1053909"/>
                  </a:lnTo>
                  <a:lnTo>
                    <a:pt x="574913" y="1051755"/>
                  </a:lnTo>
                  <a:lnTo>
                    <a:pt x="621670" y="1045419"/>
                  </a:lnTo>
                  <a:lnTo>
                    <a:pt x="667034" y="1035085"/>
                  </a:lnTo>
                  <a:lnTo>
                    <a:pt x="710820" y="1020941"/>
                  </a:lnTo>
                  <a:lnTo>
                    <a:pt x="752841" y="1003172"/>
                  </a:lnTo>
                  <a:lnTo>
                    <a:pt x="792912" y="981964"/>
                  </a:lnTo>
                  <a:lnTo>
                    <a:pt x="830846" y="957502"/>
                  </a:lnTo>
                  <a:lnTo>
                    <a:pt x="866458" y="929975"/>
                  </a:lnTo>
                  <a:lnTo>
                    <a:pt x="899561" y="899566"/>
                  </a:lnTo>
                  <a:lnTo>
                    <a:pt x="929969" y="866462"/>
                  </a:lnTo>
                  <a:lnTo>
                    <a:pt x="957497" y="830850"/>
                  </a:lnTo>
                  <a:lnTo>
                    <a:pt x="981957" y="792916"/>
                  </a:lnTo>
                  <a:lnTo>
                    <a:pt x="1003166" y="752844"/>
                  </a:lnTo>
                  <a:lnTo>
                    <a:pt x="1020935" y="710822"/>
                  </a:lnTo>
                  <a:lnTo>
                    <a:pt x="1035079" y="667035"/>
                  </a:lnTo>
                  <a:lnTo>
                    <a:pt x="1045413" y="621670"/>
                  </a:lnTo>
                  <a:lnTo>
                    <a:pt x="1051749" y="574912"/>
                  </a:lnTo>
                  <a:lnTo>
                    <a:pt x="1053903" y="526948"/>
                  </a:lnTo>
                  <a:lnTo>
                    <a:pt x="1051749" y="478986"/>
                  </a:lnTo>
                  <a:lnTo>
                    <a:pt x="1045413" y="432230"/>
                  </a:lnTo>
                  <a:lnTo>
                    <a:pt x="1035079" y="386866"/>
                  </a:lnTo>
                  <a:lnTo>
                    <a:pt x="1020935" y="343081"/>
                  </a:lnTo>
                  <a:lnTo>
                    <a:pt x="1003166" y="301060"/>
                  </a:lnTo>
                  <a:lnTo>
                    <a:pt x="981957" y="260989"/>
                  </a:lnTo>
                  <a:lnTo>
                    <a:pt x="957497" y="223055"/>
                  </a:lnTo>
                  <a:lnTo>
                    <a:pt x="929969" y="187444"/>
                  </a:lnTo>
                  <a:lnTo>
                    <a:pt x="899561" y="154341"/>
                  </a:lnTo>
                  <a:lnTo>
                    <a:pt x="866458" y="123933"/>
                  </a:lnTo>
                  <a:lnTo>
                    <a:pt x="830846" y="96405"/>
                  </a:lnTo>
                  <a:lnTo>
                    <a:pt x="792912" y="71945"/>
                  </a:lnTo>
                  <a:lnTo>
                    <a:pt x="752841" y="50737"/>
                  </a:lnTo>
                  <a:lnTo>
                    <a:pt x="710820" y="32967"/>
                  </a:lnTo>
                  <a:lnTo>
                    <a:pt x="667034" y="18823"/>
                  </a:lnTo>
                  <a:lnTo>
                    <a:pt x="621670" y="8490"/>
                  </a:lnTo>
                  <a:lnTo>
                    <a:pt x="574913" y="2153"/>
                  </a:lnTo>
                  <a:lnTo>
                    <a:pt x="526950" y="0"/>
                  </a:lnTo>
                  <a:close/>
                </a:path>
              </a:pathLst>
            </a:custGeom>
            <a:solidFill>
              <a:srgbClr val="403F4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2152" name="Google Shape;2152;p110"/>
            <p:cNvPicPr preferRelativeResize="0"/>
            <p:nvPr/>
          </p:nvPicPr>
          <p:blipFill rotWithShape="1">
            <a:blip r:embed="rId4">
              <a:alphaModFix/>
            </a:blip>
            <a:srcRect b="0" l="0" r="0" t="0"/>
            <a:stretch/>
          </p:blipFill>
          <p:spPr>
            <a:xfrm>
              <a:off x="655707" y="716585"/>
              <a:ext cx="386622" cy="485139"/>
            </a:xfrm>
            <a:prstGeom prst="rect">
              <a:avLst/>
            </a:prstGeom>
            <a:noFill/>
            <a:ln>
              <a:noFill/>
            </a:ln>
          </p:spPr>
        </p:pic>
        <p:pic>
          <p:nvPicPr>
            <p:cNvPr id="2153" name="Google Shape;2153;p110"/>
            <p:cNvPicPr preferRelativeResize="0"/>
            <p:nvPr/>
          </p:nvPicPr>
          <p:blipFill rotWithShape="1">
            <a:blip r:embed="rId5">
              <a:alphaModFix/>
            </a:blip>
            <a:srcRect b="0" l="0" r="0" t="0"/>
            <a:stretch/>
          </p:blipFill>
          <p:spPr>
            <a:xfrm>
              <a:off x="1102847" y="718538"/>
              <a:ext cx="319247" cy="533107"/>
            </a:xfrm>
            <a:prstGeom prst="rect">
              <a:avLst/>
            </a:prstGeom>
            <a:noFill/>
            <a:ln>
              <a:noFill/>
            </a:ln>
          </p:spPr>
        </p:pic>
        <p:pic>
          <p:nvPicPr>
            <p:cNvPr id="2154" name="Google Shape;2154;p110"/>
            <p:cNvPicPr preferRelativeResize="0"/>
            <p:nvPr/>
          </p:nvPicPr>
          <p:blipFill rotWithShape="1">
            <a:blip r:embed="rId6">
              <a:alphaModFix/>
            </a:blip>
            <a:srcRect b="0" l="0" r="0" t="0"/>
            <a:stretch/>
          </p:blipFill>
          <p:spPr>
            <a:xfrm>
              <a:off x="797946" y="505613"/>
              <a:ext cx="547961" cy="163206"/>
            </a:xfrm>
            <a:prstGeom prst="rect">
              <a:avLst/>
            </a:prstGeom>
            <a:noFill/>
            <a:ln>
              <a:noFill/>
            </a:ln>
          </p:spPr>
        </p:pic>
      </p:grpSp>
      <p:sp>
        <p:nvSpPr>
          <p:cNvPr id="2155" name="Google Shape;2155;p110"/>
          <p:cNvSpPr txBox="1"/>
          <p:nvPr/>
        </p:nvSpPr>
        <p:spPr>
          <a:xfrm>
            <a:off x="2691498" y="1549908"/>
            <a:ext cx="6833234" cy="72580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404040"/>
                </a:solidFill>
                <a:latin typeface="Tahoma"/>
                <a:ea typeface="Tahoma"/>
                <a:cs typeface="Tahoma"/>
                <a:sym typeface="Tahoma"/>
              </a:rPr>
              <a:t>While loops </a:t>
            </a:r>
            <a:r>
              <a:rPr b="0" i="0" lang="en-US" sz="2000" u="none" cap="none" strike="noStrike">
                <a:solidFill>
                  <a:srgbClr val="404040"/>
                </a:solidFill>
                <a:latin typeface="Tahoma"/>
                <a:ea typeface="Tahoma"/>
                <a:cs typeface="Tahoma"/>
                <a:sym typeface="Tahoma"/>
              </a:rPr>
              <a:t>run until a given logical expression returns FALSE</a:t>
            </a:r>
            <a:endParaRPr b="0" i="0" sz="2000" u="none" cap="none" strike="noStrike">
              <a:solidFill>
                <a:schemeClr val="dk1"/>
              </a:solidFill>
              <a:latin typeface="Tahoma"/>
              <a:ea typeface="Tahoma"/>
              <a:cs typeface="Tahoma"/>
              <a:sym typeface="Tahoma"/>
            </a:endParaRPr>
          </a:p>
          <a:p>
            <a:pPr indent="-342900" lvl="0" marL="812800" marR="0" rtl="0" algn="l">
              <a:lnSpc>
                <a:spcPct val="100000"/>
              </a:lnSpc>
              <a:spcBef>
                <a:spcPts val="1190"/>
              </a:spcBef>
              <a:spcAft>
                <a:spcPts val="0"/>
              </a:spcAft>
              <a:buClr>
                <a:srgbClr val="3F3F3F"/>
              </a:buClr>
              <a:buSzPts val="1600"/>
              <a:buFont typeface="Arial"/>
              <a:buChar char="•"/>
            </a:pPr>
            <a:r>
              <a:rPr b="0" i="0" lang="en-US" sz="1600" u="none" cap="none" strike="noStrike">
                <a:solidFill>
                  <a:srgbClr val="404040"/>
                </a:solidFill>
                <a:latin typeface="Tahoma"/>
                <a:ea typeface="Tahoma"/>
                <a:cs typeface="Tahoma"/>
                <a:sym typeface="Tahoma"/>
              </a:rPr>
              <a:t>In other words, the loop runs </a:t>
            </a:r>
            <a:r>
              <a:rPr b="0" i="1" lang="en-US" sz="1600" u="none" cap="none" strike="noStrike">
                <a:solidFill>
                  <a:srgbClr val="404040"/>
                </a:solidFill>
                <a:latin typeface="Trebuchet MS"/>
                <a:ea typeface="Trebuchet MS"/>
                <a:cs typeface="Trebuchet MS"/>
                <a:sym typeface="Trebuchet MS"/>
              </a:rPr>
              <a:t>while </a:t>
            </a:r>
            <a:r>
              <a:rPr b="0" i="0" lang="en-US" sz="1600" u="none" cap="none" strike="noStrike">
                <a:solidFill>
                  <a:srgbClr val="404040"/>
                </a:solidFill>
                <a:latin typeface="Tahoma"/>
                <a:ea typeface="Tahoma"/>
                <a:cs typeface="Tahoma"/>
                <a:sym typeface="Tahoma"/>
              </a:rPr>
              <a:t>the expression is TRUE</a:t>
            </a:r>
            <a:endParaRPr b="0" i="0" sz="1600" u="none" cap="none" strike="noStrike">
              <a:solidFill>
                <a:schemeClr val="dk1"/>
              </a:solidFill>
              <a:latin typeface="Tahoma"/>
              <a:ea typeface="Tahoma"/>
              <a:cs typeface="Tahoma"/>
              <a:sym typeface="Tahoma"/>
            </a:endParaRPr>
          </a:p>
        </p:txBody>
      </p:sp>
      <p:sp>
        <p:nvSpPr>
          <p:cNvPr id="2156" name="Google Shape;2156;p110"/>
          <p:cNvSpPr txBox="1"/>
          <p:nvPr/>
        </p:nvSpPr>
        <p:spPr>
          <a:xfrm>
            <a:off x="3589375" y="2917450"/>
            <a:ext cx="6062700" cy="874500"/>
          </a:xfrm>
          <a:prstGeom prst="rect">
            <a:avLst/>
          </a:prstGeom>
          <a:noFill/>
          <a:ln>
            <a:noFill/>
          </a:ln>
        </p:spPr>
        <p:txBody>
          <a:bodyPr anchorCtr="0" anchor="t" bIns="0" lIns="0" spcFirstLastPara="1" rIns="0" wrap="square" tIns="6350">
            <a:spAutoFit/>
          </a:bodyPr>
          <a:lstStyle/>
          <a:p>
            <a:pPr indent="-914400" lvl="0" marL="926464" marR="5080" rtl="0" algn="l">
              <a:lnSpc>
                <a:spcPct val="101400"/>
              </a:lnSpc>
              <a:spcBef>
                <a:spcPts val="0"/>
              </a:spcBef>
              <a:spcAft>
                <a:spcPts val="0"/>
              </a:spcAft>
              <a:buClr>
                <a:srgbClr val="000000"/>
              </a:buClr>
              <a:buSzPts val="2800"/>
              <a:buFont typeface="Arial"/>
              <a:buNone/>
            </a:pPr>
            <a:r>
              <a:rPr b="1" i="0" lang="en-US" sz="2800" u="none" cap="none" strike="noStrike">
                <a:solidFill>
                  <a:srgbClr val="0F8015"/>
                </a:solidFill>
                <a:latin typeface="Courier New"/>
                <a:ea typeface="Courier New"/>
                <a:cs typeface="Courier New"/>
                <a:sym typeface="Courier New"/>
              </a:rPr>
              <a:t>while </a:t>
            </a:r>
            <a:r>
              <a:rPr b="0" i="0" lang="en-US" sz="2800" u="none" cap="none" strike="noStrike">
                <a:solidFill>
                  <a:srgbClr val="404040"/>
                </a:solidFill>
                <a:latin typeface="Courier New"/>
                <a:ea typeface="Courier New"/>
                <a:cs typeface="Courier New"/>
                <a:sym typeface="Courier New"/>
              </a:rPr>
              <a:t>logical expression:  do this</a:t>
            </a:r>
            <a:endParaRPr b="0" i="0" sz="2800" u="none" cap="none" strike="noStrike">
              <a:solidFill>
                <a:schemeClr val="dk1"/>
              </a:solidFill>
              <a:latin typeface="Courier New"/>
              <a:ea typeface="Courier New"/>
              <a:cs typeface="Courier New"/>
              <a:sym typeface="Courier New"/>
            </a:endParaRPr>
          </a:p>
        </p:txBody>
      </p:sp>
      <p:sp>
        <p:nvSpPr>
          <p:cNvPr id="2157" name="Google Shape;2157;p110"/>
          <p:cNvSpPr txBox="1"/>
          <p:nvPr/>
        </p:nvSpPr>
        <p:spPr>
          <a:xfrm>
            <a:off x="6431102" y="4335779"/>
            <a:ext cx="2120265" cy="656590"/>
          </a:xfrm>
          <a:prstGeom prst="rect">
            <a:avLst/>
          </a:prstGeom>
          <a:noFill/>
          <a:ln>
            <a:noFill/>
          </a:ln>
        </p:spPr>
        <p:txBody>
          <a:bodyPr anchorCtr="0" anchor="t" bIns="0" lIns="0" spcFirstLastPara="1" rIns="0" wrap="square" tIns="17125">
            <a:spAutoFit/>
          </a:bodyPr>
          <a:lstStyle/>
          <a:p>
            <a:pPr indent="0" lvl="0" marL="12700" marR="5080" rtl="0" algn="just">
              <a:lnSpc>
                <a:spcPct val="97900"/>
              </a:lnSpc>
              <a:spcBef>
                <a:spcPts val="0"/>
              </a:spcBef>
              <a:spcAft>
                <a:spcPts val="0"/>
              </a:spcAft>
              <a:buClr>
                <a:srgbClr val="000000"/>
              </a:buClr>
              <a:buSzPts val="1400"/>
              <a:buFont typeface="Arial"/>
              <a:buNone/>
            </a:pPr>
            <a:r>
              <a:rPr b="0" i="1" lang="en-US" sz="1400" u="none" cap="none" strike="noStrike">
                <a:solidFill>
                  <a:srgbClr val="404040"/>
                </a:solidFill>
                <a:latin typeface="Trebuchet MS"/>
                <a:ea typeface="Trebuchet MS"/>
                <a:cs typeface="Trebuchet MS"/>
                <a:sym typeface="Trebuchet MS"/>
              </a:rPr>
              <a:t>Code to run while the logical  expression is TRUE (must be  indented!)</a:t>
            </a:r>
            <a:endParaRPr b="0" i="0" sz="1400" u="none" cap="none" strike="noStrike">
              <a:solidFill>
                <a:schemeClr val="dk1"/>
              </a:solidFill>
              <a:latin typeface="Trebuchet MS"/>
              <a:ea typeface="Trebuchet MS"/>
              <a:cs typeface="Trebuchet MS"/>
              <a:sym typeface="Trebuchet MS"/>
            </a:endParaRPr>
          </a:p>
        </p:txBody>
      </p:sp>
      <p:sp>
        <p:nvSpPr>
          <p:cNvPr id="2158" name="Google Shape;2158;p110"/>
          <p:cNvSpPr/>
          <p:nvPr/>
        </p:nvSpPr>
        <p:spPr>
          <a:xfrm>
            <a:off x="6138367" y="3648151"/>
            <a:ext cx="1104265" cy="625475"/>
          </a:xfrm>
          <a:custGeom>
            <a:rect b="b" l="l" r="r" t="t"/>
            <a:pathLst>
              <a:path extrusionOk="0" h="625475" w="1104265">
                <a:moveTo>
                  <a:pt x="1055856" y="549995"/>
                </a:moveTo>
                <a:lnTo>
                  <a:pt x="1027607" y="551878"/>
                </a:lnTo>
                <a:lnTo>
                  <a:pt x="1070698" y="625386"/>
                </a:lnTo>
                <a:lnTo>
                  <a:pt x="1096917" y="562851"/>
                </a:lnTo>
                <a:lnTo>
                  <a:pt x="1056982" y="562851"/>
                </a:lnTo>
                <a:lnTo>
                  <a:pt x="1055856" y="549995"/>
                </a:lnTo>
                <a:close/>
              </a:path>
              <a:path extrusionOk="0" h="625475" w="1104265">
                <a:moveTo>
                  <a:pt x="1074862" y="548729"/>
                </a:moveTo>
                <a:lnTo>
                  <a:pt x="1055856" y="549995"/>
                </a:lnTo>
                <a:lnTo>
                  <a:pt x="1056982" y="562851"/>
                </a:lnTo>
                <a:lnTo>
                  <a:pt x="1075956" y="561187"/>
                </a:lnTo>
                <a:lnTo>
                  <a:pt x="1074862" y="548729"/>
                </a:lnTo>
                <a:close/>
              </a:path>
              <a:path extrusionOk="0" h="625475" w="1104265">
                <a:moveTo>
                  <a:pt x="1103642" y="546811"/>
                </a:moveTo>
                <a:lnTo>
                  <a:pt x="1074862" y="548729"/>
                </a:lnTo>
                <a:lnTo>
                  <a:pt x="1075956" y="561187"/>
                </a:lnTo>
                <a:lnTo>
                  <a:pt x="1056982" y="562851"/>
                </a:lnTo>
                <a:lnTo>
                  <a:pt x="1096917" y="562851"/>
                </a:lnTo>
                <a:lnTo>
                  <a:pt x="1103642" y="546811"/>
                </a:lnTo>
                <a:close/>
              </a:path>
              <a:path extrusionOk="0" h="625475" w="1104265">
                <a:moveTo>
                  <a:pt x="2349" y="0"/>
                </a:moveTo>
                <a:lnTo>
                  <a:pt x="0" y="18897"/>
                </a:lnTo>
                <a:lnTo>
                  <a:pt x="258025" y="51904"/>
                </a:lnTo>
                <a:lnTo>
                  <a:pt x="381927" y="70142"/>
                </a:lnTo>
                <a:lnTo>
                  <a:pt x="441744" y="79997"/>
                </a:lnTo>
                <a:lnTo>
                  <a:pt x="499808" y="90462"/>
                </a:lnTo>
                <a:lnTo>
                  <a:pt x="555840" y="101625"/>
                </a:lnTo>
                <a:lnTo>
                  <a:pt x="609612" y="113563"/>
                </a:lnTo>
                <a:lnTo>
                  <a:pt x="660869" y="126365"/>
                </a:lnTo>
                <a:lnTo>
                  <a:pt x="709345" y="140119"/>
                </a:lnTo>
                <a:lnTo>
                  <a:pt x="754799" y="154889"/>
                </a:lnTo>
                <a:lnTo>
                  <a:pt x="796937" y="170764"/>
                </a:lnTo>
                <a:lnTo>
                  <a:pt x="835545" y="187807"/>
                </a:lnTo>
                <a:lnTo>
                  <a:pt x="870330" y="206082"/>
                </a:lnTo>
                <a:lnTo>
                  <a:pt x="928192" y="246392"/>
                </a:lnTo>
                <a:lnTo>
                  <a:pt x="972210" y="291274"/>
                </a:lnTo>
                <a:lnTo>
                  <a:pt x="1004582" y="340131"/>
                </a:lnTo>
                <a:lnTo>
                  <a:pt x="1027379" y="392518"/>
                </a:lnTo>
                <a:lnTo>
                  <a:pt x="1042555" y="447916"/>
                </a:lnTo>
                <a:lnTo>
                  <a:pt x="1051979" y="505739"/>
                </a:lnTo>
                <a:lnTo>
                  <a:pt x="1055856" y="549995"/>
                </a:lnTo>
                <a:lnTo>
                  <a:pt x="1074862" y="548729"/>
                </a:lnTo>
                <a:lnTo>
                  <a:pt x="1070851" y="503085"/>
                </a:lnTo>
                <a:lnTo>
                  <a:pt x="1061072" y="443445"/>
                </a:lnTo>
                <a:lnTo>
                  <a:pt x="1045133" y="385597"/>
                </a:lnTo>
                <a:lnTo>
                  <a:pt x="1020927" y="330352"/>
                </a:lnTo>
                <a:lnTo>
                  <a:pt x="986434" y="278599"/>
                </a:lnTo>
                <a:lnTo>
                  <a:pt x="939774" y="231267"/>
                </a:lnTo>
                <a:lnTo>
                  <a:pt x="879182" y="189217"/>
                </a:lnTo>
                <a:lnTo>
                  <a:pt x="843229" y="170370"/>
                </a:lnTo>
                <a:lnTo>
                  <a:pt x="803655" y="152933"/>
                </a:lnTo>
                <a:lnTo>
                  <a:pt x="760679" y="136766"/>
                </a:lnTo>
                <a:lnTo>
                  <a:pt x="714540" y="121780"/>
                </a:lnTo>
                <a:lnTo>
                  <a:pt x="665492" y="107886"/>
                </a:lnTo>
                <a:lnTo>
                  <a:pt x="613740" y="94970"/>
                </a:lnTo>
                <a:lnTo>
                  <a:pt x="559561" y="82943"/>
                </a:lnTo>
                <a:lnTo>
                  <a:pt x="503186" y="71716"/>
                </a:lnTo>
                <a:lnTo>
                  <a:pt x="444842" y="61201"/>
                </a:lnTo>
                <a:lnTo>
                  <a:pt x="384797" y="51308"/>
                </a:lnTo>
                <a:lnTo>
                  <a:pt x="260515" y="33020"/>
                </a:lnTo>
                <a:lnTo>
                  <a:pt x="2349" y="0"/>
                </a:lnTo>
                <a:close/>
              </a:path>
            </a:pathLst>
          </a:custGeom>
          <a:solidFill>
            <a:srgbClr val="20E2D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9" name="Google Shape;2159;p110"/>
          <p:cNvSpPr txBox="1"/>
          <p:nvPr>
            <p:ph idx="11" type="ftr"/>
          </p:nvPr>
        </p:nvSpPr>
        <p:spPr>
          <a:xfrm>
            <a:off x="11081054" y="6708738"/>
            <a:ext cx="1032509" cy="101310"/>
          </a:xfrm>
          <a:prstGeom prst="rect">
            <a:avLst/>
          </a:prstGeom>
          <a:noFill/>
          <a:ln>
            <a:noFill/>
          </a:ln>
        </p:spPr>
        <p:txBody>
          <a:bodyPr anchorCtr="0" anchor="t" bIns="0" lIns="0" spcFirstLastPara="1" rIns="0" wrap="square" tIns="8875">
            <a:spAutoFit/>
          </a:bodyPr>
          <a:lstStyle/>
          <a:p>
            <a:pPr indent="0" lvl="0" marL="12700" rtl="0" algn="l">
              <a:lnSpc>
                <a:spcPct val="100000"/>
              </a:lnSpc>
              <a:spcBef>
                <a:spcPts val="0"/>
              </a:spcBef>
              <a:spcAft>
                <a:spcPts val="0"/>
              </a:spcAft>
              <a:buSzPts val="14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me51">
  <a:themeElements>
    <a:clrScheme name="Theme5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